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259" r:id="rId4"/>
    <p:sldId id="257" r:id="rId5"/>
    <p:sldId id="260" r:id="rId6"/>
    <p:sldId id="262" r:id="rId7"/>
    <p:sldId id="303" r:id="rId8"/>
    <p:sldId id="299" r:id="rId9"/>
    <p:sldId id="261" r:id="rId10"/>
    <p:sldId id="300" r:id="rId11"/>
    <p:sldId id="263" r:id="rId12"/>
    <p:sldId id="301" r:id="rId13"/>
    <p:sldId id="264" r:id="rId14"/>
    <p:sldId id="302" r:id="rId15"/>
    <p:sldId id="265" r:id="rId16"/>
    <p:sldId id="276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aytone One" panose="020B0604020202020204" charset="0"/>
      <p:regular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A3A00-4500-49E5-880E-E3E0CD81F877}">
  <a:tblStyle styleId="{649A3A00-4500-49E5-880E-E3E0CD81F8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8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e1774d708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e1774d708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61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e1774d7087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e1774d7087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05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e1774d708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e1774d708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966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e336388cb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e336388cb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e1774d708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e1774d708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768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e1774d708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e1774d708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70790" y="3307032"/>
            <a:ext cx="2147191" cy="287252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413606" y="3260604"/>
            <a:ext cx="1143881" cy="380123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41401" y="-47688"/>
            <a:ext cx="3454227" cy="176978"/>
          </a:xfrm>
          <a:custGeom>
            <a:avLst/>
            <a:gdLst/>
            <a:ahLst/>
            <a:cxnLst/>
            <a:rect l="l" t="t" r="r" b="b"/>
            <a:pathLst>
              <a:path w="30565" h="1566" extrusionOk="0">
                <a:moveTo>
                  <a:pt x="1235" y="192"/>
                </a:moveTo>
                <a:cubicBezTo>
                  <a:pt x="279" y="748"/>
                  <a:pt x="0" y="1566"/>
                  <a:pt x="0" y="1566"/>
                </a:cubicBezTo>
                <a:lnTo>
                  <a:pt x="0" y="1566"/>
                </a:lnTo>
                <a:lnTo>
                  <a:pt x="30565" y="1566"/>
                </a:lnTo>
                <a:cubicBezTo>
                  <a:pt x="29382" y="331"/>
                  <a:pt x="27590" y="592"/>
                  <a:pt x="26946" y="1200"/>
                </a:cubicBezTo>
                <a:lnTo>
                  <a:pt x="26946" y="1200"/>
                </a:lnTo>
                <a:cubicBezTo>
                  <a:pt x="26338" y="418"/>
                  <a:pt x="24824" y="0"/>
                  <a:pt x="24233" y="418"/>
                </a:cubicBezTo>
                <a:lnTo>
                  <a:pt x="24233" y="418"/>
                </a:lnTo>
                <a:cubicBezTo>
                  <a:pt x="24180" y="348"/>
                  <a:pt x="24111" y="261"/>
                  <a:pt x="24041" y="192"/>
                </a:cubicBezTo>
                <a:lnTo>
                  <a:pt x="24041" y="19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979871" y="1159500"/>
            <a:ext cx="1775709" cy="455923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09750" y="778116"/>
            <a:ext cx="1143881" cy="381387"/>
          </a:xfrm>
          <a:custGeom>
            <a:avLst/>
            <a:gdLst/>
            <a:ahLst/>
            <a:cxnLst/>
            <a:rect l="l" t="t" r="r" b="b"/>
            <a:pathLst>
              <a:path w="16283" h="5429" extrusionOk="0">
                <a:moveTo>
                  <a:pt x="3392" y="2714"/>
                </a:moveTo>
                <a:cubicBezTo>
                  <a:pt x="3114" y="2610"/>
                  <a:pt x="2801" y="2540"/>
                  <a:pt x="2470" y="2540"/>
                </a:cubicBezTo>
                <a:lnTo>
                  <a:pt x="2470" y="2540"/>
                </a:lnTo>
                <a:cubicBezTo>
                  <a:pt x="1113" y="2540"/>
                  <a:pt x="0" y="3636"/>
                  <a:pt x="0" y="4993"/>
                </a:cubicBezTo>
                <a:lnTo>
                  <a:pt x="0" y="4993"/>
                </a:lnTo>
                <a:cubicBezTo>
                  <a:pt x="0" y="5150"/>
                  <a:pt x="17" y="5289"/>
                  <a:pt x="52" y="5428"/>
                </a:cubicBezTo>
                <a:lnTo>
                  <a:pt x="52" y="5428"/>
                </a:lnTo>
                <a:lnTo>
                  <a:pt x="16283" y="5428"/>
                </a:lnTo>
                <a:cubicBezTo>
                  <a:pt x="15848" y="5080"/>
                  <a:pt x="15134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47" y="4924"/>
                  <a:pt x="13064" y="5063"/>
                </a:cubicBezTo>
                <a:lnTo>
                  <a:pt x="13064" y="5063"/>
                </a:lnTo>
                <a:cubicBezTo>
                  <a:pt x="12803" y="4419"/>
                  <a:pt x="12212" y="3949"/>
                  <a:pt x="11499" y="3880"/>
                </a:cubicBezTo>
                <a:lnTo>
                  <a:pt x="11499" y="3880"/>
                </a:lnTo>
                <a:cubicBezTo>
                  <a:pt x="11325" y="1705"/>
                  <a:pt x="9516" y="1"/>
                  <a:pt x="7324" y="1"/>
                </a:cubicBezTo>
                <a:lnTo>
                  <a:pt x="7324" y="1"/>
                </a:lnTo>
                <a:cubicBezTo>
                  <a:pt x="5532" y="1"/>
                  <a:pt x="4001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297238" y="4228097"/>
            <a:ext cx="9458531" cy="1753763"/>
            <a:chOff x="-297238" y="4228097"/>
            <a:chExt cx="9458531" cy="1753763"/>
          </a:xfrm>
        </p:grpSpPr>
        <p:sp>
          <p:nvSpPr>
            <p:cNvPr id="16" name="Google Shape;16;p2"/>
            <p:cNvSpPr/>
            <p:nvPr/>
          </p:nvSpPr>
          <p:spPr>
            <a:xfrm>
              <a:off x="-297238" y="4228097"/>
              <a:ext cx="9458531" cy="1753763"/>
            </a:xfrm>
            <a:custGeom>
              <a:avLst/>
              <a:gdLst/>
              <a:ahLst/>
              <a:cxnLst/>
              <a:rect l="l" t="t" r="r" b="b"/>
              <a:pathLst>
                <a:path w="82474" h="15292" extrusionOk="0">
                  <a:moveTo>
                    <a:pt x="1" y="15291"/>
                  </a:moveTo>
                  <a:lnTo>
                    <a:pt x="82474" y="15291"/>
                  </a:lnTo>
                  <a:lnTo>
                    <a:pt x="82474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80138" y="4517333"/>
              <a:ext cx="3581154" cy="229599"/>
            </a:xfrm>
            <a:custGeom>
              <a:avLst/>
              <a:gdLst/>
              <a:ahLst/>
              <a:cxnLst/>
              <a:rect l="l" t="t" r="r" b="b"/>
              <a:pathLst>
                <a:path w="31226" h="2002" extrusionOk="0">
                  <a:moveTo>
                    <a:pt x="0" y="1"/>
                  </a:moveTo>
                  <a:lnTo>
                    <a:pt x="31226" y="2001"/>
                  </a:lnTo>
                  <a:lnTo>
                    <a:pt x="3122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97238" y="4685002"/>
              <a:ext cx="6853002" cy="299328"/>
            </a:xfrm>
            <a:custGeom>
              <a:avLst/>
              <a:gdLst/>
              <a:ahLst/>
              <a:cxnLst/>
              <a:rect l="l" t="t" r="r" b="b"/>
              <a:pathLst>
                <a:path w="59755" h="2610" extrusionOk="0">
                  <a:moveTo>
                    <a:pt x="1" y="2609"/>
                  </a:moveTo>
                  <a:lnTo>
                    <a:pt x="25659" y="2609"/>
                  </a:lnTo>
                  <a:lnTo>
                    <a:pt x="59755" y="2540"/>
                  </a:lnTo>
                  <a:lnTo>
                    <a:pt x="29469" y="1079"/>
                  </a:lnTo>
                  <a:lnTo>
                    <a:pt x="41211" y="2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03765" y="4403680"/>
              <a:ext cx="5380791" cy="143700"/>
            </a:xfrm>
            <a:custGeom>
              <a:avLst/>
              <a:gdLst/>
              <a:ahLst/>
              <a:cxnLst/>
              <a:rect l="l" t="t" r="r" b="b"/>
              <a:pathLst>
                <a:path w="46918" h="1253" extrusionOk="0">
                  <a:moveTo>
                    <a:pt x="88" y="0"/>
                  </a:moveTo>
                  <a:lnTo>
                    <a:pt x="1" y="1253"/>
                  </a:lnTo>
                  <a:lnTo>
                    <a:pt x="4691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06353" y="4633050"/>
              <a:ext cx="395090" cy="22134"/>
            </a:xfrm>
            <a:custGeom>
              <a:avLst/>
              <a:gdLst/>
              <a:ahLst/>
              <a:cxnLst/>
              <a:rect l="l" t="t" r="r" b="b"/>
              <a:pathLst>
                <a:path w="3445" h="193" extrusionOk="0">
                  <a:moveTo>
                    <a:pt x="0" y="1"/>
                  </a:moveTo>
                  <a:lnTo>
                    <a:pt x="3444" y="1"/>
                  </a:lnTo>
                  <a:lnTo>
                    <a:pt x="3131" y="192"/>
                  </a:lnTo>
                  <a:lnTo>
                    <a:pt x="348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48704" y="457318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1" y="1"/>
                  </a:moveTo>
                  <a:lnTo>
                    <a:pt x="2088" y="1"/>
                  </a:lnTo>
                  <a:lnTo>
                    <a:pt x="1914" y="123"/>
                  </a:lnTo>
                  <a:lnTo>
                    <a:pt x="209" y="123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95589" y="453132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0" y="1"/>
                  </a:moveTo>
                  <a:lnTo>
                    <a:pt x="2088" y="1"/>
                  </a:lnTo>
                  <a:lnTo>
                    <a:pt x="1914" y="122"/>
                  </a:lnTo>
                  <a:lnTo>
                    <a:pt x="209" y="12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931710" y="4704843"/>
              <a:ext cx="887891" cy="22134"/>
            </a:xfrm>
            <a:custGeom>
              <a:avLst/>
              <a:gdLst/>
              <a:ahLst/>
              <a:cxnLst/>
              <a:rect l="l" t="t" r="r" b="b"/>
              <a:pathLst>
                <a:path w="7742" h="193" extrusionOk="0">
                  <a:moveTo>
                    <a:pt x="1" y="1"/>
                  </a:moveTo>
                  <a:lnTo>
                    <a:pt x="7742" y="1"/>
                  </a:lnTo>
                  <a:lnTo>
                    <a:pt x="7063" y="192"/>
                  </a:lnTo>
                  <a:lnTo>
                    <a:pt x="801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-534833" y="1851499"/>
            <a:ext cx="9854980" cy="4490131"/>
            <a:chOff x="-534833" y="1851499"/>
            <a:chExt cx="9854980" cy="4490131"/>
          </a:xfrm>
        </p:grpSpPr>
        <p:sp>
          <p:nvSpPr>
            <p:cNvPr id="25" name="Google Shape;25;p2"/>
            <p:cNvSpPr/>
            <p:nvPr/>
          </p:nvSpPr>
          <p:spPr>
            <a:xfrm>
              <a:off x="1494256" y="4059169"/>
              <a:ext cx="7667036" cy="1324841"/>
            </a:xfrm>
            <a:custGeom>
              <a:avLst/>
              <a:gdLst/>
              <a:ahLst/>
              <a:cxnLst/>
              <a:rect l="l" t="t" r="r" b="b"/>
              <a:pathLst>
                <a:path w="66853" h="11552" extrusionOk="0">
                  <a:moveTo>
                    <a:pt x="1" y="0"/>
                  </a:moveTo>
                  <a:lnTo>
                    <a:pt x="1166" y="7550"/>
                  </a:lnTo>
                  <a:lnTo>
                    <a:pt x="37889" y="11551"/>
                  </a:lnTo>
                  <a:lnTo>
                    <a:pt x="66853" y="11551"/>
                  </a:lnTo>
                  <a:lnTo>
                    <a:pt x="66853" y="1497"/>
                  </a:lnTo>
                  <a:cubicBezTo>
                    <a:pt x="60712" y="1827"/>
                    <a:pt x="51144" y="4367"/>
                    <a:pt x="46917" y="5567"/>
                  </a:cubicBezTo>
                  <a:cubicBezTo>
                    <a:pt x="43208" y="6623"/>
                    <a:pt x="40277" y="7666"/>
                    <a:pt x="35105" y="7666"/>
                  </a:cubicBezTo>
                  <a:cubicBezTo>
                    <a:pt x="34140" y="7666"/>
                    <a:pt x="33098" y="7630"/>
                    <a:pt x="31957" y="7550"/>
                  </a:cubicBezTo>
                  <a:cubicBezTo>
                    <a:pt x="24703" y="7028"/>
                    <a:pt x="9603" y="116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2099" y="3050285"/>
              <a:ext cx="1397437" cy="1351333"/>
            </a:xfrm>
            <a:custGeom>
              <a:avLst/>
              <a:gdLst/>
              <a:ahLst/>
              <a:cxnLst/>
              <a:rect l="l" t="t" r="r" b="b"/>
              <a:pathLst>
                <a:path w="12185" h="11783" extrusionOk="0">
                  <a:moveTo>
                    <a:pt x="6014" y="5727"/>
                  </a:moveTo>
                  <a:cubicBezTo>
                    <a:pt x="6174" y="5727"/>
                    <a:pt x="6337" y="5855"/>
                    <a:pt x="6434" y="6049"/>
                  </a:cubicBezTo>
                  <a:cubicBezTo>
                    <a:pt x="6538" y="6292"/>
                    <a:pt x="6486" y="6571"/>
                    <a:pt x="6312" y="6640"/>
                  </a:cubicBezTo>
                  <a:cubicBezTo>
                    <a:pt x="6271" y="6659"/>
                    <a:pt x="6228" y="6668"/>
                    <a:pt x="6184" y="6668"/>
                  </a:cubicBezTo>
                  <a:cubicBezTo>
                    <a:pt x="6028" y="6668"/>
                    <a:pt x="5868" y="6549"/>
                    <a:pt x="5773" y="6345"/>
                  </a:cubicBezTo>
                  <a:cubicBezTo>
                    <a:pt x="5668" y="6101"/>
                    <a:pt x="5721" y="5840"/>
                    <a:pt x="5895" y="5753"/>
                  </a:cubicBezTo>
                  <a:cubicBezTo>
                    <a:pt x="5933" y="5736"/>
                    <a:pt x="5974" y="5727"/>
                    <a:pt x="6014" y="5727"/>
                  </a:cubicBezTo>
                  <a:close/>
                  <a:moveTo>
                    <a:pt x="5561" y="7008"/>
                  </a:moveTo>
                  <a:cubicBezTo>
                    <a:pt x="5657" y="7008"/>
                    <a:pt x="5769" y="7089"/>
                    <a:pt x="5825" y="7214"/>
                  </a:cubicBezTo>
                  <a:cubicBezTo>
                    <a:pt x="5895" y="7371"/>
                    <a:pt x="5860" y="7545"/>
                    <a:pt x="5755" y="7597"/>
                  </a:cubicBezTo>
                  <a:cubicBezTo>
                    <a:pt x="5731" y="7607"/>
                    <a:pt x="5706" y="7612"/>
                    <a:pt x="5680" y="7612"/>
                  </a:cubicBezTo>
                  <a:cubicBezTo>
                    <a:pt x="5575" y="7612"/>
                    <a:pt x="5463" y="7532"/>
                    <a:pt x="5407" y="7406"/>
                  </a:cubicBezTo>
                  <a:cubicBezTo>
                    <a:pt x="5338" y="7249"/>
                    <a:pt x="5373" y="7075"/>
                    <a:pt x="5494" y="7023"/>
                  </a:cubicBezTo>
                  <a:cubicBezTo>
                    <a:pt x="5515" y="7013"/>
                    <a:pt x="5538" y="7008"/>
                    <a:pt x="5561" y="7008"/>
                  </a:cubicBezTo>
                  <a:close/>
                  <a:moveTo>
                    <a:pt x="7089" y="7925"/>
                  </a:moveTo>
                  <a:cubicBezTo>
                    <a:pt x="7120" y="7925"/>
                    <a:pt x="7150" y="7926"/>
                    <a:pt x="7182" y="7928"/>
                  </a:cubicBezTo>
                  <a:cubicBezTo>
                    <a:pt x="7530" y="7945"/>
                    <a:pt x="7825" y="8067"/>
                    <a:pt x="7808" y="8189"/>
                  </a:cubicBezTo>
                  <a:cubicBezTo>
                    <a:pt x="7808" y="8300"/>
                    <a:pt x="7561" y="8382"/>
                    <a:pt x="7239" y="8382"/>
                  </a:cubicBezTo>
                  <a:cubicBezTo>
                    <a:pt x="7209" y="8382"/>
                    <a:pt x="7178" y="8381"/>
                    <a:pt x="7147" y="8380"/>
                  </a:cubicBezTo>
                  <a:cubicBezTo>
                    <a:pt x="6799" y="8363"/>
                    <a:pt x="6503" y="8241"/>
                    <a:pt x="6521" y="8119"/>
                  </a:cubicBezTo>
                  <a:cubicBezTo>
                    <a:pt x="6521" y="8008"/>
                    <a:pt x="6768" y="7925"/>
                    <a:pt x="7089" y="7925"/>
                  </a:cubicBezTo>
                  <a:close/>
                  <a:moveTo>
                    <a:pt x="6854" y="0"/>
                  </a:moveTo>
                  <a:cubicBezTo>
                    <a:pt x="6501" y="0"/>
                    <a:pt x="5930" y="263"/>
                    <a:pt x="5738" y="604"/>
                  </a:cubicBezTo>
                  <a:cubicBezTo>
                    <a:pt x="5407" y="1143"/>
                    <a:pt x="5790" y="2987"/>
                    <a:pt x="6225" y="4170"/>
                  </a:cubicBezTo>
                  <a:cubicBezTo>
                    <a:pt x="6502" y="4943"/>
                    <a:pt x="6182" y="5501"/>
                    <a:pt x="5839" y="5501"/>
                  </a:cubicBezTo>
                  <a:cubicBezTo>
                    <a:pt x="5665" y="5501"/>
                    <a:pt x="5484" y="5357"/>
                    <a:pt x="5373" y="5023"/>
                  </a:cubicBezTo>
                  <a:cubicBezTo>
                    <a:pt x="5025" y="4014"/>
                    <a:pt x="4625" y="1926"/>
                    <a:pt x="4868" y="935"/>
                  </a:cubicBezTo>
                  <a:cubicBezTo>
                    <a:pt x="4946" y="640"/>
                    <a:pt x="4870" y="517"/>
                    <a:pt x="4709" y="517"/>
                  </a:cubicBezTo>
                  <a:cubicBezTo>
                    <a:pt x="4328" y="517"/>
                    <a:pt x="3470" y="1205"/>
                    <a:pt x="3042" y="1926"/>
                  </a:cubicBezTo>
                  <a:cubicBezTo>
                    <a:pt x="2433" y="2935"/>
                    <a:pt x="4190" y="5040"/>
                    <a:pt x="4625" y="5840"/>
                  </a:cubicBezTo>
                  <a:cubicBezTo>
                    <a:pt x="4798" y="6152"/>
                    <a:pt x="4703" y="6285"/>
                    <a:pt x="4490" y="6285"/>
                  </a:cubicBezTo>
                  <a:cubicBezTo>
                    <a:pt x="4169" y="6285"/>
                    <a:pt x="3578" y="5984"/>
                    <a:pt x="3233" y="5544"/>
                  </a:cubicBezTo>
                  <a:cubicBezTo>
                    <a:pt x="2659" y="4814"/>
                    <a:pt x="2433" y="3231"/>
                    <a:pt x="2398" y="2692"/>
                  </a:cubicBezTo>
                  <a:cubicBezTo>
                    <a:pt x="2392" y="2599"/>
                    <a:pt x="2348" y="2558"/>
                    <a:pt x="2279" y="2558"/>
                  </a:cubicBezTo>
                  <a:cubicBezTo>
                    <a:pt x="1946" y="2558"/>
                    <a:pt x="1033" y="3543"/>
                    <a:pt x="1076" y="4553"/>
                  </a:cubicBezTo>
                  <a:cubicBezTo>
                    <a:pt x="1111" y="5788"/>
                    <a:pt x="2328" y="6310"/>
                    <a:pt x="2920" y="6693"/>
                  </a:cubicBezTo>
                  <a:cubicBezTo>
                    <a:pt x="3529" y="7075"/>
                    <a:pt x="4138" y="7580"/>
                    <a:pt x="3964" y="7789"/>
                  </a:cubicBezTo>
                  <a:cubicBezTo>
                    <a:pt x="3948" y="7809"/>
                    <a:pt x="3915" y="7819"/>
                    <a:pt x="3868" y="7819"/>
                  </a:cubicBezTo>
                  <a:cubicBezTo>
                    <a:pt x="3410" y="7819"/>
                    <a:pt x="1611" y="6857"/>
                    <a:pt x="1232" y="5910"/>
                  </a:cubicBezTo>
                  <a:cubicBezTo>
                    <a:pt x="1078" y="5529"/>
                    <a:pt x="932" y="5378"/>
                    <a:pt x="811" y="5378"/>
                  </a:cubicBezTo>
                  <a:cubicBezTo>
                    <a:pt x="605" y="5378"/>
                    <a:pt x="467" y="5811"/>
                    <a:pt x="467" y="6292"/>
                  </a:cubicBezTo>
                  <a:cubicBezTo>
                    <a:pt x="467" y="7041"/>
                    <a:pt x="84" y="7858"/>
                    <a:pt x="1319" y="8119"/>
                  </a:cubicBezTo>
                  <a:cubicBezTo>
                    <a:pt x="2555" y="8380"/>
                    <a:pt x="3633" y="8537"/>
                    <a:pt x="3494" y="8832"/>
                  </a:cubicBezTo>
                  <a:cubicBezTo>
                    <a:pt x="3445" y="8930"/>
                    <a:pt x="3255" y="8975"/>
                    <a:pt x="2988" y="8975"/>
                  </a:cubicBezTo>
                  <a:cubicBezTo>
                    <a:pt x="2399" y="8975"/>
                    <a:pt x="1433" y="8756"/>
                    <a:pt x="763" y="8397"/>
                  </a:cubicBezTo>
                  <a:cubicBezTo>
                    <a:pt x="595" y="8309"/>
                    <a:pt x="476" y="8271"/>
                    <a:pt x="395" y="8271"/>
                  </a:cubicBezTo>
                  <a:cubicBezTo>
                    <a:pt x="0" y="8271"/>
                    <a:pt x="547" y="9187"/>
                    <a:pt x="937" y="9563"/>
                  </a:cubicBezTo>
                  <a:cubicBezTo>
                    <a:pt x="1108" y="9716"/>
                    <a:pt x="1320" y="9768"/>
                    <a:pt x="1560" y="9768"/>
                  </a:cubicBezTo>
                  <a:cubicBezTo>
                    <a:pt x="2003" y="9768"/>
                    <a:pt x="2541" y="9591"/>
                    <a:pt x="3094" y="9546"/>
                  </a:cubicBezTo>
                  <a:cubicBezTo>
                    <a:pt x="3128" y="9543"/>
                    <a:pt x="3158" y="9541"/>
                    <a:pt x="3185" y="9541"/>
                  </a:cubicBezTo>
                  <a:cubicBezTo>
                    <a:pt x="3776" y="9541"/>
                    <a:pt x="2662" y="10198"/>
                    <a:pt x="1902" y="10198"/>
                  </a:cubicBezTo>
                  <a:cubicBezTo>
                    <a:pt x="1851" y="10198"/>
                    <a:pt x="1801" y="10195"/>
                    <a:pt x="1754" y="10189"/>
                  </a:cubicBezTo>
                  <a:cubicBezTo>
                    <a:pt x="1710" y="10182"/>
                    <a:pt x="1675" y="10179"/>
                    <a:pt x="1647" y="10179"/>
                  </a:cubicBezTo>
                  <a:cubicBezTo>
                    <a:pt x="1257" y="10179"/>
                    <a:pt x="2335" y="10780"/>
                    <a:pt x="3241" y="10780"/>
                  </a:cubicBezTo>
                  <a:cubicBezTo>
                    <a:pt x="3459" y="10780"/>
                    <a:pt x="3667" y="10745"/>
                    <a:pt x="3842" y="10659"/>
                  </a:cubicBezTo>
                  <a:cubicBezTo>
                    <a:pt x="4788" y="10186"/>
                    <a:pt x="4947" y="9055"/>
                    <a:pt x="5338" y="9055"/>
                  </a:cubicBezTo>
                  <a:cubicBezTo>
                    <a:pt x="5349" y="9055"/>
                    <a:pt x="5361" y="9056"/>
                    <a:pt x="5373" y="9058"/>
                  </a:cubicBezTo>
                  <a:cubicBezTo>
                    <a:pt x="5877" y="9128"/>
                    <a:pt x="5112" y="10485"/>
                    <a:pt x="5877" y="11024"/>
                  </a:cubicBezTo>
                  <a:cubicBezTo>
                    <a:pt x="6369" y="11371"/>
                    <a:pt x="6904" y="11782"/>
                    <a:pt x="7520" y="11782"/>
                  </a:cubicBezTo>
                  <a:cubicBezTo>
                    <a:pt x="7862" y="11782"/>
                    <a:pt x="8228" y="11655"/>
                    <a:pt x="8626" y="11320"/>
                  </a:cubicBezTo>
                  <a:cubicBezTo>
                    <a:pt x="8660" y="11094"/>
                    <a:pt x="7286" y="11250"/>
                    <a:pt x="7043" y="10433"/>
                  </a:cubicBezTo>
                  <a:cubicBezTo>
                    <a:pt x="6955" y="10115"/>
                    <a:pt x="7061" y="10002"/>
                    <a:pt x="7248" y="10002"/>
                  </a:cubicBezTo>
                  <a:cubicBezTo>
                    <a:pt x="7543" y="10002"/>
                    <a:pt x="8040" y="10283"/>
                    <a:pt x="8295" y="10485"/>
                  </a:cubicBezTo>
                  <a:cubicBezTo>
                    <a:pt x="8559" y="10703"/>
                    <a:pt x="8952" y="10997"/>
                    <a:pt x="9393" y="10997"/>
                  </a:cubicBezTo>
                  <a:cubicBezTo>
                    <a:pt x="9621" y="10997"/>
                    <a:pt x="9861" y="10918"/>
                    <a:pt x="10104" y="10711"/>
                  </a:cubicBezTo>
                  <a:cubicBezTo>
                    <a:pt x="10800" y="10120"/>
                    <a:pt x="10818" y="9441"/>
                    <a:pt x="10713" y="9441"/>
                  </a:cubicBezTo>
                  <a:cubicBezTo>
                    <a:pt x="10643" y="9453"/>
                    <a:pt x="10183" y="9589"/>
                    <a:pt x="9557" y="9589"/>
                  </a:cubicBezTo>
                  <a:cubicBezTo>
                    <a:pt x="9249" y="9589"/>
                    <a:pt x="8900" y="9556"/>
                    <a:pt x="8539" y="9459"/>
                  </a:cubicBezTo>
                  <a:cubicBezTo>
                    <a:pt x="7713" y="9236"/>
                    <a:pt x="7687" y="9043"/>
                    <a:pt x="8260" y="9043"/>
                  </a:cubicBezTo>
                  <a:cubicBezTo>
                    <a:pt x="8447" y="9043"/>
                    <a:pt x="8699" y="9063"/>
                    <a:pt x="9008" y="9111"/>
                  </a:cubicBezTo>
                  <a:cubicBezTo>
                    <a:pt x="9467" y="9188"/>
                    <a:pt x="9872" y="9246"/>
                    <a:pt x="10227" y="9246"/>
                  </a:cubicBezTo>
                  <a:cubicBezTo>
                    <a:pt x="10828" y="9246"/>
                    <a:pt x="11283" y="9079"/>
                    <a:pt x="11600" y="8554"/>
                  </a:cubicBezTo>
                  <a:cubicBezTo>
                    <a:pt x="12022" y="7842"/>
                    <a:pt x="12140" y="7166"/>
                    <a:pt x="11924" y="7166"/>
                  </a:cubicBezTo>
                  <a:cubicBezTo>
                    <a:pt x="11881" y="7166"/>
                    <a:pt x="11826" y="7192"/>
                    <a:pt x="11757" y="7249"/>
                  </a:cubicBezTo>
                  <a:cubicBezTo>
                    <a:pt x="11419" y="7543"/>
                    <a:pt x="9258" y="8172"/>
                    <a:pt x="8363" y="8172"/>
                  </a:cubicBezTo>
                  <a:cubicBezTo>
                    <a:pt x="8198" y="8172"/>
                    <a:pt x="8076" y="8150"/>
                    <a:pt x="8017" y="8102"/>
                  </a:cubicBezTo>
                  <a:cubicBezTo>
                    <a:pt x="7617" y="7806"/>
                    <a:pt x="11913" y="7319"/>
                    <a:pt x="12070" y="6501"/>
                  </a:cubicBezTo>
                  <a:cubicBezTo>
                    <a:pt x="12185" y="5828"/>
                    <a:pt x="12099" y="5190"/>
                    <a:pt x="11909" y="5190"/>
                  </a:cubicBezTo>
                  <a:cubicBezTo>
                    <a:pt x="11869" y="5190"/>
                    <a:pt x="11823" y="5219"/>
                    <a:pt x="11774" y="5284"/>
                  </a:cubicBezTo>
                  <a:cubicBezTo>
                    <a:pt x="11544" y="5621"/>
                    <a:pt x="8804" y="7038"/>
                    <a:pt x="8059" y="7038"/>
                  </a:cubicBezTo>
                  <a:cubicBezTo>
                    <a:pt x="7958" y="7038"/>
                    <a:pt x="7894" y="7012"/>
                    <a:pt x="7878" y="6954"/>
                  </a:cubicBezTo>
                  <a:cubicBezTo>
                    <a:pt x="7738" y="6466"/>
                    <a:pt x="12035" y="5301"/>
                    <a:pt x="12087" y="4414"/>
                  </a:cubicBezTo>
                  <a:cubicBezTo>
                    <a:pt x="12125" y="3778"/>
                    <a:pt x="12082" y="3081"/>
                    <a:pt x="11837" y="3081"/>
                  </a:cubicBezTo>
                  <a:cubicBezTo>
                    <a:pt x="11740" y="3081"/>
                    <a:pt x="11612" y="3190"/>
                    <a:pt x="11444" y="3457"/>
                  </a:cubicBezTo>
                  <a:cubicBezTo>
                    <a:pt x="10908" y="4307"/>
                    <a:pt x="8777" y="5571"/>
                    <a:pt x="8261" y="5571"/>
                  </a:cubicBezTo>
                  <a:cubicBezTo>
                    <a:pt x="8207" y="5571"/>
                    <a:pt x="8171" y="5557"/>
                    <a:pt x="8156" y="5527"/>
                  </a:cubicBezTo>
                  <a:cubicBezTo>
                    <a:pt x="8017" y="5214"/>
                    <a:pt x="11531" y="3787"/>
                    <a:pt x="11513" y="2605"/>
                  </a:cubicBezTo>
                  <a:cubicBezTo>
                    <a:pt x="11501" y="1740"/>
                    <a:pt x="11227" y="1318"/>
                    <a:pt x="11048" y="1318"/>
                  </a:cubicBezTo>
                  <a:cubicBezTo>
                    <a:pt x="10979" y="1318"/>
                    <a:pt x="10924" y="1382"/>
                    <a:pt x="10905" y="1509"/>
                  </a:cubicBezTo>
                  <a:cubicBezTo>
                    <a:pt x="10856" y="1931"/>
                    <a:pt x="9398" y="3853"/>
                    <a:pt x="8977" y="3853"/>
                  </a:cubicBezTo>
                  <a:cubicBezTo>
                    <a:pt x="8947" y="3853"/>
                    <a:pt x="8923" y="3843"/>
                    <a:pt x="8904" y="3822"/>
                  </a:cubicBezTo>
                  <a:cubicBezTo>
                    <a:pt x="8626" y="3509"/>
                    <a:pt x="10731" y="1804"/>
                    <a:pt x="10626" y="1196"/>
                  </a:cubicBezTo>
                  <a:cubicBezTo>
                    <a:pt x="10522" y="587"/>
                    <a:pt x="9878" y="569"/>
                    <a:pt x="9878" y="204"/>
                  </a:cubicBezTo>
                  <a:cubicBezTo>
                    <a:pt x="9801" y="300"/>
                    <a:pt x="9700" y="333"/>
                    <a:pt x="9586" y="333"/>
                  </a:cubicBezTo>
                  <a:cubicBezTo>
                    <a:pt x="9319" y="333"/>
                    <a:pt x="8974" y="152"/>
                    <a:pt x="8667" y="152"/>
                  </a:cubicBezTo>
                  <a:cubicBezTo>
                    <a:pt x="8480" y="152"/>
                    <a:pt x="8308" y="218"/>
                    <a:pt x="8173" y="430"/>
                  </a:cubicBezTo>
                  <a:cubicBezTo>
                    <a:pt x="7704" y="1161"/>
                    <a:pt x="8121" y="3770"/>
                    <a:pt x="7530" y="3787"/>
                  </a:cubicBezTo>
                  <a:cubicBezTo>
                    <a:pt x="7528" y="3788"/>
                    <a:pt x="7526" y="3788"/>
                    <a:pt x="7524" y="3788"/>
                  </a:cubicBezTo>
                  <a:cubicBezTo>
                    <a:pt x="6921" y="3788"/>
                    <a:pt x="6869" y="1037"/>
                    <a:pt x="7112" y="361"/>
                  </a:cubicBezTo>
                  <a:cubicBezTo>
                    <a:pt x="7213" y="105"/>
                    <a:pt x="7077" y="0"/>
                    <a:pt x="6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44669" y="2069745"/>
              <a:ext cx="630538" cy="2044604"/>
            </a:xfrm>
            <a:custGeom>
              <a:avLst/>
              <a:gdLst/>
              <a:ahLst/>
              <a:cxnLst/>
              <a:rect l="l" t="t" r="r" b="b"/>
              <a:pathLst>
                <a:path w="5498" h="17828" extrusionOk="0">
                  <a:moveTo>
                    <a:pt x="1346" y="0"/>
                  </a:moveTo>
                  <a:cubicBezTo>
                    <a:pt x="1305" y="0"/>
                    <a:pt x="1265" y="29"/>
                    <a:pt x="1253" y="67"/>
                  </a:cubicBezTo>
                  <a:cubicBezTo>
                    <a:pt x="0" y="3511"/>
                    <a:pt x="1757" y="7668"/>
                    <a:pt x="3305" y="11339"/>
                  </a:cubicBezTo>
                  <a:cubicBezTo>
                    <a:pt x="4314" y="13740"/>
                    <a:pt x="5289" y="16018"/>
                    <a:pt x="5219" y="17723"/>
                  </a:cubicBezTo>
                  <a:cubicBezTo>
                    <a:pt x="5202" y="17775"/>
                    <a:pt x="5254" y="17828"/>
                    <a:pt x="5323" y="17828"/>
                  </a:cubicBezTo>
                  <a:lnTo>
                    <a:pt x="5358" y="17828"/>
                  </a:lnTo>
                  <a:cubicBezTo>
                    <a:pt x="5393" y="17810"/>
                    <a:pt x="5428" y="17775"/>
                    <a:pt x="5428" y="17723"/>
                  </a:cubicBezTo>
                  <a:cubicBezTo>
                    <a:pt x="5497" y="15984"/>
                    <a:pt x="4523" y="13687"/>
                    <a:pt x="3497" y="11252"/>
                  </a:cubicBezTo>
                  <a:cubicBezTo>
                    <a:pt x="1966" y="7616"/>
                    <a:pt x="226" y="3511"/>
                    <a:pt x="1462" y="154"/>
                  </a:cubicBezTo>
                  <a:cubicBezTo>
                    <a:pt x="1479" y="84"/>
                    <a:pt x="1462" y="32"/>
                    <a:pt x="1392" y="14"/>
                  </a:cubicBezTo>
                  <a:cubicBezTo>
                    <a:pt x="1377" y="5"/>
                    <a:pt x="1361" y="0"/>
                    <a:pt x="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80566" y="1851499"/>
              <a:ext cx="423073" cy="784560"/>
            </a:xfrm>
            <a:custGeom>
              <a:avLst/>
              <a:gdLst/>
              <a:ahLst/>
              <a:cxnLst/>
              <a:rect l="l" t="t" r="r" b="b"/>
              <a:pathLst>
                <a:path w="3689" h="6841" extrusionOk="0">
                  <a:moveTo>
                    <a:pt x="2759" y="1"/>
                  </a:moveTo>
                  <a:cubicBezTo>
                    <a:pt x="2272" y="1"/>
                    <a:pt x="2026" y="953"/>
                    <a:pt x="1079" y="2126"/>
                  </a:cubicBezTo>
                  <a:cubicBezTo>
                    <a:pt x="0" y="3500"/>
                    <a:pt x="331" y="4353"/>
                    <a:pt x="1427" y="6840"/>
                  </a:cubicBezTo>
                  <a:cubicBezTo>
                    <a:pt x="1583" y="6040"/>
                    <a:pt x="1444" y="4996"/>
                    <a:pt x="2088" y="3657"/>
                  </a:cubicBezTo>
                  <a:cubicBezTo>
                    <a:pt x="2714" y="2335"/>
                    <a:pt x="3688" y="439"/>
                    <a:pt x="3010" y="73"/>
                  </a:cubicBezTo>
                  <a:cubicBezTo>
                    <a:pt x="2918" y="24"/>
                    <a:pt x="2836" y="1"/>
                    <a:pt x="2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63952" y="2416437"/>
              <a:ext cx="512871" cy="466997"/>
            </a:xfrm>
            <a:custGeom>
              <a:avLst/>
              <a:gdLst/>
              <a:ahLst/>
              <a:cxnLst/>
              <a:rect l="l" t="t" r="r" b="b"/>
              <a:pathLst>
                <a:path w="4472" h="4072" extrusionOk="0">
                  <a:moveTo>
                    <a:pt x="645" y="1"/>
                  </a:moveTo>
                  <a:cubicBezTo>
                    <a:pt x="1" y="18"/>
                    <a:pt x="662" y="1323"/>
                    <a:pt x="1462" y="2193"/>
                  </a:cubicBezTo>
                  <a:cubicBezTo>
                    <a:pt x="2262" y="3062"/>
                    <a:pt x="2976" y="3984"/>
                    <a:pt x="4472" y="4071"/>
                  </a:cubicBezTo>
                  <a:cubicBezTo>
                    <a:pt x="4472" y="4071"/>
                    <a:pt x="4089" y="2993"/>
                    <a:pt x="2906" y="2262"/>
                  </a:cubicBezTo>
                  <a:cubicBezTo>
                    <a:pt x="1723" y="1532"/>
                    <a:pt x="1271" y="1"/>
                    <a:pt x="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0891" y="2251062"/>
              <a:ext cx="354835" cy="632373"/>
            </a:xfrm>
            <a:custGeom>
              <a:avLst/>
              <a:gdLst/>
              <a:ahLst/>
              <a:cxnLst/>
              <a:rect l="l" t="t" r="r" b="b"/>
              <a:pathLst>
                <a:path w="3094" h="5514" extrusionOk="0">
                  <a:moveTo>
                    <a:pt x="2695" y="0"/>
                  </a:moveTo>
                  <a:cubicBezTo>
                    <a:pt x="2674" y="0"/>
                    <a:pt x="2651" y="6"/>
                    <a:pt x="2627" y="16"/>
                  </a:cubicBezTo>
                  <a:cubicBezTo>
                    <a:pt x="2140" y="225"/>
                    <a:pt x="2279" y="1634"/>
                    <a:pt x="1131" y="2487"/>
                  </a:cubicBezTo>
                  <a:cubicBezTo>
                    <a:pt x="0" y="3322"/>
                    <a:pt x="70" y="5513"/>
                    <a:pt x="70" y="5513"/>
                  </a:cubicBezTo>
                  <a:cubicBezTo>
                    <a:pt x="922" y="5270"/>
                    <a:pt x="1026" y="4104"/>
                    <a:pt x="2053" y="2904"/>
                  </a:cubicBezTo>
                  <a:cubicBezTo>
                    <a:pt x="3043" y="1765"/>
                    <a:pt x="3094" y="0"/>
                    <a:pt x="2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17515" y="2595690"/>
              <a:ext cx="758183" cy="551635"/>
            </a:xfrm>
            <a:custGeom>
              <a:avLst/>
              <a:gdLst/>
              <a:ahLst/>
              <a:cxnLst/>
              <a:rect l="l" t="t" r="r" b="b"/>
              <a:pathLst>
                <a:path w="6611" h="4810" extrusionOk="0">
                  <a:moveTo>
                    <a:pt x="561" y="1"/>
                  </a:moveTo>
                  <a:cubicBezTo>
                    <a:pt x="533" y="1"/>
                    <a:pt x="509" y="7"/>
                    <a:pt x="488" y="21"/>
                  </a:cubicBezTo>
                  <a:cubicBezTo>
                    <a:pt x="0" y="351"/>
                    <a:pt x="1827" y="1830"/>
                    <a:pt x="2540" y="3187"/>
                  </a:cubicBezTo>
                  <a:cubicBezTo>
                    <a:pt x="3079" y="4187"/>
                    <a:pt x="4166" y="4809"/>
                    <a:pt x="5341" y="4809"/>
                  </a:cubicBezTo>
                  <a:cubicBezTo>
                    <a:pt x="5760" y="4809"/>
                    <a:pt x="6190" y="4730"/>
                    <a:pt x="6611" y="4561"/>
                  </a:cubicBezTo>
                  <a:cubicBezTo>
                    <a:pt x="6611" y="4561"/>
                    <a:pt x="6037" y="3709"/>
                    <a:pt x="4593" y="3413"/>
                  </a:cubicBezTo>
                  <a:cubicBezTo>
                    <a:pt x="3195" y="3147"/>
                    <a:pt x="1161" y="1"/>
                    <a:pt x="5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2639" y="2461967"/>
              <a:ext cx="385112" cy="642924"/>
            </a:xfrm>
            <a:custGeom>
              <a:avLst/>
              <a:gdLst/>
              <a:ahLst/>
              <a:cxnLst/>
              <a:rect l="l" t="t" r="r" b="b"/>
              <a:pathLst>
                <a:path w="3358" h="5606" extrusionOk="0">
                  <a:moveTo>
                    <a:pt x="3109" y="1"/>
                  </a:moveTo>
                  <a:cubicBezTo>
                    <a:pt x="3074" y="1"/>
                    <a:pt x="3021" y="80"/>
                    <a:pt x="2940" y="265"/>
                  </a:cubicBezTo>
                  <a:cubicBezTo>
                    <a:pt x="2505" y="1222"/>
                    <a:pt x="2505" y="3240"/>
                    <a:pt x="1322" y="3796"/>
                  </a:cubicBezTo>
                  <a:cubicBezTo>
                    <a:pt x="139" y="4335"/>
                    <a:pt x="0" y="5605"/>
                    <a:pt x="0" y="5605"/>
                  </a:cubicBezTo>
                  <a:cubicBezTo>
                    <a:pt x="2679" y="5083"/>
                    <a:pt x="3358" y="3153"/>
                    <a:pt x="3201" y="2161"/>
                  </a:cubicBezTo>
                  <a:cubicBezTo>
                    <a:pt x="3075" y="1375"/>
                    <a:pt x="3254" y="1"/>
                    <a:pt x="3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534833" y="3042388"/>
              <a:ext cx="923214" cy="323870"/>
            </a:xfrm>
            <a:custGeom>
              <a:avLst/>
              <a:gdLst/>
              <a:ahLst/>
              <a:cxnLst/>
              <a:rect l="l" t="t" r="r" b="b"/>
              <a:pathLst>
                <a:path w="8050" h="2824" extrusionOk="0">
                  <a:moveTo>
                    <a:pt x="998" y="1"/>
                  </a:moveTo>
                  <a:cubicBezTo>
                    <a:pt x="971" y="1"/>
                    <a:pt x="944" y="2"/>
                    <a:pt x="917" y="5"/>
                  </a:cubicBezTo>
                  <a:cubicBezTo>
                    <a:pt x="1" y="122"/>
                    <a:pt x="2242" y="2805"/>
                    <a:pt x="4098" y="2805"/>
                  </a:cubicBezTo>
                  <a:cubicBezTo>
                    <a:pt x="4181" y="2805"/>
                    <a:pt x="4263" y="2800"/>
                    <a:pt x="4344" y="2788"/>
                  </a:cubicBezTo>
                  <a:cubicBezTo>
                    <a:pt x="6257" y="2527"/>
                    <a:pt x="8049" y="2823"/>
                    <a:pt x="7510" y="2406"/>
                  </a:cubicBezTo>
                  <a:cubicBezTo>
                    <a:pt x="7510" y="2406"/>
                    <a:pt x="6147" y="1412"/>
                    <a:pt x="4794" y="1412"/>
                  </a:cubicBezTo>
                  <a:cubicBezTo>
                    <a:pt x="4649" y="1412"/>
                    <a:pt x="4504" y="1424"/>
                    <a:pt x="4361" y="1449"/>
                  </a:cubicBezTo>
                  <a:cubicBezTo>
                    <a:pt x="4260" y="1467"/>
                    <a:pt x="4162" y="1475"/>
                    <a:pt x="4066" y="1475"/>
                  </a:cubicBezTo>
                  <a:cubicBezTo>
                    <a:pt x="2772" y="1475"/>
                    <a:pt x="1865" y="1"/>
                    <a:pt x="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22437" y="2789049"/>
              <a:ext cx="446698" cy="515165"/>
            </a:xfrm>
            <a:custGeom>
              <a:avLst/>
              <a:gdLst/>
              <a:ahLst/>
              <a:cxnLst/>
              <a:rect l="l" t="t" r="r" b="b"/>
              <a:pathLst>
                <a:path w="3895" h="4492" extrusionOk="0">
                  <a:moveTo>
                    <a:pt x="3600" y="1"/>
                  </a:moveTo>
                  <a:cubicBezTo>
                    <a:pt x="3551" y="1"/>
                    <a:pt x="3479" y="50"/>
                    <a:pt x="3375" y="161"/>
                  </a:cubicBezTo>
                  <a:cubicBezTo>
                    <a:pt x="2627" y="927"/>
                    <a:pt x="2592" y="2875"/>
                    <a:pt x="1357" y="3223"/>
                  </a:cubicBezTo>
                  <a:cubicBezTo>
                    <a:pt x="122" y="3554"/>
                    <a:pt x="0" y="4476"/>
                    <a:pt x="0" y="4476"/>
                  </a:cubicBezTo>
                  <a:cubicBezTo>
                    <a:pt x="36" y="4486"/>
                    <a:pt x="84" y="4491"/>
                    <a:pt x="143" y="4491"/>
                  </a:cubicBezTo>
                  <a:cubicBezTo>
                    <a:pt x="960" y="4491"/>
                    <a:pt x="3792" y="3507"/>
                    <a:pt x="3549" y="2614"/>
                  </a:cubicBezTo>
                  <a:cubicBezTo>
                    <a:pt x="3325" y="1794"/>
                    <a:pt x="3895" y="1"/>
                    <a:pt x="3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0641" y="2914039"/>
              <a:ext cx="592577" cy="1207060"/>
            </a:xfrm>
            <a:custGeom>
              <a:avLst/>
              <a:gdLst/>
              <a:ahLst/>
              <a:cxnLst/>
              <a:rect l="l" t="t" r="r" b="b"/>
              <a:pathLst>
                <a:path w="5167" h="10525" extrusionOk="0">
                  <a:moveTo>
                    <a:pt x="226" y="0"/>
                  </a:moveTo>
                  <a:cubicBezTo>
                    <a:pt x="0" y="1009"/>
                    <a:pt x="435" y="3062"/>
                    <a:pt x="435" y="3062"/>
                  </a:cubicBezTo>
                  <a:cubicBezTo>
                    <a:pt x="435" y="3062"/>
                    <a:pt x="1775" y="4575"/>
                    <a:pt x="2122" y="6263"/>
                  </a:cubicBezTo>
                  <a:cubicBezTo>
                    <a:pt x="1740" y="5410"/>
                    <a:pt x="400" y="3706"/>
                    <a:pt x="400" y="3706"/>
                  </a:cubicBezTo>
                  <a:lnTo>
                    <a:pt x="400" y="3706"/>
                  </a:lnTo>
                  <a:cubicBezTo>
                    <a:pt x="400" y="3706"/>
                    <a:pt x="766" y="6037"/>
                    <a:pt x="1235" y="6993"/>
                  </a:cubicBezTo>
                  <a:cubicBezTo>
                    <a:pt x="1601" y="8159"/>
                    <a:pt x="2610" y="8855"/>
                    <a:pt x="2610" y="8855"/>
                  </a:cubicBezTo>
                  <a:cubicBezTo>
                    <a:pt x="2610" y="8855"/>
                    <a:pt x="1705" y="8350"/>
                    <a:pt x="1061" y="7550"/>
                  </a:cubicBezTo>
                  <a:lnTo>
                    <a:pt x="1061" y="7550"/>
                  </a:lnTo>
                  <a:cubicBezTo>
                    <a:pt x="2001" y="10455"/>
                    <a:pt x="3845" y="10525"/>
                    <a:pt x="3845" y="10525"/>
                  </a:cubicBezTo>
                  <a:cubicBezTo>
                    <a:pt x="5167" y="9394"/>
                    <a:pt x="5028" y="6785"/>
                    <a:pt x="4593" y="5671"/>
                  </a:cubicBezTo>
                  <a:lnTo>
                    <a:pt x="4593" y="5671"/>
                  </a:lnTo>
                  <a:cubicBezTo>
                    <a:pt x="4523" y="5932"/>
                    <a:pt x="4001" y="6611"/>
                    <a:pt x="4001" y="6611"/>
                  </a:cubicBezTo>
                  <a:cubicBezTo>
                    <a:pt x="4001" y="6611"/>
                    <a:pt x="4193" y="6106"/>
                    <a:pt x="4384" y="5497"/>
                  </a:cubicBezTo>
                  <a:cubicBezTo>
                    <a:pt x="4001" y="3201"/>
                    <a:pt x="1949" y="0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384617" y="4041163"/>
              <a:ext cx="5675990" cy="1488497"/>
            </a:xfrm>
            <a:custGeom>
              <a:avLst/>
              <a:gdLst/>
              <a:ahLst/>
              <a:cxnLst/>
              <a:rect l="l" t="t" r="r" b="b"/>
              <a:pathLst>
                <a:path w="49492" h="12979" extrusionOk="0">
                  <a:moveTo>
                    <a:pt x="0" y="1"/>
                  </a:moveTo>
                  <a:lnTo>
                    <a:pt x="23310" y="12978"/>
                  </a:lnTo>
                  <a:cubicBezTo>
                    <a:pt x="23310" y="12978"/>
                    <a:pt x="38410" y="12317"/>
                    <a:pt x="49491" y="7185"/>
                  </a:cubicBezTo>
                  <a:lnTo>
                    <a:pt x="49491" y="7185"/>
                  </a:lnTo>
                  <a:cubicBezTo>
                    <a:pt x="45869" y="8029"/>
                    <a:pt x="42270" y="8380"/>
                    <a:pt x="38744" y="8380"/>
                  </a:cubicBezTo>
                  <a:cubicBezTo>
                    <a:pt x="22934" y="8380"/>
                    <a:pt x="8577" y="1324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97238" y="3610292"/>
              <a:ext cx="9458531" cy="2731338"/>
            </a:xfrm>
            <a:custGeom>
              <a:avLst/>
              <a:gdLst/>
              <a:ahLst/>
              <a:cxnLst/>
              <a:rect l="l" t="t" r="r" b="b"/>
              <a:pathLst>
                <a:path w="82474" h="23816" extrusionOk="0">
                  <a:moveTo>
                    <a:pt x="1" y="0"/>
                  </a:moveTo>
                  <a:lnTo>
                    <a:pt x="1" y="23815"/>
                  </a:lnTo>
                  <a:lnTo>
                    <a:pt x="80386" y="23815"/>
                  </a:lnTo>
                  <a:cubicBezTo>
                    <a:pt x="81187" y="21937"/>
                    <a:pt x="81935" y="19814"/>
                    <a:pt x="82474" y="17588"/>
                  </a:cubicBezTo>
                  <a:lnTo>
                    <a:pt x="82474" y="10403"/>
                  </a:lnTo>
                  <a:cubicBezTo>
                    <a:pt x="80411" y="9618"/>
                    <a:pt x="78185" y="9306"/>
                    <a:pt x="75841" y="9306"/>
                  </a:cubicBezTo>
                  <a:cubicBezTo>
                    <a:pt x="66820" y="9306"/>
                    <a:pt x="56051" y="13920"/>
                    <a:pt x="46128" y="13920"/>
                  </a:cubicBezTo>
                  <a:cubicBezTo>
                    <a:pt x="43664" y="13920"/>
                    <a:pt x="41252" y="13636"/>
                    <a:pt x="38932" y="12926"/>
                  </a:cubicBezTo>
                  <a:cubicBezTo>
                    <a:pt x="26164" y="9029"/>
                    <a:pt x="11951" y="123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8016" y="4677551"/>
              <a:ext cx="5963276" cy="1664079"/>
            </a:xfrm>
            <a:custGeom>
              <a:avLst/>
              <a:gdLst/>
              <a:ahLst/>
              <a:cxnLst/>
              <a:rect l="l" t="t" r="r" b="b"/>
              <a:pathLst>
                <a:path w="51997" h="14510" extrusionOk="0">
                  <a:moveTo>
                    <a:pt x="45364" y="0"/>
                  </a:moveTo>
                  <a:cubicBezTo>
                    <a:pt x="36343" y="0"/>
                    <a:pt x="25574" y="4614"/>
                    <a:pt x="15651" y="4614"/>
                  </a:cubicBezTo>
                  <a:cubicBezTo>
                    <a:pt x="13187" y="4614"/>
                    <a:pt x="10775" y="4330"/>
                    <a:pt x="8455" y="3620"/>
                  </a:cubicBezTo>
                  <a:cubicBezTo>
                    <a:pt x="5689" y="2785"/>
                    <a:pt x="2854" y="1758"/>
                    <a:pt x="1" y="645"/>
                  </a:cubicBezTo>
                  <a:lnTo>
                    <a:pt x="1" y="645"/>
                  </a:lnTo>
                  <a:cubicBezTo>
                    <a:pt x="11569" y="8821"/>
                    <a:pt x="22233" y="5759"/>
                    <a:pt x="17257" y="8612"/>
                  </a:cubicBezTo>
                  <a:cubicBezTo>
                    <a:pt x="15792" y="9450"/>
                    <a:pt x="14282" y="9733"/>
                    <a:pt x="12733" y="9733"/>
                  </a:cubicBezTo>
                  <a:cubicBezTo>
                    <a:pt x="9513" y="9733"/>
                    <a:pt x="6121" y="8511"/>
                    <a:pt x="2587" y="8511"/>
                  </a:cubicBezTo>
                  <a:cubicBezTo>
                    <a:pt x="2030" y="8511"/>
                    <a:pt x="1469" y="8542"/>
                    <a:pt x="905" y="8612"/>
                  </a:cubicBezTo>
                  <a:lnTo>
                    <a:pt x="2732" y="14509"/>
                  </a:lnTo>
                  <a:lnTo>
                    <a:pt x="49909" y="14509"/>
                  </a:lnTo>
                  <a:cubicBezTo>
                    <a:pt x="50710" y="12631"/>
                    <a:pt x="51458" y="10508"/>
                    <a:pt x="51997" y="8282"/>
                  </a:cubicBezTo>
                  <a:lnTo>
                    <a:pt x="51997" y="1097"/>
                  </a:lnTo>
                  <a:cubicBezTo>
                    <a:pt x="49934" y="312"/>
                    <a:pt x="47708" y="0"/>
                    <a:pt x="45364" y="0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868" y="4214797"/>
              <a:ext cx="626524" cy="1231029"/>
            </a:xfrm>
            <a:custGeom>
              <a:avLst/>
              <a:gdLst/>
              <a:ahLst/>
              <a:cxnLst/>
              <a:rect l="l" t="t" r="r" b="b"/>
              <a:pathLst>
                <a:path w="5463" h="10734" fill="none" extrusionOk="0">
                  <a:moveTo>
                    <a:pt x="0" y="10734"/>
                  </a:moveTo>
                  <a:cubicBezTo>
                    <a:pt x="0" y="10734"/>
                    <a:pt x="5463" y="6158"/>
                    <a:pt x="5149" y="0"/>
                  </a:cubicBezTo>
                </a:path>
              </a:pathLst>
            </a:custGeom>
            <a:noFill/>
            <a:ln w="14350" cap="rnd" cmpd="sng">
              <a:solidFill>
                <a:srgbClr val="007F6D"/>
              </a:solidFill>
              <a:prstDash val="solid"/>
              <a:miter lim="17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94776" y="3983362"/>
              <a:ext cx="301392" cy="476975"/>
            </a:xfrm>
            <a:custGeom>
              <a:avLst/>
              <a:gdLst/>
              <a:ahLst/>
              <a:cxnLst/>
              <a:rect l="l" t="t" r="r" b="b"/>
              <a:pathLst>
                <a:path w="2628" h="4159" extrusionOk="0">
                  <a:moveTo>
                    <a:pt x="1323" y="0"/>
                  </a:moveTo>
                  <a:cubicBezTo>
                    <a:pt x="1323" y="0"/>
                    <a:pt x="1" y="940"/>
                    <a:pt x="1" y="2071"/>
                  </a:cubicBezTo>
                  <a:cubicBezTo>
                    <a:pt x="1" y="3219"/>
                    <a:pt x="1323" y="4158"/>
                    <a:pt x="1323" y="4158"/>
                  </a:cubicBezTo>
                  <a:cubicBezTo>
                    <a:pt x="1323" y="4158"/>
                    <a:pt x="2627" y="3219"/>
                    <a:pt x="2627" y="2071"/>
                  </a:cubicBezTo>
                  <a:cubicBezTo>
                    <a:pt x="2627" y="940"/>
                    <a:pt x="1323" y="0"/>
                    <a:pt x="1323" y="0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0717" y="3983362"/>
              <a:ext cx="285451" cy="476975"/>
            </a:xfrm>
            <a:custGeom>
              <a:avLst/>
              <a:gdLst/>
              <a:ahLst/>
              <a:cxnLst/>
              <a:rect l="l" t="t" r="r" b="b"/>
              <a:pathLst>
                <a:path w="2489" h="4159" extrusionOk="0">
                  <a:moveTo>
                    <a:pt x="1" y="2749"/>
                  </a:moveTo>
                  <a:cubicBezTo>
                    <a:pt x="349" y="3567"/>
                    <a:pt x="1184" y="4158"/>
                    <a:pt x="1184" y="4158"/>
                  </a:cubicBezTo>
                  <a:cubicBezTo>
                    <a:pt x="1184" y="4158"/>
                    <a:pt x="2488" y="3219"/>
                    <a:pt x="2488" y="2071"/>
                  </a:cubicBezTo>
                  <a:cubicBezTo>
                    <a:pt x="2488" y="940"/>
                    <a:pt x="1184" y="0"/>
                    <a:pt x="1184" y="0"/>
                  </a:cubicBezTo>
                  <a:cubicBezTo>
                    <a:pt x="2488" y="992"/>
                    <a:pt x="1462" y="3323"/>
                    <a:pt x="1" y="2749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1482" y="4448181"/>
              <a:ext cx="387177" cy="429037"/>
            </a:xfrm>
            <a:custGeom>
              <a:avLst/>
              <a:gdLst/>
              <a:ahLst/>
              <a:cxnLst/>
              <a:rect l="l" t="t" r="r" b="b"/>
              <a:pathLst>
                <a:path w="3376" h="3741" extrusionOk="0">
                  <a:moveTo>
                    <a:pt x="2888" y="1305"/>
                  </a:moveTo>
                  <a:cubicBezTo>
                    <a:pt x="3375" y="2349"/>
                    <a:pt x="2575" y="3741"/>
                    <a:pt x="2575" y="3741"/>
                  </a:cubicBezTo>
                  <a:cubicBezTo>
                    <a:pt x="2575" y="3741"/>
                    <a:pt x="992" y="3480"/>
                    <a:pt x="505" y="2436"/>
                  </a:cubicBezTo>
                  <a:cubicBezTo>
                    <a:pt x="0" y="1410"/>
                    <a:pt x="801" y="1"/>
                    <a:pt x="801" y="1"/>
                  </a:cubicBezTo>
                  <a:cubicBezTo>
                    <a:pt x="801" y="1"/>
                    <a:pt x="2384" y="279"/>
                    <a:pt x="2888" y="1305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13230" y="4448181"/>
              <a:ext cx="295429" cy="429037"/>
            </a:xfrm>
            <a:custGeom>
              <a:avLst/>
              <a:gdLst/>
              <a:ahLst/>
              <a:cxnLst/>
              <a:rect l="l" t="t" r="r" b="b"/>
              <a:pathLst>
                <a:path w="2576" h="3741" extrusionOk="0">
                  <a:moveTo>
                    <a:pt x="105" y="2993"/>
                  </a:moveTo>
                  <a:cubicBezTo>
                    <a:pt x="766" y="3584"/>
                    <a:pt x="1775" y="3741"/>
                    <a:pt x="1775" y="3741"/>
                  </a:cubicBezTo>
                  <a:cubicBezTo>
                    <a:pt x="1775" y="3741"/>
                    <a:pt x="2575" y="2349"/>
                    <a:pt x="2088" y="1305"/>
                  </a:cubicBezTo>
                  <a:cubicBezTo>
                    <a:pt x="1584" y="279"/>
                    <a:pt x="1" y="1"/>
                    <a:pt x="1" y="1"/>
                  </a:cubicBezTo>
                  <a:cubicBezTo>
                    <a:pt x="1601" y="331"/>
                    <a:pt x="1671" y="2871"/>
                    <a:pt x="105" y="2993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6479" y="4358382"/>
              <a:ext cx="425137" cy="389241"/>
            </a:xfrm>
            <a:custGeom>
              <a:avLst/>
              <a:gdLst/>
              <a:ahLst/>
              <a:cxnLst/>
              <a:rect l="l" t="t" r="r" b="b"/>
              <a:pathLst>
                <a:path w="3707" h="3394" extrusionOk="0">
                  <a:moveTo>
                    <a:pt x="2436" y="2871"/>
                  </a:moveTo>
                  <a:cubicBezTo>
                    <a:pt x="1410" y="3393"/>
                    <a:pt x="1" y="2628"/>
                    <a:pt x="1" y="2628"/>
                  </a:cubicBezTo>
                  <a:cubicBezTo>
                    <a:pt x="1" y="2628"/>
                    <a:pt x="227" y="1027"/>
                    <a:pt x="1253" y="523"/>
                  </a:cubicBezTo>
                  <a:cubicBezTo>
                    <a:pt x="2280" y="1"/>
                    <a:pt x="3706" y="766"/>
                    <a:pt x="3706" y="766"/>
                  </a:cubicBezTo>
                  <a:cubicBezTo>
                    <a:pt x="3706" y="766"/>
                    <a:pt x="3463" y="2367"/>
                    <a:pt x="2436" y="2871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6479" y="4446231"/>
              <a:ext cx="425137" cy="301392"/>
            </a:xfrm>
            <a:custGeom>
              <a:avLst/>
              <a:gdLst/>
              <a:ahLst/>
              <a:cxnLst/>
              <a:rect l="l" t="t" r="r" b="b"/>
              <a:pathLst>
                <a:path w="3707" h="2628" extrusionOk="0">
                  <a:moveTo>
                    <a:pt x="714" y="174"/>
                  </a:moveTo>
                  <a:cubicBezTo>
                    <a:pt x="140" y="853"/>
                    <a:pt x="1" y="1862"/>
                    <a:pt x="1" y="1862"/>
                  </a:cubicBezTo>
                  <a:cubicBezTo>
                    <a:pt x="1" y="1862"/>
                    <a:pt x="1410" y="2627"/>
                    <a:pt x="2436" y="2105"/>
                  </a:cubicBezTo>
                  <a:cubicBezTo>
                    <a:pt x="3463" y="1601"/>
                    <a:pt x="3706" y="0"/>
                    <a:pt x="3706" y="0"/>
                  </a:cubicBezTo>
                  <a:cubicBezTo>
                    <a:pt x="3410" y="1618"/>
                    <a:pt x="871" y="1740"/>
                    <a:pt x="714" y="17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1213" y="4853248"/>
              <a:ext cx="425023" cy="389126"/>
            </a:xfrm>
            <a:custGeom>
              <a:avLst/>
              <a:gdLst/>
              <a:ahLst/>
              <a:cxnLst/>
              <a:rect l="l" t="t" r="r" b="b"/>
              <a:pathLst>
                <a:path w="3706" h="3393" extrusionOk="0">
                  <a:moveTo>
                    <a:pt x="2453" y="2870"/>
                  </a:moveTo>
                  <a:cubicBezTo>
                    <a:pt x="1427" y="3392"/>
                    <a:pt x="0" y="2627"/>
                    <a:pt x="0" y="2627"/>
                  </a:cubicBezTo>
                  <a:cubicBezTo>
                    <a:pt x="0" y="2627"/>
                    <a:pt x="244" y="1026"/>
                    <a:pt x="1270" y="522"/>
                  </a:cubicBezTo>
                  <a:cubicBezTo>
                    <a:pt x="2296" y="0"/>
                    <a:pt x="3705" y="765"/>
                    <a:pt x="3705" y="765"/>
                  </a:cubicBezTo>
                  <a:cubicBezTo>
                    <a:pt x="3705" y="765"/>
                    <a:pt x="3479" y="2366"/>
                    <a:pt x="2453" y="2870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1213" y="4940982"/>
              <a:ext cx="425023" cy="301392"/>
            </a:xfrm>
            <a:custGeom>
              <a:avLst/>
              <a:gdLst/>
              <a:ahLst/>
              <a:cxnLst/>
              <a:rect l="l" t="t" r="r" b="b"/>
              <a:pathLst>
                <a:path w="3706" h="2628" extrusionOk="0">
                  <a:moveTo>
                    <a:pt x="731" y="174"/>
                  </a:moveTo>
                  <a:cubicBezTo>
                    <a:pt x="157" y="853"/>
                    <a:pt x="0" y="1862"/>
                    <a:pt x="0" y="1862"/>
                  </a:cubicBezTo>
                  <a:cubicBezTo>
                    <a:pt x="0" y="1862"/>
                    <a:pt x="1427" y="2627"/>
                    <a:pt x="2453" y="2105"/>
                  </a:cubicBezTo>
                  <a:cubicBezTo>
                    <a:pt x="3479" y="1601"/>
                    <a:pt x="3705" y="0"/>
                    <a:pt x="3705" y="0"/>
                  </a:cubicBezTo>
                  <a:cubicBezTo>
                    <a:pt x="3410" y="1601"/>
                    <a:pt x="870" y="1740"/>
                    <a:pt x="731" y="174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716835" y="4234752"/>
              <a:ext cx="792129" cy="1159236"/>
            </a:xfrm>
            <a:custGeom>
              <a:avLst/>
              <a:gdLst/>
              <a:ahLst/>
              <a:cxnLst/>
              <a:rect l="l" t="t" r="r" b="b"/>
              <a:pathLst>
                <a:path w="6907" h="10108" extrusionOk="0">
                  <a:moveTo>
                    <a:pt x="6785" y="10107"/>
                  </a:moveTo>
                  <a:cubicBezTo>
                    <a:pt x="6732" y="10107"/>
                    <a:pt x="6698" y="10073"/>
                    <a:pt x="6680" y="10020"/>
                  </a:cubicBezTo>
                  <a:cubicBezTo>
                    <a:pt x="6663" y="9951"/>
                    <a:pt x="5428" y="3010"/>
                    <a:pt x="70" y="226"/>
                  </a:cubicBezTo>
                  <a:cubicBezTo>
                    <a:pt x="18" y="192"/>
                    <a:pt x="0" y="122"/>
                    <a:pt x="35" y="70"/>
                  </a:cubicBezTo>
                  <a:cubicBezTo>
                    <a:pt x="52" y="18"/>
                    <a:pt x="122" y="0"/>
                    <a:pt x="174" y="35"/>
                  </a:cubicBezTo>
                  <a:cubicBezTo>
                    <a:pt x="5636" y="2871"/>
                    <a:pt x="6889" y="9916"/>
                    <a:pt x="6889" y="9986"/>
                  </a:cubicBezTo>
                  <a:cubicBezTo>
                    <a:pt x="6906" y="10038"/>
                    <a:pt x="6872" y="10107"/>
                    <a:pt x="6802" y="10107"/>
                  </a:cubicBezTo>
                  <a:cubicBezTo>
                    <a:pt x="6802" y="10107"/>
                    <a:pt x="6802" y="10107"/>
                    <a:pt x="6785" y="1010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525311" y="4069147"/>
              <a:ext cx="411031" cy="393140"/>
            </a:xfrm>
            <a:custGeom>
              <a:avLst/>
              <a:gdLst/>
              <a:ahLst/>
              <a:cxnLst/>
              <a:rect l="l" t="t" r="r" b="b"/>
              <a:pathLst>
                <a:path w="3584" h="3428" extrusionOk="0">
                  <a:moveTo>
                    <a:pt x="2453" y="575"/>
                  </a:moveTo>
                  <a:cubicBezTo>
                    <a:pt x="3445" y="1149"/>
                    <a:pt x="3584" y="2766"/>
                    <a:pt x="3584" y="2766"/>
                  </a:cubicBezTo>
                  <a:cubicBezTo>
                    <a:pt x="3584" y="2766"/>
                    <a:pt x="2105" y="3427"/>
                    <a:pt x="1114" y="2853"/>
                  </a:cubicBezTo>
                  <a:cubicBezTo>
                    <a:pt x="139" y="2262"/>
                    <a:pt x="0" y="662"/>
                    <a:pt x="0" y="662"/>
                  </a:cubicBezTo>
                  <a:cubicBezTo>
                    <a:pt x="0" y="662"/>
                    <a:pt x="1462" y="0"/>
                    <a:pt x="2453" y="575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25311" y="4069147"/>
              <a:ext cx="411031" cy="365157"/>
            </a:xfrm>
            <a:custGeom>
              <a:avLst/>
              <a:gdLst/>
              <a:ahLst/>
              <a:cxnLst/>
              <a:rect l="l" t="t" r="r" b="b"/>
              <a:pathLst>
                <a:path w="3584" h="3184" extrusionOk="0">
                  <a:moveTo>
                    <a:pt x="1775" y="3062"/>
                  </a:moveTo>
                  <a:cubicBezTo>
                    <a:pt x="2644" y="3184"/>
                    <a:pt x="3584" y="2766"/>
                    <a:pt x="3584" y="2766"/>
                  </a:cubicBezTo>
                  <a:cubicBezTo>
                    <a:pt x="3584" y="2766"/>
                    <a:pt x="3445" y="1149"/>
                    <a:pt x="2453" y="575"/>
                  </a:cubicBezTo>
                  <a:cubicBezTo>
                    <a:pt x="1462" y="0"/>
                    <a:pt x="0" y="662"/>
                    <a:pt x="0" y="662"/>
                  </a:cubicBezTo>
                  <a:cubicBezTo>
                    <a:pt x="1514" y="35"/>
                    <a:pt x="2992" y="2105"/>
                    <a:pt x="1775" y="306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758695" y="4526052"/>
              <a:ext cx="472961" cy="323297"/>
            </a:xfrm>
            <a:custGeom>
              <a:avLst/>
              <a:gdLst/>
              <a:ahLst/>
              <a:cxnLst/>
              <a:rect l="l" t="t" r="r" b="b"/>
              <a:pathLst>
                <a:path w="4124" h="2819" extrusionOk="0">
                  <a:moveTo>
                    <a:pt x="2175" y="87"/>
                  </a:moveTo>
                  <a:cubicBezTo>
                    <a:pt x="3323" y="191"/>
                    <a:pt x="4123" y="1583"/>
                    <a:pt x="4123" y="1583"/>
                  </a:cubicBezTo>
                  <a:cubicBezTo>
                    <a:pt x="4123" y="1583"/>
                    <a:pt x="3080" y="2818"/>
                    <a:pt x="1949" y="2731"/>
                  </a:cubicBezTo>
                  <a:cubicBezTo>
                    <a:pt x="801" y="2627"/>
                    <a:pt x="1" y="1235"/>
                    <a:pt x="1" y="1235"/>
                  </a:cubicBezTo>
                  <a:cubicBezTo>
                    <a:pt x="1" y="1235"/>
                    <a:pt x="1027" y="0"/>
                    <a:pt x="2175" y="8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58695" y="4526052"/>
              <a:ext cx="472961" cy="303342"/>
            </a:xfrm>
            <a:custGeom>
              <a:avLst/>
              <a:gdLst/>
              <a:ahLst/>
              <a:cxnLst/>
              <a:rect l="l" t="t" r="r" b="b"/>
              <a:pathLst>
                <a:path w="4124" h="2645" extrusionOk="0">
                  <a:moveTo>
                    <a:pt x="2627" y="2644"/>
                  </a:moveTo>
                  <a:cubicBezTo>
                    <a:pt x="3462" y="2366"/>
                    <a:pt x="4123" y="1583"/>
                    <a:pt x="4123" y="1583"/>
                  </a:cubicBezTo>
                  <a:cubicBezTo>
                    <a:pt x="4123" y="1583"/>
                    <a:pt x="3323" y="191"/>
                    <a:pt x="2175" y="87"/>
                  </a:cubicBezTo>
                  <a:cubicBezTo>
                    <a:pt x="1027" y="0"/>
                    <a:pt x="1" y="1235"/>
                    <a:pt x="1" y="1235"/>
                  </a:cubicBezTo>
                  <a:cubicBezTo>
                    <a:pt x="1097" y="18"/>
                    <a:pt x="3323" y="1235"/>
                    <a:pt x="2627" y="264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944255" y="4047242"/>
              <a:ext cx="319283" cy="472846"/>
            </a:xfrm>
            <a:custGeom>
              <a:avLst/>
              <a:gdLst/>
              <a:ahLst/>
              <a:cxnLst/>
              <a:rect l="l" t="t" r="r" b="b"/>
              <a:pathLst>
                <a:path w="2784" h="4123" extrusionOk="0">
                  <a:moveTo>
                    <a:pt x="2714" y="2140"/>
                  </a:moveTo>
                  <a:cubicBezTo>
                    <a:pt x="2627" y="3288"/>
                    <a:pt x="1253" y="4123"/>
                    <a:pt x="1253" y="4123"/>
                  </a:cubicBezTo>
                  <a:cubicBezTo>
                    <a:pt x="1253" y="4123"/>
                    <a:pt x="0" y="3114"/>
                    <a:pt x="70" y="1983"/>
                  </a:cubicBezTo>
                  <a:cubicBezTo>
                    <a:pt x="140" y="835"/>
                    <a:pt x="1531" y="0"/>
                    <a:pt x="1531" y="0"/>
                  </a:cubicBezTo>
                  <a:cubicBezTo>
                    <a:pt x="1531" y="0"/>
                    <a:pt x="2784" y="1009"/>
                    <a:pt x="2714" y="2140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964210" y="4047242"/>
              <a:ext cx="299328" cy="472846"/>
            </a:xfrm>
            <a:custGeom>
              <a:avLst/>
              <a:gdLst/>
              <a:ahLst/>
              <a:cxnLst/>
              <a:rect l="l" t="t" r="r" b="b"/>
              <a:pathLst>
                <a:path w="2610" h="4123" extrusionOk="0">
                  <a:moveTo>
                    <a:pt x="0" y="2662"/>
                  </a:moveTo>
                  <a:cubicBezTo>
                    <a:pt x="296" y="3497"/>
                    <a:pt x="1079" y="4123"/>
                    <a:pt x="1079" y="4123"/>
                  </a:cubicBezTo>
                  <a:cubicBezTo>
                    <a:pt x="1079" y="4123"/>
                    <a:pt x="2453" y="3288"/>
                    <a:pt x="2540" y="2140"/>
                  </a:cubicBezTo>
                  <a:cubicBezTo>
                    <a:pt x="2610" y="1009"/>
                    <a:pt x="1357" y="0"/>
                    <a:pt x="1357" y="0"/>
                  </a:cubicBezTo>
                  <a:cubicBezTo>
                    <a:pt x="2592" y="1061"/>
                    <a:pt x="1409" y="3323"/>
                    <a:pt x="0" y="266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237505" y="4523987"/>
              <a:ext cx="319283" cy="474911"/>
            </a:xfrm>
            <a:custGeom>
              <a:avLst/>
              <a:gdLst/>
              <a:ahLst/>
              <a:cxnLst/>
              <a:rect l="l" t="t" r="r" b="b"/>
              <a:pathLst>
                <a:path w="2784" h="4141" extrusionOk="0">
                  <a:moveTo>
                    <a:pt x="2697" y="2158"/>
                  </a:moveTo>
                  <a:cubicBezTo>
                    <a:pt x="2627" y="3306"/>
                    <a:pt x="1253" y="4141"/>
                    <a:pt x="1253" y="4141"/>
                  </a:cubicBezTo>
                  <a:cubicBezTo>
                    <a:pt x="1253" y="4141"/>
                    <a:pt x="1" y="3132"/>
                    <a:pt x="70" y="1984"/>
                  </a:cubicBezTo>
                  <a:cubicBezTo>
                    <a:pt x="140" y="853"/>
                    <a:pt x="1514" y="1"/>
                    <a:pt x="1514" y="1"/>
                  </a:cubicBezTo>
                  <a:cubicBezTo>
                    <a:pt x="1514" y="1"/>
                    <a:pt x="2784" y="1010"/>
                    <a:pt x="2697" y="2158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257460" y="4523987"/>
              <a:ext cx="299328" cy="474911"/>
            </a:xfrm>
            <a:custGeom>
              <a:avLst/>
              <a:gdLst/>
              <a:ahLst/>
              <a:cxnLst/>
              <a:rect l="l" t="t" r="r" b="b"/>
              <a:pathLst>
                <a:path w="2610" h="4141" extrusionOk="0">
                  <a:moveTo>
                    <a:pt x="1" y="2662"/>
                  </a:moveTo>
                  <a:cubicBezTo>
                    <a:pt x="296" y="3497"/>
                    <a:pt x="1079" y="4141"/>
                    <a:pt x="1079" y="4141"/>
                  </a:cubicBezTo>
                  <a:cubicBezTo>
                    <a:pt x="1079" y="4141"/>
                    <a:pt x="2453" y="3306"/>
                    <a:pt x="2523" y="2158"/>
                  </a:cubicBezTo>
                  <a:cubicBezTo>
                    <a:pt x="2610" y="1010"/>
                    <a:pt x="1340" y="1"/>
                    <a:pt x="1340" y="1"/>
                  </a:cubicBezTo>
                  <a:cubicBezTo>
                    <a:pt x="2592" y="1079"/>
                    <a:pt x="1410" y="3323"/>
                    <a:pt x="1" y="266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94552" y="4727553"/>
              <a:ext cx="682376" cy="660471"/>
            </a:xfrm>
            <a:custGeom>
              <a:avLst/>
              <a:gdLst/>
              <a:ahLst/>
              <a:cxnLst/>
              <a:rect l="l" t="t" r="r" b="b"/>
              <a:pathLst>
                <a:path w="5950" h="5759" fill="none" extrusionOk="0">
                  <a:moveTo>
                    <a:pt x="0" y="5758"/>
                  </a:moveTo>
                  <a:cubicBezTo>
                    <a:pt x="0" y="5758"/>
                    <a:pt x="4680" y="4088"/>
                    <a:pt x="5950" y="0"/>
                  </a:cubicBezTo>
                </a:path>
              </a:pathLst>
            </a:custGeom>
            <a:noFill/>
            <a:ln w="14350" cap="rnd" cmpd="sng">
              <a:solidFill>
                <a:srgbClr val="007F6D"/>
              </a:solidFill>
              <a:prstDash val="solid"/>
              <a:miter lim="17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35177" y="4573875"/>
              <a:ext cx="261482" cy="309305"/>
            </a:xfrm>
            <a:custGeom>
              <a:avLst/>
              <a:gdLst/>
              <a:ahLst/>
              <a:cxnLst/>
              <a:rect l="l" t="t" r="r" b="b"/>
              <a:pathLst>
                <a:path w="2280" h="2697" extrusionOk="0">
                  <a:moveTo>
                    <a:pt x="2001" y="1671"/>
                  </a:moveTo>
                  <a:cubicBezTo>
                    <a:pt x="1723" y="2401"/>
                    <a:pt x="644" y="2697"/>
                    <a:pt x="644" y="2697"/>
                  </a:cubicBezTo>
                  <a:cubicBezTo>
                    <a:pt x="644" y="2697"/>
                    <a:pt x="1" y="1775"/>
                    <a:pt x="279" y="1027"/>
                  </a:cubicBezTo>
                  <a:cubicBezTo>
                    <a:pt x="557" y="279"/>
                    <a:pt x="1636" y="1"/>
                    <a:pt x="1636" y="1"/>
                  </a:cubicBezTo>
                  <a:cubicBezTo>
                    <a:pt x="1636" y="1"/>
                    <a:pt x="2280" y="923"/>
                    <a:pt x="2001" y="1671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59146" y="4573875"/>
              <a:ext cx="237513" cy="309305"/>
            </a:xfrm>
            <a:custGeom>
              <a:avLst/>
              <a:gdLst/>
              <a:ahLst/>
              <a:cxnLst/>
              <a:rect l="l" t="t" r="r" b="b"/>
              <a:pathLst>
                <a:path w="2071" h="2697" extrusionOk="0">
                  <a:moveTo>
                    <a:pt x="0" y="1497"/>
                  </a:moveTo>
                  <a:cubicBezTo>
                    <a:pt x="35" y="2106"/>
                    <a:pt x="435" y="2697"/>
                    <a:pt x="435" y="2697"/>
                  </a:cubicBezTo>
                  <a:cubicBezTo>
                    <a:pt x="435" y="2697"/>
                    <a:pt x="1514" y="2401"/>
                    <a:pt x="1792" y="1671"/>
                  </a:cubicBezTo>
                  <a:cubicBezTo>
                    <a:pt x="2071" y="923"/>
                    <a:pt x="1427" y="1"/>
                    <a:pt x="1427" y="1"/>
                  </a:cubicBezTo>
                  <a:cubicBezTo>
                    <a:pt x="2036" y="957"/>
                    <a:pt x="818" y="2227"/>
                    <a:pt x="0" y="1497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5830" y="4795332"/>
              <a:ext cx="225471" cy="329261"/>
            </a:xfrm>
            <a:custGeom>
              <a:avLst/>
              <a:gdLst/>
              <a:ahLst/>
              <a:cxnLst/>
              <a:rect l="l" t="t" r="r" b="b"/>
              <a:pathLst>
                <a:path w="1966" h="2871" extrusionOk="0">
                  <a:moveTo>
                    <a:pt x="1896" y="1357"/>
                  </a:moveTo>
                  <a:cubicBezTo>
                    <a:pt x="1966" y="2158"/>
                    <a:pt x="1114" y="2871"/>
                    <a:pt x="1114" y="2871"/>
                  </a:cubicBezTo>
                  <a:cubicBezTo>
                    <a:pt x="1114" y="2871"/>
                    <a:pt x="139" y="2314"/>
                    <a:pt x="70" y="1531"/>
                  </a:cubicBezTo>
                  <a:cubicBezTo>
                    <a:pt x="0" y="731"/>
                    <a:pt x="853" y="1"/>
                    <a:pt x="853" y="1"/>
                  </a:cubicBezTo>
                  <a:cubicBezTo>
                    <a:pt x="853" y="1"/>
                    <a:pt x="1827" y="575"/>
                    <a:pt x="1896" y="135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9684" y="4795332"/>
              <a:ext cx="201616" cy="329261"/>
            </a:xfrm>
            <a:custGeom>
              <a:avLst/>
              <a:gdLst/>
              <a:ahLst/>
              <a:cxnLst/>
              <a:rect l="l" t="t" r="r" b="b"/>
              <a:pathLst>
                <a:path w="1758" h="2871" extrusionOk="0">
                  <a:moveTo>
                    <a:pt x="1" y="1984"/>
                  </a:moveTo>
                  <a:cubicBezTo>
                    <a:pt x="297" y="2523"/>
                    <a:pt x="906" y="2871"/>
                    <a:pt x="906" y="2871"/>
                  </a:cubicBezTo>
                  <a:cubicBezTo>
                    <a:pt x="906" y="2871"/>
                    <a:pt x="1758" y="2158"/>
                    <a:pt x="1688" y="1357"/>
                  </a:cubicBezTo>
                  <a:cubicBezTo>
                    <a:pt x="1619" y="575"/>
                    <a:pt x="645" y="1"/>
                    <a:pt x="645" y="1"/>
                  </a:cubicBezTo>
                  <a:cubicBezTo>
                    <a:pt x="1619" y="609"/>
                    <a:pt x="1045" y="2279"/>
                    <a:pt x="1" y="198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35177" y="4871139"/>
              <a:ext cx="327311" cy="229599"/>
            </a:xfrm>
            <a:custGeom>
              <a:avLst/>
              <a:gdLst/>
              <a:ahLst/>
              <a:cxnLst/>
              <a:rect l="l" t="t" r="r" b="b"/>
              <a:pathLst>
                <a:path w="2854" h="2002" extrusionOk="0">
                  <a:moveTo>
                    <a:pt x="1531" y="1914"/>
                  </a:moveTo>
                  <a:cubicBezTo>
                    <a:pt x="731" y="2001"/>
                    <a:pt x="1" y="1166"/>
                    <a:pt x="1" y="1166"/>
                  </a:cubicBezTo>
                  <a:cubicBezTo>
                    <a:pt x="1" y="1166"/>
                    <a:pt x="540" y="175"/>
                    <a:pt x="1323" y="88"/>
                  </a:cubicBezTo>
                  <a:cubicBezTo>
                    <a:pt x="2123" y="1"/>
                    <a:pt x="2854" y="836"/>
                    <a:pt x="2854" y="836"/>
                  </a:cubicBezTo>
                  <a:cubicBezTo>
                    <a:pt x="2854" y="836"/>
                    <a:pt x="2314" y="1827"/>
                    <a:pt x="1531" y="1914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35177" y="4899122"/>
              <a:ext cx="327311" cy="201616"/>
            </a:xfrm>
            <a:custGeom>
              <a:avLst/>
              <a:gdLst/>
              <a:ahLst/>
              <a:cxnLst/>
              <a:rect l="l" t="t" r="r" b="b"/>
              <a:pathLst>
                <a:path w="2854" h="1758" extrusionOk="0">
                  <a:moveTo>
                    <a:pt x="870" y="0"/>
                  </a:moveTo>
                  <a:cubicBezTo>
                    <a:pt x="331" y="296"/>
                    <a:pt x="1" y="922"/>
                    <a:pt x="1" y="922"/>
                  </a:cubicBezTo>
                  <a:cubicBezTo>
                    <a:pt x="1" y="922"/>
                    <a:pt x="731" y="1757"/>
                    <a:pt x="1531" y="1670"/>
                  </a:cubicBezTo>
                  <a:cubicBezTo>
                    <a:pt x="2314" y="1583"/>
                    <a:pt x="2854" y="592"/>
                    <a:pt x="2854" y="592"/>
                  </a:cubicBezTo>
                  <a:cubicBezTo>
                    <a:pt x="2280" y="1566"/>
                    <a:pt x="592" y="1044"/>
                    <a:pt x="870" y="0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43877" y="5130556"/>
              <a:ext cx="327311" cy="229485"/>
            </a:xfrm>
            <a:custGeom>
              <a:avLst/>
              <a:gdLst/>
              <a:ahLst/>
              <a:cxnLst/>
              <a:rect l="l" t="t" r="r" b="b"/>
              <a:pathLst>
                <a:path w="2854" h="2001" extrusionOk="0">
                  <a:moveTo>
                    <a:pt x="1532" y="1914"/>
                  </a:moveTo>
                  <a:cubicBezTo>
                    <a:pt x="749" y="2001"/>
                    <a:pt x="1" y="1148"/>
                    <a:pt x="1" y="1148"/>
                  </a:cubicBezTo>
                  <a:cubicBezTo>
                    <a:pt x="1" y="1148"/>
                    <a:pt x="540" y="174"/>
                    <a:pt x="1323" y="87"/>
                  </a:cubicBezTo>
                  <a:cubicBezTo>
                    <a:pt x="2123" y="0"/>
                    <a:pt x="2854" y="835"/>
                    <a:pt x="2854" y="835"/>
                  </a:cubicBezTo>
                  <a:cubicBezTo>
                    <a:pt x="2854" y="835"/>
                    <a:pt x="2315" y="1809"/>
                    <a:pt x="1532" y="1914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3877" y="5158425"/>
              <a:ext cx="327311" cy="201616"/>
            </a:xfrm>
            <a:custGeom>
              <a:avLst/>
              <a:gdLst/>
              <a:ahLst/>
              <a:cxnLst/>
              <a:rect l="l" t="t" r="r" b="b"/>
              <a:pathLst>
                <a:path w="2854" h="1758" extrusionOk="0">
                  <a:moveTo>
                    <a:pt x="871" y="1"/>
                  </a:moveTo>
                  <a:cubicBezTo>
                    <a:pt x="331" y="296"/>
                    <a:pt x="1" y="905"/>
                    <a:pt x="1" y="905"/>
                  </a:cubicBezTo>
                  <a:cubicBezTo>
                    <a:pt x="1" y="905"/>
                    <a:pt x="749" y="1758"/>
                    <a:pt x="1532" y="1671"/>
                  </a:cubicBezTo>
                  <a:cubicBezTo>
                    <a:pt x="2315" y="1566"/>
                    <a:pt x="2854" y="592"/>
                    <a:pt x="2854" y="592"/>
                  </a:cubicBezTo>
                  <a:cubicBezTo>
                    <a:pt x="2280" y="1566"/>
                    <a:pt x="592" y="1044"/>
                    <a:pt x="871" y="1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491364" y="4919077"/>
              <a:ext cx="620561" cy="770110"/>
            </a:xfrm>
            <a:custGeom>
              <a:avLst/>
              <a:gdLst/>
              <a:ahLst/>
              <a:cxnLst/>
              <a:rect l="l" t="t" r="r" b="b"/>
              <a:pathLst>
                <a:path w="5411" h="6715" extrusionOk="0">
                  <a:moveTo>
                    <a:pt x="5289" y="6715"/>
                  </a:moveTo>
                  <a:cubicBezTo>
                    <a:pt x="5237" y="6715"/>
                    <a:pt x="5202" y="6680"/>
                    <a:pt x="5184" y="6628"/>
                  </a:cubicBezTo>
                  <a:cubicBezTo>
                    <a:pt x="5167" y="6576"/>
                    <a:pt x="3932" y="1861"/>
                    <a:pt x="88" y="226"/>
                  </a:cubicBezTo>
                  <a:cubicBezTo>
                    <a:pt x="35" y="209"/>
                    <a:pt x="1" y="139"/>
                    <a:pt x="35" y="87"/>
                  </a:cubicBezTo>
                  <a:cubicBezTo>
                    <a:pt x="53" y="35"/>
                    <a:pt x="122" y="0"/>
                    <a:pt x="174" y="35"/>
                  </a:cubicBezTo>
                  <a:cubicBezTo>
                    <a:pt x="4123" y="1705"/>
                    <a:pt x="5393" y="6524"/>
                    <a:pt x="5393" y="6576"/>
                  </a:cubicBezTo>
                  <a:cubicBezTo>
                    <a:pt x="5411" y="6628"/>
                    <a:pt x="5376" y="6697"/>
                    <a:pt x="5324" y="6715"/>
                  </a:cubicBezTo>
                  <a:cubicBezTo>
                    <a:pt x="5306" y="6715"/>
                    <a:pt x="5306" y="6715"/>
                    <a:pt x="5289" y="6715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57756" y="4811273"/>
              <a:ext cx="297264" cy="267445"/>
            </a:xfrm>
            <a:custGeom>
              <a:avLst/>
              <a:gdLst/>
              <a:ahLst/>
              <a:cxnLst/>
              <a:rect l="l" t="t" r="r" b="b"/>
              <a:pathLst>
                <a:path w="2592" h="2332" extrusionOk="0">
                  <a:moveTo>
                    <a:pt x="1705" y="349"/>
                  </a:moveTo>
                  <a:cubicBezTo>
                    <a:pt x="2418" y="697"/>
                    <a:pt x="2592" y="1792"/>
                    <a:pt x="2592" y="1792"/>
                  </a:cubicBezTo>
                  <a:cubicBezTo>
                    <a:pt x="2592" y="1792"/>
                    <a:pt x="1618" y="2332"/>
                    <a:pt x="905" y="2001"/>
                  </a:cubicBezTo>
                  <a:cubicBezTo>
                    <a:pt x="174" y="1653"/>
                    <a:pt x="0" y="540"/>
                    <a:pt x="0" y="540"/>
                  </a:cubicBezTo>
                  <a:cubicBezTo>
                    <a:pt x="0" y="540"/>
                    <a:pt x="974" y="1"/>
                    <a:pt x="1705" y="349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357756" y="4811273"/>
              <a:ext cx="297264" cy="245541"/>
            </a:xfrm>
            <a:custGeom>
              <a:avLst/>
              <a:gdLst/>
              <a:ahLst/>
              <a:cxnLst/>
              <a:rect l="l" t="t" r="r" b="b"/>
              <a:pathLst>
                <a:path w="2592" h="2141" extrusionOk="0">
                  <a:moveTo>
                    <a:pt x="1357" y="2106"/>
                  </a:moveTo>
                  <a:cubicBezTo>
                    <a:pt x="1983" y="2140"/>
                    <a:pt x="2592" y="1792"/>
                    <a:pt x="2592" y="1792"/>
                  </a:cubicBezTo>
                  <a:cubicBezTo>
                    <a:pt x="2592" y="1792"/>
                    <a:pt x="2418" y="697"/>
                    <a:pt x="1705" y="349"/>
                  </a:cubicBezTo>
                  <a:cubicBezTo>
                    <a:pt x="974" y="1"/>
                    <a:pt x="0" y="540"/>
                    <a:pt x="0" y="540"/>
                  </a:cubicBezTo>
                  <a:cubicBezTo>
                    <a:pt x="1009" y="18"/>
                    <a:pt x="2157" y="1375"/>
                    <a:pt x="1357" y="2106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547216" y="5116565"/>
              <a:ext cx="331325" cy="211594"/>
            </a:xfrm>
            <a:custGeom>
              <a:avLst/>
              <a:gdLst/>
              <a:ahLst/>
              <a:cxnLst/>
              <a:rect l="l" t="t" r="r" b="b"/>
              <a:pathLst>
                <a:path w="2889" h="1845" extrusionOk="0">
                  <a:moveTo>
                    <a:pt x="1462" y="18"/>
                  </a:moveTo>
                  <a:cubicBezTo>
                    <a:pt x="2245" y="18"/>
                    <a:pt x="2888" y="940"/>
                    <a:pt x="2888" y="940"/>
                  </a:cubicBezTo>
                  <a:cubicBezTo>
                    <a:pt x="2888" y="940"/>
                    <a:pt x="2227" y="1844"/>
                    <a:pt x="1444" y="1844"/>
                  </a:cubicBezTo>
                  <a:cubicBezTo>
                    <a:pt x="644" y="1844"/>
                    <a:pt x="1" y="922"/>
                    <a:pt x="1" y="922"/>
                  </a:cubicBezTo>
                  <a:cubicBezTo>
                    <a:pt x="1" y="922"/>
                    <a:pt x="662" y="0"/>
                    <a:pt x="1462" y="18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547216" y="5116565"/>
              <a:ext cx="331325" cy="201616"/>
            </a:xfrm>
            <a:custGeom>
              <a:avLst/>
              <a:gdLst/>
              <a:ahLst/>
              <a:cxnLst/>
              <a:rect l="l" t="t" r="r" b="b"/>
              <a:pathLst>
                <a:path w="2889" h="1758" extrusionOk="0">
                  <a:moveTo>
                    <a:pt x="1914" y="1757"/>
                  </a:moveTo>
                  <a:cubicBezTo>
                    <a:pt x="2471" y="1514"/>
                    <a:pt x="2888" y="940"/>
                    <a:pt x="2888" y="940"/>
                  </a:cubicBezTo>
                  <a:cubicBezTo>
                    <a:pt x="2888" y="940"/>
                    <a:pt x="2245" y="18"/>
                    <a:pt x="1462" y="18"/>
                  </a:cubicBezTo>
                  <a:cubicBezTo>
                    <a:pt x="662" y="0"/>
                    <a:pt x="1" y="922"/>
                    <a:pt x="1" y="922"/>
                  </a:cubicBezTo>
                  <a:cubicBezTo>
                    <a:pt x="696" y="18"/>
                    <a:pt x="2314" y="748"/>
                    <a:pt x="1914" y="1757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658919" y="4771363"/>
              <a:ext cx="213658" cy="331325"/>
            </a:xfrm>
            <a:custGeom>
              <a:avLst/>
              <a:gdLst/>
              <a:ahLst/>
              <a:cxnLst/>
              <a:rect l="l" t="t" r="r" b="b"/>
              <a:pathLst>
                <a:path w="1863" h="2889" extrusionOk="0">
                  <a:moveTo>
                    <a:pt x="1845" y="1427"/>
                  </a:moveTo>
                  <a:cubicBezTo>
                    <a:pt x="1862" y="2227"/>
                    <a:pt x="958" y="2889"/>
                    <a:pt x="958" y="2889"/>
                  </a:cubicBezTo>
                  <a:cubicBezTo>
                    <a:pt x="958" y="2889"/>
                    <a:pt x="36" y="2262"/>
                    <a:pt x="18" y="1462"/>
                  </a:cubicBezTo>
                  <a:cubicBezTo>
                    <a:pt x="1" y="662"/>
                    <a:pt x="905" y="1"/>
                    <a:pt x="905" y="1"/>
                  </a:cubicBezTo>
                  <a:cubicBezTo>
                    <a:pt x="905" y="1"/>
                    <a:pt x="1845" y="644"/>
                    <a:pt x="1845" y="142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72910" y="4771363"/>
              <a:ext cx="199667" cy="331325"/>
            </a:xfrm>
            <a:custGeom>
              <a:avLst/>
              <a:gdLst/>
              <a:ahLst/>
              <a:cxnLst/>
              <a:rect l="l" t="t" r="r" b="b"/>
              <a:pathLst>
                <a:path w="1741" h="2889" extrusionOk="0">
                  <a:moveTo>
                    <a:pt x="1" y="1932"/>
                  </a:moveTo>
                  <a:cubicBezTo>
                    <a:pt x="244" y="2488"/>
                    <a:pt x="836" y="2889"/>
                    <a:pt x="836" y="2889"/>
                  </a:cubicBezTo>
                  <a:cubicBezTo>
                    <a:pt x="836" y="2889"/>
                    <a:pt x="1740" y="2227"/>
                    <a:pt x="1723" y="1427"/>
                  </a:cubicBezTo>
                  <a:cubicBezTo>
                    <a:pt x="1723" y="644"/>
                    <a:pt x="783" y="1"/>
                    <a:pt x="783" y="1"/>
                  </a:cubicBezTo>
                  <a:cubicBezTo>
                    <a:pt x="1705" y="679"/>
                    <a:pt x="1027" y="2314"/>
                    <a:pt x="1" y="193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888403" y="5086632"/>
              <a:ext cx="213543" cy="331325"/>
            </a:xfrm>
            <a:custGeom>
              <a:avLst/>
              <a:gdLst/>
              <a:ahLst/>
              <a:cxnLst/>
              <a:rect l="l" t="t" r="r" b="b"/>
              <a:pathLst>
                <a:path w="1862" h="2889" extrusionOk="0">
                  <a:moveTo>
                    <a:pt x="1844" y="1427"/>
                  </a:moveTo>
                  <a:cubicBezTo>
                    <a:pt x="1862" y="2227"/>
                    <a:pt x="957" y="2888"/>
                    <a:pt x="957" y="2888"/>
                  </a:cubicBezTo>
                  <a:cubicBezTo>
                    <a:pt x="957" y="2888"/>
                    <a:pt x="35" y="2262"/>
                    <a:pt x="18" y="1462"/>
                  </a:cubicBezTo>
                  <a:cubicBezTo>
                    <a:pt x="0" y="661"/>
                    <a:pt x="905" y="0"/>
                    <a:pt x="905" y="0"/>
                  </a:cubicBezTo>
                  <a:cubicBezTo>
                    <a:pt x="905" y="0"/>
                    <a:pt x="1844" y="627"/>
                    <a:pt x="1844" y="142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902395" y="5086632"/>
              <a:ext cx="199552" cy="331325"/>
            </a:xfrm>
            <a:custGeom>
              <a:avLst/>
              <a:gdLst/>
              <a:ahLst/>
              <a:cxnLst/>
              <a:rect l="l" t="t" r="r" b="b"/>
              <a:pathLst>
                <a:path w="1740" h="2889" extrusionOk="0">
                  <a:moveTo>
                    <a:pt x="0" y="1914"/>
                  </a:moveTo>
                  <a:cubicBezTo>
                    <a:pt x="244" y="2488"/>
                    <a:pt x="835" y="2888"/>
                    <a:pt x="835" y="2888"/>
                  </a:cubicBezTo>
                  <a:cubicBezTo>
                    <a:pt x="835" y="2888"/>
                    <a:pt x="1740" y="2227"/>
                    <a:pt x="1722" y="1427"/>
                  </a:cubicBezTo>
                  <a:cubicBezTo>
                    <a:pt x="1722" y="627"/>
                    <a:pt x="783" y="0"/>
                    <a:pt x="783" y="0"/>
                  </a:cubicBezTo>
                  <a:cubicBezTo>
                    <a:pt x="1705" y="679"/>
                    <a:pt x="1026" y="2297"/>
                    <a:pt x="0" y="191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396360" y="2472106"/>
              <a:ext cx="923788" cy="2090937"/>
            </a:xfrm>
            <a:custGeom>
              <a:avLst/>
              <a:gdLst/>
              <a:ahLst/>
              <a:cxnLst/>
              <a:rect l="l" t="t" r="r" b="b"/>
              <a:pathLst>
                <a:path w="8055" h="18232" extrusionOk="0">
                  <a:moveTo>
                    <a:pt x="2731" y="18231"/>
                  </a:moveTo>
                  <a:cubicBezTo>
                    <a:pt x="2731" y="18231"/>
                    <a:pt x="0" y="16822"/>
                    <a:pt x="627" y="11847"/>
                  </a:cubicBezTo>
                  <a:cubicBezTo>
                    <a:pt x="1044" y="13500"/>
                    <a:pt x="2036" y="14857"/>
                    <a:pt x="2036" y="14857"/>
                  </a:cubicBezTo>
                  <a:cubicBezTo>
                    <a:pt x="2036" y="14857"/>
                    <a:pt x="1027" y="13135"/>
                    <a:pt x="1270" y="11117"/>
                  </a:cubicBezTo>
                  <a:cubicBezTo>
                    <a:pt x="1253" y="9394"/>
                    <a:pt x="2349" y="5637"/>
                    <a:pt x="2349" y="5637"/>
                  </a:cubicBezTo>
                  <a:cubicBezTo>
                    <a:pt x="2349" y="5637"/>
                    <a:pt x="3132" y="9133"/>
                    <a:pt x="3132" y="10682"/>
                  </a:cubicBezTo>
                  <a:cubicBezTo>
                    <a:pt x="3775" y="7916"/>
                    <a:pt x="2836" y="4715"/>
                    <a:pt x="2836" y="4715"/>
                  </a:cubicBezTo>
                  <a:cubicBezTo>
                    <a:pt x="2836" y="4715"/>
                    <a:pt x="3619" y="1340"/>
                    <a:pt x="4662" y="1"/>
                  </a:cubicBezTo>
                  <a:cubicBezTo>
                    <a:pt x="7220" y="1184"/>
                    <a:pt x="8055" y="7411"/>
                    <a:pt x="7028" y="11099"/>
                  </a:cubicBezTo>
                  <a:cubicBezTo>
                    <a:pt x="6315" y="11882"/>
                    <a:pt x="5671" y="12473"/>
                    <a:pt x="5671" y="12473"/>
                  </a:cubicBezTo>
                  <a:cubicBezTo>
                    <a:pt x="5671" y="12473"/>
                    <a:pt x="6941" y="11830"/>
                    <a:pt x="7220" y="11499"/>
                  </a:cubicBezTo>
                  <a:cubicBezTo>
                    <a:pt x="7098" y="13465"/>
                    <a:pt x="5480" y="17466"/>
                    <a:pt x="2731" y="18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460125" y="2472106"/>
              <a:ext cx="860023" cy="2090937"/>
            </a:xfrm>
            <a:custGeom>
              <a:avLst/>
              <a:gdLst/>
              <a:ahLst/>
              <a:cxnLst/>
              <a:rect l="l" t="t" r="r" b="b"/>
              <a:pathLst>
                <a:path w="7499" h="18232" extrusionOk="0">
                  <a:moveTo>
                    <a:pt x="4454" y="6281"/>
                  </a:moveTo>
                  <a:cubicBezTo>
                    <a:pt x="5376" y="5620"/>
                    <a:pt x="5568" y="4645"/>
                    <a:pt x="5602" y="4280"/>
                  </a:cubicBezTo>
                  <a:cubicBezTo>
                    <a:pt x="5550" y="4854"/>
                    <a:pt x="5324" y="6907"/>
                    <a:pt x="4298" y="8038"/>
                  </a:cubicBezTo>
                  <a:cubicBezTo>
                    <a:pt x="5498" y="7829"/>
                    <a:pt x="5776" y="7272"/>
                    <a:pt x="5776" y="7272"/>
                  </a:cubicBezTo>
                  <a:cubicBezTo>
                    <a:pt x="5776" y="7272"/>
                    <a:pt x="5341" y="11447"/>
                    <a:pt x="2262" y="13100"/>
                  </a:cubicBezTo>
                  <a:cubicBezTo>
                    <a:pt x="3358" y="12926"/>
                    <a:pt x="4298" y="12439"/>
                    <a:pt x="4298" y="12439"/>
                  </a:cubicBezTo>
                  <a:cubicBezTo>
                    <a:pt x="4298" y="12439"/>
                    <a:pt x="3671" y="14126"/>
                    <a:pt x="1114" y="14056"/>
                  </a:cubicBezTo>
                  <a:cubicBezTo>
                    <a:pt x="1306" y="14561"/>
                    <a:pt x="1480" y="14857"/>
                    <a:pt x="1480" y="14857"/>
                  </a:cubicBezTo>
                  <a:cubicBezTo>
                    <a:pt x="1480" y="14857"/>
                    <a:pt x="1253" y="14561"/>
                    <a:pt x="975" y="14056"/>
                  </a:cubicBezTo>
                  <a:cubicBezTo>
                    <a:pt x="679" y="14039"/>
                    <a:pt x="349" y="14004"/>
                    <a:pt x="1" y="13935"/>
                  </a:cubicBezTo>
                  <a:cubicBezTo>
                    <a:pt x="244" y="17240"/>
                    <a:pt x="2175" y="18231"/>
                    <a:pt x="2175" y="18231"/>
                  </a:cubicBezTo>
                  <a:cubicBezTo>
                    <a:pt x="4924" y="17466"/>
                    <a:pt x="6542" y="13465"/>
                    <a:pt x="6664" y="11499"/>
                  </a:cubicBezTo>
                  <a:cubicBezTo>
                    <a:pt x="6385" y="11830"/>
                    <a:pt x="5115" y="12473"/>
                    <a:pt x="5115" y="12473"/>
                  </a:cubicBezTo>
                  <a:cubicBezTo>
                    <a:pt x="5115" y="12473"/>
                    <a:pt x="5759" y="11882"/>
                    <a:pt x="6472" y="11099"/>
                  </a:cubicBezTo>
                  <a:cubicBezTo>
                    <a:pt x="7499" y="7411"/>
                    <a:pt x="6664" y="1184"/>
                    <a:pt x="4106" y="1"/>
                  </a:cubicBezTo>
                  <a:cubicBezTo>
                    <a:pt x="4106" y="1"/>
                    <a:pt x="4628" y="3689"/>
                    <a:pt x="4454" y="6281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81881" y="4976878"/>
              <a:ext cx="712309" cy="193588"/>
            </a:xfrm>
            <a:custGeom>
              <a:avLst/>
              <a:gdLst/>
              <a:ahLst/>
              <a:cxnLst/>
              <a:rect l="l" t="t" r="r" b="b"/>
              <a:pathLst>
                <a:path w="6211" h="1688" extrusionOk="0">
                  <a:moveTo>
                    <a:pt x="6176" y="1497"/>
                  </a:moveTo>
                  <a:cubicBezTo>
                    <a:pt x="6123" y="1688"/>
                    <a:pt x="4732" y="1566"/>
                    <a:pt x="3027" y="1201"/>
                  </a:cubicBezTo>
                  <a:cubicBezTo>
                    <a:pt x="1340" y="853"/>
                    <a:pt x="0" y="401"/>
                    <a:pt x="35" y="192"/>
                  </a:cubicBezTo>
                  <a:cubicBezTo>
                    <a:pt x="87" y="1"/>
                    <a:pt x="1496" y="122"/>
                    <a:pt x="3184" y="488"/>
                  </a:cubicBezTo>
                  <a:cubicBezTo>
                    <a:pt x="4871" y="836"/>
                    <a:pt x="6210" y="1288"/>
                    <a:pt x="6176" y="1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691338" y="5086632"/>
              <a:ext cx="532827" cy="157692"/>
            </a:xfrm>
            <a:custGeom>
              <a:avLst/>
              <a:gdLst/>
              <a:ahLst/>
              <a:cxnLst/>
              <a:rect l="l" t="t" r="r" b="b"/>
              <a:pathLst>
                <a:path w="4646" h="1375" extrusionOk="0">
                  <a:moveTo>
                    <a:pt x="4610" y="1183"/>
                  </a:moveTo>
                  <a:cubicBezTo>
                    <a:pt x="4575" y="1375"/>
                    <a:pt x="3514" y="1322"/>
                    <a:pt x="2244" y="1061"/>
                  </a:cubicBezTo>
                  <a:cubicBezTo>
                    <a:pt x="992" y="783"/>
                    <a:pt x="0" y="418"/>
                    <a:pt x="35" y="209"/>
                  </a:cubicBezTo>
                  <a:cubicBezTo>
                    <a:pt x="87" y="0"/>
                    <a:pt x="1148" y="53"/>
                    <a:pt x="2401" y="331"/>
                  </a:cubicBezTo>
                  <a:cubicBezTo>
                    <a:pt x="3671" y="592"/>
                    <a:pt x="4645" y="975"/>
                    <a:pt x="4610" y="1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192573" y="4922976"/>
              <a:ext cx="375135" cy="125809"/>
            </a:xfrm>
            <a:custGeom>
              <a:avLst/>
              <a:gdLst/>
              <a:ahLst/>
              <a:cxnLst/>
              <a:rect l="l" t="t" r="r" b="b"/>
              <a:pathLst>
                <a:path w="3271" h="1097" extrusionOk="0">
                  <a:moveTo>
                    <a:pt x="3219" y="888"/>
                  </a:moveTo>
                  <a:cubicBezTo>
                    <a:pt x="3184" y="1097"/>
                    <a:pt x="2436" y="1097"/>
                    <a:pt x="1549" y="923"/>
                  </a:cubicBezTo>
                  <a:cubicBezTo>
                    <a:pt x="679" y="732"/>
                    <a:pt x="0" y="418"/>
                    <a:pt x="35" y="210"/>
                  </a:cubicBezTo>
                  <a:cubicBezTo>
                    <a:pt x="87" y="18"/>
                    <a:pt x="835" y="1"/>
                    <a:pt x="1705" y="192"/>
                  </a:cubicBezTo>
                  <a:cubicBezTo>
                    <a:pt x="2592" y="384"/>
                    <a:pt x="3271" y="697"/>
                    <a:pt x="3219" y="8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475845" y="5202349"/>
              <a:ext cx="375249" cy="125809"/>
            </a:xfrm>
            <a:custGeom>
              <a:avLst/>
              <a:gdLst/>
              <a:ahLst/>
              <a:cxnLst/>
              <a:rect l="l" t="t" r="r" b="b"/>
              <a:pathLst>
                <a:path w="3272" h="1097" extrusionOk="0">
                  <a:moveTo>
                    <a:pt x="3219" y="887"/>
                  </a:moveTo>
                  <a:cubicBezTo>
                    <a:pt x="3184" y="1096"/>
                    <a:pt x="2436" y="1096"/>
                    <a:pt x="1549" y="922"/>
                  </a:cubicBezTo>
                  <a:cubicBezTo>
                    <a:pt x="679" y="731"/>
                    <a:pt x="1" y="418"/>
                    <a:pt x="35" y="209"/>
                  </a:cubicBezTo>
                  <a:cubicBezTo>
                    <a:pt x="88" y="18"/>
                    <a:pt x="836" y="0"/>
                    <a:pt x="1705" y="192"/>
                  </a:cubicBezTo>
                  <a:cubicBezTo>
                    <a:pt x="2593" y="383"/>
                    <a:pt x="3271" y="696"/>
                    <a:pt x="3219" y="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08248" y="4763450"/>
              <a:ext cx="375249" cy="125809"/>
            </a:xfrm>
            <a:custGeom>
              <a:avLst/>
              <a:gdLst/>
              <a:ahLst/>
              <a:cxnLst/>
              <a:rect l="l" t="t" r="r" b="b"/>
              <a:pathLst>
                <a:path w="3272" h="1097" extrusionOk="0">
                  <a:moveTo>
                    <a:pt x="3236" y="887"/>
                  </a:moveTo>
                  <a:cubicBezTo>
                    <a:pt x="3201" y="1079"/>
                    <a:pt x="2453" y="1096"/>
                    <a:pt x="1566" y="905"/>
                  </a:cubicBezTo>
                  <a:cubicBezTo>
                    <a:pt x="679" y="731"/>
                    <a:pt x="1" y="400"/>
                    <a:pt x="53" y="209"/>
                  </a:cubicBezTo>
                  <a:cubicBezTo>
                    <a:pt x="88" y="0"/>
                    <a:pt x="836" y="0"/>
                    <a:pt x="1723" y="174"/>
                  </a:cubicBezTo>
                  <a:cubicBezTo>
                    <a:pt x="2593" y="366"/>
                    <a:pt x="3271" y="679"/>
                    <a:pt x="3236" y="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102775" y="5312103"/>
              <a:ext cx="375249" cy="97826"/>
            </a:xfrm>
            <a:custGeom>
              <a:avLst/>
              <a:gdLst/>
              <a:ahLst/>
              <a:cxnLst/>
              <a:rect l="l" t="t" r="r" b="b"/>
              <a:pathLst>
                <a:path w="3272" h="853" extrusionOk="0">
                  <a:moveTo>
                    <a:pt x="3254" y="539"/>
                  </a:moveTo>
                  <a:cubicBezTo>
                    <a:pt x="3236" y="748"/>
                    <a:pt x="2506" y="852"/>
                    <a:pt x="1601" y="800"/>
                  </a:cubicBezTo>
                  <a:cubicBezTo>
                    <a:pt x="714" y="731"/>
                    <a:pt x="1" y="522"/>
                    <a:pt x="1" y="313"/>
                  </a:cubicBezTo>
                  <a:cubicBezTo>
                    <a:pt x="18" y="122"/>
                    <a:pt x="766" y="0"/>
                    <a:pt x="1653" y="52"/>
                  </a:cubicBezTo>
                  <a:cubicBezTo>
                    <a:pt x="2558" y="122"/>
                    <a:pt x="3271" y="331"/>
                    <a:pt x="3254" y="5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61405" y="5427820"/>
              <a:ext cx="522849" cy="71907"/>
            </a:xfrm>
            <a:custGeom>
              <a:avLst/>
              <a:gdLst/>
              <a:ahLst/>
              <a:cxnLst/>
              <a:rect l="l" t="t" r="r" b="b"/>
              <a:pathLst>
                <a:path w="4559" h="627" extrusionOk="0">
                  <a:moveTo>
                    <a:pt x="4541" y="383"/>
                  </a:moveTo>
                  <a:cubicBezTo>
                    <a:pt x="4541" y="539"/>
                    <a:pt x="3514" y="626"/>
                    <a:pt x="2262" y="591"/>
                  </a:cubicBezTo>
                  <a:cubicBezTo>
                    <a:pt x="1009" y="539"/>
                    <a:pt x="0" y="383"/>
                    <a:pt x="0" y="244"/>
                  </a:cubicBezTo>
                  <a:cubicBezTo>
                    <a:pt x="0" y="87"/>
                    <a:pt x="1027" y="0"/>
                    <a:pt x="2279" y="35"/>
                  </a:cubicBezTo>
                  <a:cubicBezTo>
                    <a:pt x="3549" y="87"/>
                    <a:pt x="4558" y="244"/>
                    <a:pt x="4541" y="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397568" y="5379881"/>
              <a:ext cx="389126" cy="67894"/>
            </a:xfrm>
            <a:custGeom>
              <a:avLst/>
              <a:gdLst/>
              <a:ahLst/>
              <a:cxnLst/>
              <a:rect l="l" t="t" r="r" b="b"/>
              <a:pathLst>
                <a:path w="3393" h="592" extrusionOk="0">
                  <a:moveTo>
                    <a:pt x="3375" y="348"/>
                  </a:moveTo>
                  <a:cubicBezTo>
                    <a:pt x="3375" y="505"/>
                    <a:pt x="2610" y="592"/>
                    <a:pt x="1688" y="557"/>
                  </a:cubicBezTo>
                  <a:cubicBezTo>
                    <a:pt x="748" y="540"/>
                    <a:pt x="0" y="383"/>
                    <a:pt x="0" y="244"/>
                  </a:cubicBezTo>
                  <a:cubicBezTo>
                    <a:pt x="0" y="88"/>
                    <a:pt x="766" y="1"/>
                    <a:pt x="1705" y="18"/>
                  </a:cubicBezTo>
                  <a:cubicBezTo>
                    <a:pt x="2627" y="53"/>
                    <a:pt x="3393" y="209"/>
                    <a:pt x="3375" y="3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61896" y="5242259"/>
              <a:ext cx="237513" cy="65944"/>
            </a:xfrm>
            <a:custGeom>
              <a:avLst/>
              <a:gdLst/>
              <a:ahLst/>
              <a:cxnLst/>
              <a:rect l="l" t="t" r="r" b="b"/>
              <a:pathLst>
                <a:path w="2071" h="575" extrusionOk="0">
                  <a:moveTo>
                    <a:pt x="2071" y="313"/>
                  </a:moveTo>
                  <a:cubicBezTo>
                    <a:pt x="2071" y="470"/>
                    <a:pt x="1601" y="574"/>
                    <a:pt x="1027" y="557"/>
                  </a:cubicBezTo>
                  <a:cubicBezTo>
                    <a:pt x="453" y="539"/>
                    <a:pt x="1" y="400"/>
                    <a:pt x="1" y="244"/>
                  </a:cubicBezTo>
                  <a:cubicBezTo>
                    <a:pt x="18" y="105"/>
                    <a:pt x="488" y="0"/>
                    <a:pt x="1044" y="18"/>
                  </a:cubicBezTo>
                  <a:cubicBezTo>
                    <a:pt x="1618" y="35"/>
                    <a:pt x="2071" y="174"/>
                    <a:pt x="2071" y="3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020484" y="5324030"/>
              <a:ext cx="271459" cy="67894"/>
            </a:xfrm>
            <a:custGeom>
              <a:avLst/>
              <a:gdLst/>
              <a:ahLst/>
              <a:cxnLst/>
              <a:rect l="l" t="t" r="r" b="b"/>
              <a:pathLst>
                <a:path w="2367" h="592" extrusionOk="0">
                  <a:moveTo>
                    <a:pt x="2366" y="331"/>
                  </a:moveTo>
                  <a:cubicBezTo>
                    <a:pt x="2349" y="488"/>
                    <a:pt x="1827" y="592"/>
                    <a:pt x="1166" y="575"/>
                  </a:cubicBezTo>
                  <a:cubicBezTo>
                    <a:pt x="523" y="540"/>
                    <a:pt x="1" y="401"/>
                    <a:pt x="1" y="261"/>
                  </a:cubicBezTo>
                  <a:cubicBezTo>
                    <a:pt x="1" y="105"/>
                    <a:pt x="540" y="0"/>
                    <a:pt x="1184" y="35"/>
                  </a:cubicBezTo>
                  <a:cubicBezTo>
                    <a:pt x="1845" y="53"/>
                    <a:pt x="2366" y="192"/>
                    <a:pt x="2366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37436" y="4950960"/>
              <a:ext cx="271459" cy="91863"/>
            </a:xfrm>
            <a:custGeom>
              <a:avLst/>
              <a:gdLst/>
              <a:ahLst/>
              <a:cxnLst/>
              <a:rect l="l" t="t" r="r" b="b"/>
              <a:pathLst>
                <a:path w="2367" h="801" extrusionOk="0">
                  <a:moveTo>
                    <a:pt x="2332" y="644"/>
                  </a:moveTo>
                  <a:cubicBezTo>
                    <a:pt x="2314" y="783"/>
                    <a:pt x="1775" y="801"/>
                    <a:pt x="1131" y="661"/>
                  </a:cubicBezTo>
                  <a:cubicBezTo>
                    <a:pt x="488" y="522"/>
                    <a:pt x="1" y="296"/>
                    <a:pt x="18" y="157"/>
                  </a:cubicBezTo>
                  <a:cubicBezTo>
                    <a:pt x="53" y="18"/>
                    <a:pt x="592" y="0"/>
                    <a:pt x="1236" y="140"/>
                  </a:cubicBezTo>
                  <a:cubicBezTo>
                    <a:pt x="1879" y="261"/>
                    <a:pt x="2366" y="505"/>
                    <a:pt x="2332" y="6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61139" y="4905086"/>
              <a:ext cx="181661" cy="53902"/>
            </a:xfrm>
            <a:custGeom>
              <a:avLst/>
              <a:gdLst/>
              <a:ahLst/>
              <a:cxnLst/>
              <a:rect l="l" t="t" r="r" b="b"/>
              <a:pathLst>
                <a:path w="1584" h="470" extrusionOk="0">
                  <a:moveTo>
                    <a:pt x="1566" y="348"/>
                  </a:moveTo>
                  <a:cubicBezTo>
                    <a:pt x="1549" y="453"/>
                    <a:pt x="1183" y="470"/>
                    <a:pt x="766" y="418"/>
                  </a:cubicBezTo>
                  <a:cubicBezTo>
                    <a:pt x="331" y="348"/>
                    <a:pt x="1" y="226"/>
                    <a:pt x="18" y="122"/>
                  </a:cubicBezTo>
                  <a:cubicBezTo>
                    <a:pt x="18" y="18"/>
                    <a:pt x="383" y="0"/>
                    <a:pt x="818" y="53"/>
                  </a:cubicBezTo>
                  <a:cubicBezTo>
                    <a:pt x="1236" y="122"/>
                    <a:pt x="1584" y="244"/>
                    <a:pt x="1566" y="3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73895" y="5473694"/>
              <a:ext cx="181661" cy="55966"/>
            </a:xfrm>
            <a:custGeom>
              <a:avLst/>
              <a:gdLst/>
              <a:ahLst/>
              <a:cxnLst/>
              <a:rect l="l" t="t" r="r" b="b"/>
              <a:pathLst>
                <a:path w="1584" h="488" extrusionOk="0">
                  <a:moveTo>
                    <a:pt x="1566" y="365"/>
                  </a:moveTo>
                  <a:cubicBezTo>
                    <a:pt x="1566" y="452"/>
                    <a:pt x="1201" y="487"/>
                    <a:pt x="766" y="418"/>
                  </a:cubicBezTo>
                  <a:cubicBezTo>
                    <a:pt x="348" y="365"/>
                    <a:pt x="0" y="226"/>
                    <a:pt x="18" y="139"/>
                  </a:cubicBezTo>
                  <a:cubicBezTo>
                    <a:pt x="35" y="35"/>
                    <a:pt x="400" y="0"/>
                    <a:pt x="818" y="70"/>
                  </a:cubicBezTo>
                  <a:cubicBezTo>
                    <a:pt x="1253" y="139"/>
                    <a:pt x="1583" y="261"/>
                    <a:pt x="1566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865377" y="5373918"/>
              <a:ext cx="181661" cy="45989"/>
            </a:xfrm>
            <a:custGeom>
              <a:avLst/>
              <a:gdLst/>
              <a:ahLst/>
              <a:cxnLst/>
              <a:rect l="l" t="t" r="r" b="b"/>
              <a:pathLst>
                <a:path w="1584" h="401" extrusionOk="0">
                  <a:moveTo>
                    <a:pt x="1566" y="244"/>
                  </a:moveTo>
                  <a:cubicBezTo>
                    <a:pt x="1566" y="348"/>
                    <a:pt x="1201" y="400"/>
                    <a:pt x="783" y="383"/>
                  </a:cubicBezTo>
                  <a:cubicBezTo>
                    <a:pt x="348" y="348"/>
                    <a:pt x="1" y="244"/>
                    <a:pt x="1" y="157"/>
                  </a:cubicBezTo>
                  <a:cubicBezTo>
                    <a:pt x="18" y="53"/>
                    <a:pt x="366" y="0"/>
                    <a:pt x="801" y="18"/>
                  </a:cubicBezTo>
                  <a:cubicBezTo>
                    <a:pt x="1236" y="53"/>
                    <a:pt x="1584" y="157"/>
                    <a:pt x="1566" y="2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49435" y="5186408"/>
              <a:ext cx="181661" cy="55966"/>
            </a:xfrm>
            <a:custGeom>
              <a:avLst/>
              <a:gdLst/>
              <a:ahLst/>
              <a:cxnLst/>
              <a:rect l="l" t="t" r="r" b="b"/>
              <a:pathLst>
                <a:path w="1584" h="488" extrusionOk="0">
                  <a:moveTo>
                    <a:pt x="1566" y="365"/>
                  </a:moveTo>
                  <a:cubicBezTo>
                    <a:pt x="1549" y="452"/>
                    <a:pt x="1183" y="487"/>
                    <a:pt x="766" y="418"/>
                  </a:cubicBezTo>
                  <a:cubicBezTo>
                    <a:pt x="331" y="365"/>
                    <a:pt x="0" y="226"/>
                    <a:pt x="0" y="139"/>
                  </a:cubicBezTo>
                  <a:cubicBezTo>
                    <a:pt x="18" y="35"/>
                    <a:pt x="383" y="0"/>
                    <a:pt x="818" y="70"/>
                  </a:cubicBezTo>
                  <a:cubicBezTo>
                    <a:pt x="1235" y="139"/>
                    <a:pt x="1583" y="261"/>
                    <a:pt x="1566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66849" y="5517503"/>
              <a:ext cx="179711" cy="44039"/>
            </a:xfrm>
            <a:custGeom>
              <a:avLst/>
              <a:gdLst/>
              <a:ahLst/>
              <a:cxnLst/>
              <a:rect l="l" t="t" r="r" b="b"/>
              <a:pathLst>
                <a:path w="1567" h="384" extrusionOk="0">
                  <a:moveTo>
                    <a:pt x="1566" y="175"/>
                  </a:moveTo>
                  <a:cubicBezTo>
                    <a:pt x="1566" y="279"/>
                    <a:pt x="1219" y="366"/>
                    <a:pt x="784" y="366"/>
                  </a:cubicBezTo>
                  <a:cubicBezTo>
                    <a:pt x="349" y="384"/>
                    <a:pt x="1" y="297"/>
                    <a:pt x="1" y="210"/>
                  </a:cubicBezTo>
                  <a:cubicBezTo>
                    <a:pt x="1" y="105"/>
                    <a:pt x="349" y="18"/>
                    <a:pt x="784" y="1"/>
                  </a:cubicBezTo>
                  <a:cubicBezTo>
                    <a:pt x="1219" y="1"/>
                    <a:pt x="1566" y="70"/>
                    <a:pt x="1566" y="1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257882" y="5487571"/>
              <a:ext cx="271459" cy="68008"/>
            </a:xfrm>
            <a:custGeom>
              <a:avLst/>
              <a:gdLst/>
              <a:ahLst/>
              <a:cxnLst/>
              <a:rect l="l" t="t" r="r" b="b"/>
              <a:pathLst>
                <a:path w="2367" h="593" extrusionOk="0">
                  <a:moveTo>
                    <a:pt x="2367" y="349"/>
                  </a:moveTo>
                  <a:cubicBezTo>
                    <a:pt x="2349" y="488"/>
                    <a:pt x="1827" y="592"/>
                    <a:pt x="1166" y="575"/>
                  </a:cubicBezTo>
                  <a:cubicBezTo>
                    <a:pt x="523" y="558"/>
                    <a:pt x="1" y="418"/>
                    <a:pt x="1" y="262"/>
                  </a:cubicBezTo>
                  <a:cubicBezTo>
                    <a:pt x="1" y="105"/>
                    <a:pt x="540" y="1"/>
                    <a:pt x="1184" y="36"/>
                  </a:cubicBezTo>
                  <a:cubicBezTo>
                    <a:pt x="1845" y="53"/>
                    <a:pt x="2367" y="192"/>
                    <a:pt x="2367" y="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2"/>
          <p:cNvGrpSpPr/>
          <p:nvPr/>
        </p:nvGrpSpPr>
        <p:grpSpPr>
          <a:xfrm>
            <a:off x="-297238" y="2407721"/>
            <a:ext cx="10204671" cy="3698935"/>
            <a:chOff x="-297238" y="2407721"/>
            <a:chExt cx="10204671" cy="3698935"/>
          </a:xfrm>
        </p:grpSpPr>
        <p:sp>
          <p:nvSpPr>
            <p:cNvPr id="95" name="Google Shape;95;p2"/>
            <p:cNvSpPr/>
            <p:nvPr/>
          </p:nvSpPr>
          <p:spPr>
            <a:xfrm>
              <a:off x="1065334" y="5516029"/>
              <a:ext cx="125809" cy="24084"/>
            </a:xfrm>
            <a:custGeom>
              <a:avLst/>
              <a:gdLst/>
              <a:ahLst/>
              <a:cxnLst/>
              <a:rect l="l" t="t" r="r" b="b"/>
              <a:pathLst>
                <a:path w="1097" h="210" extrusionOk="0">
                  <a:moveTo>
                    <a:pt x="297" y="88"/>
                  </a:moveTo>
                  <a:cubicBezTo>
                    <a:pt x="557" y="140"/>
                    <a:pt x="836" y="175"/>
                    <a:pt x="1097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191029" y="4137515"/>
              <a:ext cx="7970263" cy="1518315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538278" y="5290558"/>
              <a:ext cx="137737" cy="20769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1113" y="818"/>
                  </a:moveTo>
                  <a:cubicBezTo>
                    <a:pt x="1200" y="1288"/>
                    <a:pt x="1026" y="1723"/>
                    <a:pt x="748" y="1758"/>
                  </a:cubicBezTo>
                  <a:cubicBezTo>
                    <a:pt x="452" y="1810"/>
                    <a:pt x="157" y="1462"/>
                    <a:pt x="87" y="992"/>
                  </a:cubicBezTo>
                  <a:cubicBezTo>
                    <a:pt x="0" y="505"/>
                    <a:pt x="174" y="88"/>
                    <a:pt x="452" y="53"/>
                  </a:cubicBezTo>
                  <a:cubicBezTo>
                    <a:pt x="748" y="1"/>
                    <a:pt x="1044" y="349"/>
                    <a:pt x="1113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0340" y="5248698"/>
              <a:ext cx="245541" cy="363207"/>
            </a:xfrm>
            <a:custGeom>
              <a:avLst/>
              <a:gdLst/>
              <a:ahLst/>
              <a:cxnLst/>
              <a:rect l="l" t="t" r="r" b="b"/>
              <a:pathLst>
                <a:path w="2141" h="3167" extrusionOk="0">
                  <a:moveTo>
                    <a:pt x="175" y="1601"/>
                  </a:moveTo>
                  <a:cubicBezTo>
                    <a:pt x="505" y="3167"/>
                    <a:pt x="2140" y="2662"/>
                    <a:pt x="1897" y="1323"/>
                  </a:cubicBezTo>
                  <a:cubicBezTo>
                    <a:pt x="1671" y="1"/>
                    <a:pt x="1236" y="1027"/>
                    <a:pt x="1201" y="1792"/>
                  </a:cubicBezTo>
                  <a:cubicBezTo>
                    <a:pt x="766" y="488"/>
                    <a:pt x="1" y="818"/>
                    <a:pt x="175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530251" y="5340446"/>
              <a:ext cx="207580" cy="257468"/>
            </a:xfrm>
            <a:custGeom>
              <a:avLst/>
              <a:gdLst/>
              <a:ahLst/>
              <a:cxnLst/>
              <a:rect l="l" t="t" r="r" b="b"/>
              <a:pathLst>
                <a:path w="1810" h="2245" extrusionOk="0">
                  <a:moveTo>
                    <a:pt x="1" y="1271"/>
                  </a:moveTo>
                  <a:cubicBezTo>
                    <a:pt x="522" y="2245"/>
                    <a:pt x="1757" y="1706"/>
                    <a:pt x="1549" y="523"/>
                  </a:cubicBezTo>
                  <a:cubicBezTo>
                    <a:pt x="1514" y="262"/>
                    <a:pt x="1462" y="105"/>
                    <a:pt x="1392" y="1"/>
                  </a:cubicBezTo>
                  <a:cubicBezTo>
                    <a:pt x="1810" y="1114"/>
                    <a:pt x="957" y="1653"/>
                    <a:pt x="1" y="127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753657" y="5420267"/>
              <a:ext cx="157807" cy="207580"/>
            </a:xfrm>
            <a:custGeom>
              <a:avLst/>
              <a:gdLst/>
              <a:ahLst/>
              <a:cxnLst/>
              <a:rect l="l" t="t" r="r" b="b"/>
              <a:pathLst>
                <a:path w="1376" h="1810" extrusionOk="0">
                  <a:moveTo>
                    <a:pt x="1149" y="1149"/>
                  </a:moveTo>
                  <a:cubicBezTo>
                    <a:pt x="923" y="1584"/>
                    <a:pt x="523" y="1810"/>
                    <a:pt x="279" y="1671"/>
                  </a:cubicBezTo>
                  <a:cubicBezTo>
                    <a:pt x="18" y="1531"/>
                    <a:pt x="1" y="1079"/>
                    <a:pt x="227" y="662"/>
                  </a:cubicBezTo>
                  <a:cubicBezTo>
                    <a:pt x="453" y="227"/>
                    <a:pt x="853" y="1"/>
                    <a:pt x="1114" y="140"/>
                  </a:cubicBezTo>
                  <a:cubicBezTo>
                    <a:pt x="1358" y="279"/>
                    <a:pt x="1375" y="731"/>
                    <a:pt x="1149" y="1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51931" y="5412354"/>
              <a:ext cx="329261" cy="317219"/>
            </a:xfrm>
            <a:custGeom>
              <a:avLst/>
              <a:gdLst/>
              <a:ahLst/>
              <a:cxnLst/>
              <a:rect l="l" t="t" r="r" b="b"/>
              <a:pathLst>
                <a:path w="2871" h="2766" extrusionOk="0">
                  <a:moveTo>
                    <a:pt x="714" y="713"/>
                  </a:moveTo>
                  <a:cubicBezTo>
                    <a:pt x="1" y="2157"/>
                    <a:pt x="1601" y="2766"/>
                    <a:pt x="2245" y="1566"/>
                  </a:cubicBezTo>
                  <a:cubicBezTo>
                    <a:pt x="2871" y="365"/>
                    <a:pt x="1897" y="922"/>
                    <a:pt x="1392" y="1496"/>
                  </a:cubicBezTo>
                  <a:cubicBezTo>
                    <a:pt x="1862" y="209"/>
                    <a:pt x="1044" y="0"/>
                    <a:pt x="714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3791" y="5534034"/>
              <a:ext cx="237627" cy="179597"/>
            </a:xfrm>
            <a:custGeom>
              <a:avLst/>
              <a:gdLst/>
              <a:ahLst/>
              <a:cxnLst/>
              <a:rect l="l" t="t" r="r" b="b"/>
              <a:pathLst>
                <a:path w="2072" h="1566" extrusionOk="0">
                  <a:moveTo>
                    <a:pt x="175" y="139"/>
                  </a:moveTo>
                  <a:cubicBezTo>
                    <a:pt x="1" y="1218"/>
                    <a:pt x="1306" y="1566"/>
                    <a:pt x="1880" y="505"/>
                  </a:cubicBezTo>
                  <a:cubicBezTo>
                    <a:pt x="2001" y="278"/>
                    <a:pt x="2054" y="105"/>
                    <a:pt x="2071" y="0"/>
                  </a:cubicBezTo>
                  <a:cubicBezTo>
                    <a:pt x="1723" y="1131"/>
                    <a:pt x="714" y="1027"/>
                    <a:pt x="175" y="13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350654" y="5222779"/>
              <a:ext cx="103905" cy="93927"/>
            </a:xfrm>
            <a:custGeom>
              <a:avLst/>
              <a:gdLst/>
              <a:ahLst/>
              <a:cxnLst/>
              <a:rect l="l" t="t" r="r" b="b"/>
              <a:pathLst>
                <a:path w="906" h="819" extrusionOk="0">
                  <a:moveTo>
                    <a:pt x="627" y="192"/>
                  </a:moveTo>
                  <a:cubicBezTo>
                    <a:pt x="818" y="348"/>
                    <a:pt x="905" y="574"/>
                    <a:pt x="818" y="696"/>
                  </a:cubicBezTo>
                  <a:cubicBezTo>
                    <a:pt x="714" y="818"/>
                    <a:pt x="471" y="783"/>
                    <a:pt x="279" y="627"/>
                  </a:cubicBezTo>
                  <a:cubicBezTo>
                    <a:pt x="88" y="453"/>
                    <a:pt x="1" y="227"/>
                    <a:pt x="105" y="122"/>
                  </a:cubicBezTo>
                  <a:cubicBezTo>
                    <a:pt x="192" y="0"/>
                    <a:pt x="436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338727" y="5184819"/>
              <a:ext cx="171683" cy="191639"/>
            </a:xfrm>
            <a:custGeom>
              <a:avLst/>
              <a:gdLst/>
              <a:ahLst/>
              <a:cxnLst/>
              <a:rect l="l" t="t" r="r" b="b"/>
              <a:pathLst>
                <a:path w="1497" h="1671" extrusionOk="0">
                  <a:moveTo>
                    <a:pt x="331" y="1166"/>
                  </a:moveTo>
                  <a:cubicBezTo>
                    <a:pt x="1027" y="1671"/>
                    <a:pt x="1497" y="905"/>
                    <a:pt x="922" y="453"/>
                  </a:cubicBezTo>
                  <a:cubicBezTo>
                    <a:pt x="366" y="1"/>
                    <a:pt x="557" y="558"/>
                    <a:pt x="818" y="888"/>
                  </a:cubicBezTo>
                  <a:cubicBezTo>
                    <a:pt x="192" y="523"/>
                    <a:pt x="1" y="923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04556" y="5218765"/>
              <a:ext cx="97826" cy="137737"/>
            </a:xfrm>
            <a:custGeom>
              <a:avLst/>
              <a:gdLst/>
              <a:ahLst/>
              <a:cxnLst/>
              <a:rect l="l" t="t" r="r" b="b"/>
              <a:pathLst>
                <a:path w="853" h="1201" extrusionOk="0">
                  <a:moveTo>
                    <a:pt x="1" y="992"/>
                  </a:moveTo>
                  <a:cubicBezTo>
                    <a:pt x="540" y="1201"/>
                    <a:pt x="853" y="540"/>
                    <a:pt x="348" y="157"/>
                  </a:cubicBezTo>
                  <a:cubicBezTo>
                    <a:pt x="244" y="70"/>
                    <a:pt x="175" y="18"/>
                    <a:pt x="105" y="1"/>
                  </a:cubicBezTo>
                  <a:cubicBezTo>
                    <a:pt x="662" y="296"/>
                    <a:pt x="522" y="801"/>
                    <a:pt x="1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376687" y="5368429"/>
              <a:ext cx="79821" cy="111818"/>
            </a:xfrm>
            <a:custGeom>
              <a:avLst/>
              <a:gdLst/>
              <a:ahLst/>
              <a:cxnLst/>
              <a:rect l="l" t="t" r="r" b="b"/>
              <a:pathLst>
                <a:path w="696" h="975" extrusionOk="0">
                  <a:moveTo>
                    <a:pt x="609" y="383"/>
                  </a:moveTo>
                  <a:cubicBezTo>
                    <a:pt x="696" y="609"/>
                    <a:pt x="661" y="853"/>
                    <a:pt x="522" y="905"/>
                  </a:cubicBezTo>
                  <a:cubicBezTo>
                    <a:pt x="383" y="974"/>
                    <a:pt x="191" y="818"/>
                    <a:pt x="87" y="592"/>
                  </a:cubicBezTo>
                  <a:cubicBezTo>
                    <a:pt x="0" y="348"/>
                    <a:pt x="35" y="122"/>
                    <a:pt x="174" y="52"/>
                  </a:cubicBezTo>
                  <a:cubicBezTo>
                    <a:pt x="313" y="0"/>
                    <a:pt x="505" y="139"/>
                    <a:pt x="609" y="383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350654" y="5340446"/>
              <a:ext cx="149779" cy="203681"/>
            </a:xfrm>
            <a:custGeom>
              <a:avLst/>
              <a:gdLst/>
              <a:ahLst/>
              <a:cxnLst/>
              <a:rect l="l" t="t" r="r" b="b"/>
              <a:pathLst>
                <a:path w="1306" h="1776" extrusionOk="0">
                  <a:moveTo>
                    <a:pt x="175" y="992"/>
                  </a:moveTo>
                  <a:cubicBezTo>
                    <a:pt x="540" y="1775"/>
                    <a:pt x="1306" y="1323"/>
                    <a:pt x="1045" y="662"/>
                  </a:cubicBezTo>
                  <a:cubicBezTo>
                    <a:pt x="766" y="1"/>
                    <a:pt x="662" y="575"/>
                    <a:pt x="732" y="975"/>
                  </a:cubicBezTo>
                  <a:cubicBezTo>
                    <a:pt x="349" y="349"/>
                    <a:pt x="1" y="610"/>
                    <a:pt x="175" y="9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386665" y="5386320"/>
              <a:ext cx="111818" cy="143815"/>
            </a:xfrm>
            <a:custGeom>
              <a:avLst/>
              <a:gdLst/>
              <a:ahLst/>
              <a:cxnLst/>
              <a:rect l="l" t="t" r="r" b="b"/>
              <a:pathLst>
                <a:path w="975" h="1254" extrusionOk="0">
                  <a:moveTo>
                    <a:pt x="0" y="818"/>
                  </a:moveTo>
                  <a:cubicBezTo>
                    <a:pt x="383" y="1253"/>
                    <a:pt x="974" y="836"/>
                    <a:pt x="731" y="262"/>
                  </a:cubicBezTo>
                  <a:cubicBezTo>
                    <a:pt x="678" y="123"/>
                    <a:pt x="626" y="53"/>
                    <a:pt x="591" y="1"/>
                  </a:cubicBezTo>
                  <a:cubicBezTo>
                    <a:pt x="922" y="523"/>
                    <a:pt x="557" y="905"/>
                    <a:pt x="0" y="81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985091" y="5434258"/>
              <a:ext cx="103905" cy="93812"/>
            </a:xfrm>
            <a:custGeom>
              <a:avLst/>
              <a:gdLst/>
              <a:ahLst/>
              <a:cxnLst/>
              <a:rect l="l" t="t" r="r" b="b"/>
              <a:pathLst>
                <a:path w="906" h="818" extrusionOk="0">
                  <a:moveTo>
                    <a:pt x="627" y="192"/>
                  </a:moveTo>
                  <a:cubicBezTo>
                    <a:pt x="818" y="348"/>
                    <a:pt x="905" y="574"/>
                    <a:pt x="801" y="696"/>
                  </a:cubicBezTo>
                  <a:cubicBezTo>
                    <a:pt x="714" y="818"/>
                    <a:pt x="470" y="783"/>
                    <a:pt x="279" y="627"/>
                  </a:cubicBezTo>
                  <a:cubicBezTo>
                    <a:pt x="70" y="453"/>
                    <a:pt x="1" y="227"/>
                    <a:pt x="88" y="122"/>
                  </a:cubicBezTo>
                  <a:cubicBezTo>
                    <a:pt x="192" y="0"/>
                    <a:pt x="418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73164" y="5396298"/>
              <a:ext cx="169734" cy="191639"/>
            </a:xfrm>
            <a:custGeom>
              <a:avLst/>
              <a:gdLst/>
              <a:ahLst/>
              <a:cxnLst/>
              <a:rect l="l" t="t" r="r" b="b"/>
              <a:pathLst>
                <a:path w="1480" h="1671" extrusionOk="0">
                  <a:moveTo>
                    <a:pt x="331" y="1166"/>
                  </a:moveTo>
                  <a:cubicBezTo>
                    <a:pt x="1027" y="1671"/>
                    <a:pt x="1479" y="888"/>
                    <a:pt x="922" y="453"/>
                  </a:cubicBezTo>
                  <a:cubicBezTo>
                    <a:pt x="366" y="1"/>
                    <a:pt x="557" y="558"/>
                    <a:pt x="801" y="871"/>
                  </a:cubicBezTo>
                  <a:cubicBezTo>
                    <a:pt x="174" y="523"/>
                    <a:pt x="0" y="923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37044" y="5430245"/>
              <a:ext cx="97826" cy="135787"/>
            </a:xfrm>
            <a:custGeom>
              <a:avLst/>
              <a:gdLst/>
              <a:ahLst/>
              <a:cxnLst/>
              <a:rect l="l" t="t" r="r" b="b"/>
              <a:pathLst>
                <a:path w="853" h="1184" extrusionOk="0">
                  <a:moveTo>
                    <a:pt x="0" y="992"/>
                  </a:moveTo>
                  <a:cubicBezTo>
                    <a:pt x="557" y="1183"/>
                    <a:pt x="852" y="540"/>
                    <a:pt x="365" y="157"/>
                  </a:cubicBezTo>
                  <a:cubicBezTo>
                    <a:pt x="261" y="70"/>
                    <a:pt x="174" y="18"/>
                    <a:pt x="122" y="1"/>
                  </a:cubicBezTo>
                  <a:cubicBezTo>
                    <a:pt x="678" y="296"/>
                    <a:pt x="522" y="801"/>
                    <a:pt x="0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064392" y="4975404"/>
              <a:ext cx="75921" cy="109868"/>
            </a:xfrm>
            <a:custGeom>
              <a:avLst/>
              <a:gdLst/>
              <a:ahLst/>
              <a:cxnLst/>
              <a:rect l="l" t="t" r="r" b="b"/>
              <a:pathLst>
                <a:path w="662" h="958" extrusionOk="0">
                  <a:moveTo>
                    <a:pt x="592" y="400"/>
                  </a:moveTo>
                  <a:cubicBezTo>
                    <a:pt x="662" y="644"/>
                    <a:pt x="610" y="888"/>
                    <a:pt x="453" y="922"/>
                  </a:cubicBezTo>
                  <a:cubicBezTo>
                    <a:pt x="314" y="957"/>
                    <a:pt x="140" y="801"/>
                    <a:pt x="70" y="557"/>
                  </a:cubicBezTo>
                  <a:cubicBezTo>
                    <a:pt x="1" y="313"/>
                    <a:pt x="53" y="70"/>
                    <a:pt x="210" y="35"/>
                  </a:cubicBezTo>
                  <a:cubicBezTo>
                    <a:pt x="349" y="0"/>
                    <a:pt x="523" y="157"/>
                    <a:pt x="592" y="400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038473" y="4949485"/>
              <a:ext cx="141751" cy="199552"/>
            </a:xfrm>
            <a:custGeom>
              <a:avLst/>
              <a:gdLst/>
              <a:ahLst/>
              <a:cxnLst/>
              <a:rect l="l" t="t" r="r" b="b"/>
              <a:pathLst>
                <a:path w="1236" h="1740" extrusionOk="0">
                  <a:moveTo>
                    <a:pt x="140" y="922"/>
                  </a:moveTo>
                  <a:cubicBezTo>
                    <a:pt x="401" y="1740"/>
                    <a:pt x="1236" y="1374"/>
                    <a:pt x="1027" y="679"/>
                  </a:cubicBezTo>
                  <a:cubicBezTo>
                    <a:pt x="818" y="0"/>
                    <a:pt x="662" y="557"/>
                    <a:pt x="679" y="974"/>
                  </a:cubicBezTo>
                  <a:cubicBezTo>
                    <a:pt x="383" y="313"/>
                    <a:pt x="1" y="539"/>
                    <a:pt x="140" y="9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066456" y="4997309"/>
              <a:ext cx="109868" cy="139801"/>
            </a:xfrm>
            <a:custGeom>
              <a:avLst/>
              <a:gdLst/>
              <a:ahLst/>
              <a:cxnLst/>
              <a:rect l="l" t="t" r="r" b="b"/>
              <a:pathLst>
                <a:path w="958" h="1219" extrusionOk="0">
                  <a:moveTo>
                    <a:pt x="0" y="749"/>
                  </a:moveTo>
                  <a:cubicBezTo>
                    <a:pt x="348" y="1218"/>
                    <a:pt x="957" y="870"/>
                    <a:pt x="783" y="262"/>
                  </a:cubicBezTo>
                  <a:cubicBezTo>
                    <a:pt x="748" y="140"/>
                    <a:pt x="713" y="53"/>
                    <a:pt x="679" y="1"/>
                  </a:cubicBezTo>
                  <a:cubicBezTo>
                    <a:pt x="957" y="557"/>
                    <a:pt x="540" y="888"/>
                    <a:pt x="0" y="7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269907" y="4869664"/>
              <a:ext cx="75921" cy="111818"/>
            </a:xfrm>
            <a:custGeom>
              <a:avLst/>
              <a:gdLst/>
              <a:ahLst/>
              <a:cxnLst/>
              <a:rect l="l" t="t" r="r" b="b"/>
              <a:pathLst>
                <a:path w="662" h="975" extrusionOk="0">
                  <a:moveTo>
                    <a:pt x="592" y="418"/>
                  </a:moveTo>
                  <a:cubicBezTo>
                    <a:pt x="662" y="661"/>
                    <a:pt x="592" y="888"/>
                    <a:pt x="453" y="940"/>
                  </a:cubicBezTo>
                  <a:cubicBezTo>
                    <a:pt x="314" y="975"/>
                    <a:pt x="122" y="818"/>
                    <a:pt x="70" y="574"/>
                  </a:cubicBezTo>
                  <a:cubicBezTo>
                    <a:pt x="1" y="331"/>
                    <a:pt x="53" y="87"/>
                    <a:pt x="209" y="53"/>
                  </a:cubicBezTo>
                  <a:cubicBezTo>
                    <a:pt x="349" y="0"/>
                    <a:pt x="522" y="174"/>
                    <a:pt x="592" y="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243988" y="4845695"/>
              <a:ext cx="139801" cy="199667"/>
            </a:xfrm>
            <a:custGeom>
              <a:avLst/>
              <a:gdLst/>
              <a:ahLst/>
              <a:cxnLst/>
              <a:rect l="l" t="t" r="r" b="b"/>
              <a:pathLst>
                <a:path w="1219" h="1741" extrusionOk="0">
                  <a:moveTo>
                    <a:pt x="122" y="923"/>
                  </a:moveTo>
                  <a:cubicBezTo>
                    <a:pt x="401" y="1740"/>
                    <a:pt x="1218" y="1375"/>
                    <a:pt x="1027" y="679"/>
                  </a:cubicBezTo>
                  <a:cubicBezTo>
                    <a:pt x="818" y="1"/>
                    <a:pt x="662" y="557"/>
                    <a:pt x="679" y="975"/>
                  </a:cubicBezTo>
                  <a:cubicBezTo>
                    <a:pt x="383" y="314"/>
                    <a:pt x="0" y="522"/>
                    <a:pt x="122" y="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1972" y="4893633"/>
              <a:ext cx="109754" cy="139686"/>
            </a:xfrm>
            <a:custGeom>
              <a:avLst/>
              <a:gdLst/>
              <a:ahLst/>
              <a:cxnLst/>
              <a:rect l="l" t="t" r="r" b="b"/>
              <a:pathLst>
                <a:path w="957" h="1218" extrusionOk="0">
                  <a:moveTo>
                    <a:pt x="0" y="748"/>
                  </a:moveTo>
                  <a:cubicBezTo>
                    <a:pt x="331" y="1218"/>
                    <a:pt x="957" y="870"/>
                    <a:pt x="783" y="261"/>
                  </a:cubicBezTo>
                  <a:cubicBezTo>
                    <a:pt x="748" y="122"/>
                    <a:pt x="696" y="52"/>
                    <a:pt x="661" y="0"/>
                  </a:cubicBezTo>
                  <a:cubicBezTo>
                    <a:pt x="957" y="557"/>
                    <a:pt x="539" y="887"/>
                    <a:pt x="0" y="74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82131" y="5077129"/>
              <a:ext cx="103905" cy="93927"/>
            </a:xfrm>
            <a:custGeom>
              <a:avLst/>
              <a:gdLst/>
              <a:ahLst/>
              <a:cxnLst/>
              <a:rect l="l" t="t" r="r" b="b"/>
              <a:pathLst>
                <a:path w="906" h="819" extrusionOk="0">
                  <a:moveTo>
                    <a:pt x="627" y="192"/>
                  </a:moveTo>
                  <a:cubicBezTo>
                    <a:pt x="818" y="366"/>
                    <a:pt x="905" y="592"/>
                    <a:pt x="801" y="696"/>
                  </a:cubicBezTo>
                  <a:cubicBezTo>
                    <a:pt x="714" y="818"/>
                    <a:pt x="470" y="783"/>
                    <a:pt x="279" y="627"/>
                  </a:cubicBezTo>
                  <a:cubicBezTo>
                    <a:pt x="70" y="470"/>
                    <a:pt x="0" y="244"/>
                    <a:pt x="87" y="122"/>
                  </a:cubicBezTo>
                  <a:cubicBezTo>
                    <a:pt x="192" y="1"/>
                    <a:pt x="418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370203" y="5039283"/>
              <a:ext cx="169619" cy="191524"/>
            </a:xfrm>
            <a:custGeom>
              <a:avLst/>
              <a:gdLst/>
              <a:ahLst/>
              <a:cxnLst/>
              <a:rect l="l" t="t" r="r" b="b"/>
              <a:pathLst>
                <a:path w="1479" h="1670" extrusionOk="0">
                  <a:moveTo>
                    <a:pt x="331" y="1166"/>
                  </a:moveTo>
                  <a:cubicBezTo>
                    <a:pt x="1026" y="1670"/>
                    <a:pt x="1479" y="905"/>
                    <a:pt x="922" y="452"/>
                  </a:cubicBezTo>
                  <a:cubicBezTo>
                    <a:pt x="365" y="0"/>
                    <a:pt x="557" y="574"/>
                    <a:pt x="818" y="887"/>
                  </a:cubicBezTo>
                  <a:cubicBezTo>
                    <a:pt x="174" y="522"/>
                    <a:pt x="0" y="922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436033" y="5073115"/>
              <a:ext cx="95877" cy="137851"/>
            </a:xfrm>
            <a:custGeom>
              <a:avLst/>
              <a:gdLst/>
              <a:ahLst/>
              <a:cxnLst/>
              <a:rect l="l" t="t" r="r" b="b"/>
              <a:pathLst>
                <a:path w="836" h="1202" extrusionOk="0">
                  <a:moveTo>
                    <a:pt x="0" y="1010"/>
                  </a:moveTo>
                  <a:cubicBezTo>
                    <a:pt x="539" y="1201"/>
                    <a:pt x="835" y="557"/>
                    <a:pt x="348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1" y="296"/>
                    <a:pt x="505" y="818"/>
                    <a:pt x="0" y="101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20049" y="5113026"/>
              <a:ext cx="97826" cy="145765"/>
            </a:xfrm>
            <a:custGeom>
              <a:avLst/>
              <a:gdLst/>
              <a:ahLst/>
              <a:cxnLst/>
              <a:rect l="l" t="t" r="r" b="b"/>
              <a:pathLst>
                <a:path w="853" h="1271" extrusionOk="0">
                  <a:moveTo>
                    <a:pt x="783" y="575"/>
                  </a:moveTo>
                  <a:cubicBezTo>
                    <a:pt x="853" y="905"/>
                    <a:pt x="731" y="1201"/>
                    <a:pt x="522" y="1236"/>
                  </a:cubicBezTo>
                  <a:cubicBezTo>
                    <a:pt x="331" y="1271"/>
                    <a:pt x="122" y="1027"/>
                    <a:pt x="70" y="696"/>
                  </a:cubicBezTo>
                  <a:cubicBezTo>
                    <a:pt x="0" y="366"/>
                    <a:pt x="122" y="53"/>
                    <a:pt x="331" y="18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86102" y="5083093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2" y="1131"/>
                  </a:moveTo>
                  <a:cubicBezTo>
                    <a:pt x="366" y="2245"/>
                    <a:pt x="1514" y="1879"/>
                    <a:pt x="1340" y="940"/>
                  </a:cubicBezTo>
                  <a:cubicBezTo>
                    <a:pt x="1184" y="1"/>
                    <a:pt x="870" y="731"/>
                    <a:pt x="853" y="1271"/>
                  </a:cubicBezTo>
                  <a:cubicBezTo>
                    <a:pt x="540" y="349"/>
                    <a:pt x="1" y="575"/>
                    <a:pt x="122" y="1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614085" y="5146973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83" y="1583"/>
                    <a:pt x="1253" y="1201"/>
                    <a:pt x="1096" y="383"/>
                  </a:cubicBezTo>
                  <a:cubicBezTo>
                    <a:pt x="1079" y="192"/>
                    <a:pt x="1044" y="70"/>
                    <a:pt x="992" y="0"/>
                  </a:cubicBezTo>
                  <a:cubicBezTo>
                    <a:pt x="1287" y="801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858991" y="5260625"/>
              <a:ext cx="97826" cy="145765"/>
            </a:xfrm>
            <a:custGeom>
              <a:avLst/>
              <a:gdLst/>
              <a:ahLst/>
              <a:cxnLst/>
              <a:rect l="l" t="t" r="r" b="b"/>
              <a:pathLst>
                <a:path w="853" h="1271" extrusionOk="0">
                  <a:moveTo>
                    <a:pt x="783" y="575"/>
                  </a:moveTo>
                  <a:cubicBezTo>
                    <a:pt x="852" y="906"/>
                    <a:pt x="731" y="1219"/>
                    <a:pt x="522" y="1253"/>
                  </a:cubicBezTo>
                  <a:cubicBezTo>
                    <a:pt x="331" y="1271"/>
                    <a:pt x="122" y="1027"/>
                    <a:pt x="70" y="697"/>
                  </a:cubicBezTo>
                  <a:cubicBezTo>
                    <a:pt x="0" y="366"/>
                    <a:pt x="122" y="71"/>
                    <a:pt x="331" y="36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825044" y="5230693"/>
              <a:ext cx="173633" cy="257583"/>
            </a:xfrm>
            <a:custGeom>
              <a:avLst/>
              <a:gdLst/>
              <a:ahLst/>
              <a:cxnLst/>
              <a:rect l="l" t="t" r="r" b="b"/>
              <a:pathLst>
                <a:path w="1514" h="2246" extrusionOk="0">
                  <a:moveTo>
                    <a:pt x="122" y="1132"/>
                  </a:moveTo>
                  <a:cubicBezTo>
                    <a:pt x="366" y="2245"/>
                    <a:pt x="1514" y="1880"/>
                    <a:pt x="1357" y="940"/>
                  </a:cubicBezTo>
                  <a:cubicBezTo>
                    <a:pt x="1183" y="1"/>
                    <a:pt x="870" y="732"/>
                    <a:pt x="853" y="1271"/>
                  </a:cubicBezTo>
                  <a:cubicBezTo>
                    <a:pt x="540" y="349"/>
                    <a:pt x="0" y="592"/>
                    <a:pt x="122" y="1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852913" y="5296636"/>
              <a:ext cx="147829" cy="181661"/>
            </a:xfrm>
            <a:custGeom>
              <a:avLst/>
              <a:gdLst/>
              <a:ahLst/>
              <a:cxnLst/>
              <a:rect l="l" t="t" r="r" b="b"/>
              <a:pathLst>
                <a:path w="1289" h="1584" extrusionOk="0">
                  <a:moveTo>
                    <a:pt x="1" y="887"/>
                  </a:moveTo>
                  <a:cubicBezTo>
                    <a:pt x="384" y="1583"/>
                    <a:pt x="1253" y="1200"/>
                    <a:pt x="1114" y="365"/>
                  </a:cubicBezTo>
                  <a:cubicBezTo>
                    <a:pt x="1079" y="191"/>
                    <a:pt x="1045" y="70"/>
                    <a:pt x="992" y="0"/>
                  </a:cubicBezTo>
                  <a:cubicBezTo>
                    <a:pt x="1288" y="783"/>
                    <a:pt x="679" y="1166"/>
                    <a:pt x="1" y="887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269907" y="5053160"/>
              <a:ext cx="121795" cy="141751"/>
            </a:xfrm>
            <a:custGeom>
              <a:avLst/>
              <a:gdLst/>
              <a:ahLst/>
              <a:cxnLst/>
              <a:rect l="l" t="t" r="r" b="b"/>
              <a:pathLst>
                <a:path w="1062" h="1236" extrusionOk="0">
                  <a:moveTo>
                    <a:pt x="836" y="836"/>
                  </a:moveTo>
                  <a:cubicBezTo>
                    <a:pt x="627" y="1114"/>
                    <a:pt x="331" y="1236"/>
                    <a:pt x="175" y="1114"/>
                  </a:cubicBezTo>
                  <a:cubicBezTo>
                    <a:pt x="1" y="992"/>
                    <a:pt x="35" y="679"/>
                    <a:pt x="227" y="401"/>
                  </a:cubicBezTo>
                  <a:cubicBezTo>
                    <a:pt x="436" y="123"/>
                    <a:pt x="731" y="1"/>
                    <a:pt x="888" y="123"/>
                  </a:cubicBezTo>
                  <a:cubicBezTo>
                    <a:pt x="1062" y="227"/>
                    <a:pt x="1027" y="557"/>
                    <a:pt x="836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192151" y="5039283"/>
              <a:ext cx="249440" cy="227535"/>
            </a:xfrm>
            <a:custGeom>
              <a:avLst/>
              <a:gdLst/>
              <a:ahLst/>
              <a:cxnLst/>
              <a:rect l="l" t="t" r="r" b="b"/>
              <a:pathLst>
                <a:path w="2175" h="1984" extrusionOk="0">
                  <a:moveTo>
                    <a:pt x="626" y="470"/>
                  </a:moveTo>
                  <a:cubicBezTo>
                    <a:pt x="0" y="1426"/>
                    <a:pt x="1079" y="1983"/>
                    <a:pt x="1618" y="1200"/>
                  </a:cubicBezTo>
                  <a:cubicBezTo>
                    <a:pt x="2175" y="418"/>
                    <a:pt x="1444" y="731"/>
                    <a:pt x="1044" y="1096"/>
                  </a:cubicBezTo>
                  <a:cubicBezTo>
                    <a:pt x="1479" y="226"/>
                    <a:pt x="922" y="0"/>
                    <a:pt x="626" y="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220019" y="5131031"/>
              <a:ext cx="179711" cy="125809"/>
            </a:xfrm>
            <a:custGeom>
              <a:avLst/>
              <a:gdLst/>
              <a:ahLst/>
              <a:cxnLst/>
              <a:rect l="l" t="t" r="r" b="b"/>
              <a:pathLst>
                <a:path w="1567" h="1097" extrusionOk="0">
                  <a:moveTo>
                    <a:pt x="227" y="0"/>
                  </a:moveTo>
                  <a:cubicBezTo>
                    <a:pt x="1" y="748"/>
                    <a:pt x="888" y="1096"/>
                    <a:pt x="1375" y="400"/>
                  </a:cubicBezTo>
                  <a:cubicBezTo>
                    <a:pt x="1479" y="261"/>
                    <a:pt x="1549" y="139"/>
                    <a:pt x="1566" y="70"/>
                  </a:cubicBezTo>
                  <a:cubicBezTo>
                    <a:pt x="1218" y="835"/>
                    <a:pt x="523" y="679"/>
                    <a:pt x="227" y="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57489" y="5436208"/>
              <a:ext cx="139686" cy="193703"/>
            </a:xfrm>
            <a:custGeom>
              <a:avLst/>
              <a:gdLst/>
              <a:ahLst/>
              <a:cxnLst/>
              <a:rect l="l" t="t" r="r" b="b"/>
              <a:pathLst>
                <a:path w="1218" h="1689" extrusionOk="0">
                  <a:moveTo>
                    <a:pt x="1061" y="1027"/>
                  </a:moveTo>
                  <a:cubicBezTo>
                    <a:pt x="887" y="1427"/>
                    <a:pt x="539" y="1688"/>
                    <a:pt x="296" y="1584"/>
                  </a:cubicBezTo>
                  <a:cubicBezTo>
                    <a:pt x="52" y="1479"/>
                    <a:pt x="0" y="1062"/>
                    <a:pt x="174" y="662"/>
                  </a:cubicBezTo>
                  <a:cubicBezTo>
                    <a:pt x="348" y="244"/>
                    <a:pt x="679" y="1"/>
                    <a:pt x="922" y="105"/>
                  </a:cubicBezTo>
                  <a:cubicBezTo>
                    <a:pt x="1166" y="210"/>
                    <a:pt x="1218" y="627"/>
                    <a:pt x="1061" y="10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75604" y="5436208"/>
              <a:ext cx="281437" cy="283387"/>
            </a:xfrm>
            <a:custGeom>
              <a:avLst/>
              <a:gdLst/>
              <a:ahLst/>
              <a:cxnLst/>
              <a:rect l="l" t="t" r="r" b="b"/>
              <a:pathLst>
                <a:path w="2454" h="2471" extrusionOk="0">
                  <a:moveTo>
                    <a:pt x="505" y="679"/>
                  </a:moveTo>
                  <a:cubicBezTo>
                    <a:pt x="1" y="2071"/>
                    <a:pt x="1514" y="2471"/>
                    <a:pt x="1984" y="1323"/>
                  </a:cubicBezTo>
                  <a:cubicBezTo>
                    <a:pt x="2454" y="175"/>
                    <a:pt x="1619" y="766"/>
                    <a:pt x="1219" y="1340"/>
                  </a:cubicBezTo>
                  <a:cubicBezTo>
                    <a:pt x="1514" y="123"/>
                    <a:pt x="749" y="1"/>
                    <a:pt x="50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5515" y="5531970"/>
              <a:ext cx="203681" cy="171683"/>
            </a:xfrm>
            <a:custGeom>
              <a:avLst/>
              <a:gdLst/>
              <a:ahLst/>
              <a:cxnLst/>
              <a:rect l="l" t="t" r="r" b="b"/>
              <a:pathLst>
                <a:path w="1776" h="1497" extrusionOk="0">
                  <a:moveTo>
                    <a:pt x="53" y="296"/>
                  </a:moveTo>
                  <a:cubicBezTo>
                    <a:pt x="1" y="1305"/>
                    <a:pt x="1219" y="1497"/>
                    <a:pt x="1636" y="488"/>
                  </a:cubicBezTo>
                  <a:cubicBezTo>
                    <a:pt x="1723" y="262"/>
                    <a:pt x="1775" y="105"/>
                    <a:pt x="1775" y="1"/>
                  </a:cubicBezTo>
                  <a:cubicBezTo>
                    <a:pt x="1549" y="1079"/>
                    <a:pt x="627" y="1062"/>
                    <a:pt x="53" y="296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757671" y="5250648"/>
              <a:ext cx="73972" cy="109868"/>
            </a:xfrm>
            <a:custGeom>
              <a:avLst/>
              <a:gdLst/>
              <a:ahLst/>
              <a:cxnLst/>
              <a:rect l="l" t="t" r="r" b="b"/>
              <a:pathLst>
                <a:path w="645" h="958" extrusionOk="0">
                  <a:moveTo>
                    <a:pt x="592" y="540"/>
                  </a:moveTo>
                  <a:cubicBezTo>
                    <a:pt x="540" y="784"/>
                    <a:pt x="366" y="958"/>
                    <a:pt x="227" y="923"/>
                  </a:cubicBezTo>
                  <a:cubicBezTo>
                    <a:pt x="70" y="906"/>
                    <a:pt x="1" y="662"/>
                    <a:pt x="53" y="418"/>
                  </a:cubicBezTo>
                  <a:cubicBezTo>
                    <a:pt x="105" y="175"/>
                    <a:pt x="279" y="1"/>
                    <a:pt x="418" y="36"/>
                  </a:cubicBezTo>
                  <a:cubicBezTo>
                    <a:pt x="575" y="71"/>
                    <a:pt x="644" y="297"/>
                    <a:pt x="592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723724" y="5248698"/>
              <a:ext cx="137851" cy="161706"/>
            </a:xfrm>
            <a:custGeom>
              <a:avLst/>
              <a:gdLst/>
              <a:ahLst/>
              <a:cxnLst/>
              <a:rect l="l" t="t" r="r" b="b"/>
              <a:pathLst>
                <a:path w="1202" h="1410" extrusionOk="0">
                  <a:moveTo>
                    <a:pt x="140" y="488"/>
                  </a:moveTo>
                  <a:cubicBezTo>
                    <a:pt x="1" y="1340"/>
                    <a:pt x="888" y="1410"/>
                    <a:pt x="1045" y="696"/>
                  </a:cubicBezTo>
                  <a:cubicBezTo>
                    <a:pt x="1201" y="1"/>
                    <a:pt x="784" y="418"/>
                    <a:pt x="610" y="801"/>
                  </a:cubicBezTo>
                  <a:cubicBezTo>
                    <a:pt x="645" y="70"/>
                    <a:pt x="210" y="88"/>
                    <a:pt x="140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37716" y="5296636"/>
              <a:ext cx="109868" cy="105854"/>
            </a:xfrm>
            <a:custGeom>
              <a:avLst/>
              <a:gdLst/>
              <a:ahLst/>
              <a:cxnLst/>
              <a:rect l="l" t="t" r="r" b="b"/>
              <a:pathLst>
                <a:path w="958" h="923" extrusionOk="0">
                  <a:moveTo>
                    <a:pt x="1" y="348"/>
                  </a:moveTo>
                  <a:cubicBezTo>
                    <a:pt x="88" y="922"/>
                    <a:pt x="783" y="905"/>
                    <a:pt x="923" y="278"/>
                  </a:cubicBezTo>
                  <a:cubicBezTo>
                    <a:pt x="957" y="139"/>
                    <a:pt x="957" y="52"/>
                    <a:pt x="957" y="0"/>
                  </a:cubicBezTo>
                  <a:cubicBezTo>
                    <a:pt x="940" y="626"/>
                    <a:pt x="418" y="713"/>
                    <a:pt x="1" y="34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232987" y="5304550"/>
              <a:ext cx="73972" cy="109868"/>
            </a:xfrm>
            <a:custGeom>
              <a:avLst/>
              <a:gdLst/>
              <a:ahLst/>
              <a:cxnLst/>
              <a:rect l="l" t="t" r="r" b="b"/>
              <a:pathLst>
                <a:path w="645" h="958" extrusionOk="0">
                  <a:moveTo>
                    <a:pt x="592" y="540"/>
                  </a:moveTo>
                  <a:cubicBezTo>
                    <a:pt x="540" y="783"/>
                    <a:pt x="383" y="957"/>
                    <a:pt x="227" y="940"/>
                  </a:cubicBezTo>
                  <a:cubicBezTo>
                    <a:pt x="70" y="905"/>
                    <a:pt x="1" y="662"/>
                    <a:pt x="53" y="418"/>
                  </a:cubicBezTo>
                  <a:cubicBezTo>
                    <a:pt x="105" y="175"/>
                    <a:pt x="279" y="1"/>
                    <a:pt x="435" y="35"/>
                  </a:cubicBezTo>
                  <a:cubicBezTo>
                    <a:pt x="575" y="70"/>
                    <a:pt x="644" y="296"/>
                    <a:pt x="592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199040" y="5302600"/>
              <a:ext cx="137851" cy="161706"/>
            </a:xfrm>
            <a:custGeom>
              <a:avLst/>
              <a:gdLst/>
              <a:ahLst/>
              <a:cxnLst/>
              <a:rect l="l" t="t" r="r" b="b"/>
              <a:pathLst>
                <a:path w="1202" h="1410" extrusionOk="0">
                  <a:moveTo>
                    <a:pt x="140" y="487"/>
                  </a:moveTo>
                  <a:cubicBezTo>
                    <a:pt x="1" y="1340"/>
                    <a:pt x="888" y="1409"/>
                    <a:pt x="1045" y="696"/>
                  </a:cubicBezTo>
                  <a:cubicBezTo>
                    <a:pt x="1201" y="0"/>
                    <a:pt x="784" y="418"/>
                    <a:pt x="610" y="800"/>
                  </a:cubicBezTo>
                  <a:cubicBezTo>
                    <a:pt x="662" y="70"/>
                    <a:pt x="210" y="87"/>
                    <a:pt x="140" y="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214981" y="5350424"/>
              <a:ext cx="107919" cy="105854"/>
            </a:xfrm>
            <a:custGeom>
              <a:avLst/>
              <a:gdLst/>
              <a:ahLst/>
              <a:cxnLst/>
              <a:rect l="l" t="t" r="r" b="b"/>
              <a:pathLst>
                <a:path w="941" h="923" extrusionOk="0">
                  <a:moveTo>
                    <a:pt x="1" y="349"/>
                  </a:moveTo>
                  <a:cubicBezTo>
                    <a:pt x="71" y="923"/>
                    <a:pt x="784" y="905"/>
                    <a:pt x="906" y="279"/>
                  </a:cubicBezTo>
                  <a:cubicBezTo>
                    <a:pt x="940" y="157"/>
                    <a:pt x="940" y="53"/>
                    <a:pt x="940" y="1"/>
                  </a:cubicBezTo>
                  <a:cubicBezTo>
                    <a:pt x="923" y="627"/>
                    <a:pt x="401" y="714"/>
                    <a:pt x="1" y="3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162218" y="5458228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3" y="1287"/>
                    <a:pt x="1027" y="1705"/>
                    <a:pt x="731" y="1757"/>
                  </a:cubicBezTo>
                  <a:cubicBezTo>
                    <a:pt x="453" y="1809"/>
                    <a:pt x="157" y="1461"/>
                    <a:pt x="87" y="992"/>
                  </a:cubicBezTo>
                  <a:cubicBezTo>
                    <a:pt x="0" y="505"/>
                    <a:pt x="174" y="87"/>
                    <a:pt x="453" y="35"/>
                  </a:cubicBezTo>
                  <a:cubicBezTo>
                    <a:pt x="731" y="0"/>
                    <a:pt x="1027" y="331"/>
                    <a:pt x="1114" y="818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114280" y="5414303"/>
              <a:ext cx="245541" cy="365157"/>
            </a:xfrm>
            <a:custGeom>
              <a:avLst/>
              <a:gdLst/>
              <a:ahLst/>
              <a:cxnLst/>
              <a:rect l="l" t="t" r="r" b="b"/>
              <a:pathLst>
                <a:path w="2141" h="3184" extrusionOk="0">
                  <a:moveTo>
                    <a:pt x="157" y="1601"/>
                  </a:moveTo>
                  <a:cubicBezTo>
                    <a:pt x="505" y="3184"/>
                    <a:pt x="2140" y="2679"/>
                    <a:pt x="1897" y="1340"/>
                  </a:cubicBezTo>
                  <a:cubicBezTo>
                    <a:pt x="1671" y="0"/>
                    <a:pt x="1236" y="1044"/>
                    <a:pt x="1201" y="1810"/>
                  </a:cubicBezTo>
                  <a:cubicBezTo>
                    <a:pt x="766" y="505"/>
                    <a:pt x="1" y="835"/>
                    <a:pt x="157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152240" y="5508116"/>
              <a:ext cx="209529" cy="255403"/>
            </a:xfrm>
            <a:custGeom>
              <a:avLst/>
              <a:gdLst/>
              <a:ahLst/>
              <a:cxnLst/>
              <a:rect l="l" t="t" r="r" b="b"/>
              <a:pathLst>
                <a:path w="1827" h="2227" extrusionOk="0">
                  <a:moveTo>
                    <a:pt x="0" y="1270"/>
                  </a:moveTo>
                  <a:cubicBezTo>
                    <a:pt x="540" y="2227"/>
                    <a:pt x="1775" y="1705"/>
                    <a:pt x="1566" y="522"/>
                  </a:cubicBezTo>
                  <a:cubicBezTo>
                    <a:pt x="1514" y="261"/>
                    <a:pt x="1462" y="87"/>
                    <a:pt x="1409" y="0"/>
                  </a:cubicBezTo>
                  <a:cubicBezTo>
                    <a:pt x="1827" y="1113"/>
                    <a:pt x="974" y="1653"/>
                    <a:pt x="0" y="127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974708" y="5390334"/>
              <a:ext cx="103790" cy="93927"/>
            </a:xfrm>
            <a:custGeom>
              <a:avLst/>
              <a:gdLst/>
              <a:ahLst/>
              <a:cxnLst/>
              <a:rect l="l" t="t" r="r" b="b"/>
              <a:pathLst>
                <a:path w="905" h="819" extrusionOk="0">
                  <a:moveTo>
                    <a:pt x="626" y="192"/>
                  </a:moveTo>
                  <a:cubicBezTo>
                    <a:pt x="818" y="349"/>
                    <a:pt x="905" y="575"/>
                    <a:pt x="800" y="696"/>
                  </a:cubicBezTo>
                  <a:cubicBezTo>
                    <a:pt x="713" y="818"/>
                    <a:pt x="470" y="783"/>
                    <a:pt x="278" y="610"/>
                  </a:cubicBezTo>
                  <a:cubicBezTo>
                    <a:pt x="70" y="453"/>
                    <a:pt x="0" y="227"/>
                    <a:pt x="87" y="105"/>
                  </a:cubicBezTo>
                  <a:cubicBezTo>
                    <a:pt x="191" y="1"/>
                    <a:pt x="435" y="35"/>
                    <a:pt x="626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962666" y="5352488"/>
              <a:ext cx="169734" cy="191639"/>
            </a:xfrm>
            <a:custGeom>
              <a:avLst/>
              <a:gdLst/>
              <a:ahLst/>
              <a:cxnLst/>
              <a:rect l="l" t="t" r="r" b="b"/>
              <a:pathLst>
                <a:path w="1480" h="1671" extrusionOk="0">
                  <a:moveTo>
                    <a:pt x="331" y="1166"/>
                  </a:moveTo>
                  <a:cubicBezTo>
                    <a:pt x="1027" y="1670"/>
                    <a:pt x="1479" y="887"/>
                    <a:pt x="923" y="452"/>
                  </a:cubicBezTo>
                  <a:cubicBezTo>
                    <a:pt x="366" y="0"/>
                    <a:pt x="557" y="557"/>
                    <a:pt x="818" y="870"/>
                  </a:cubicBezTo>
                  <a:cubicBezTo>
                    <a:pt x="192" y="505"/>
                    <a:pt x="1" y="922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028495" y="5386320"/>
              <a:ext cx="97941" cy="135787"/>
            </a:xfrm>
            <a:custGeom>
              <a:avLst/>
              <a:gdLst/>
              <a:ahLst/>
              <a:cxnLst/>
              <a:rect l="l" t="t" r="r" b="b"/>
              <a:pathLst>
                <a:path w="854" h="1184" extrusionOk="0">
                  <a:moveTo>
                    <a:pt x="1" y="992"/>
                  </a:moveTo>
                  <a:cubicBezTo>
                    <a:pt x="540" y="1184"/>
                    <a:pt x="853" y="540"/>
                    <a:pt x="349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2" y="297"/>
                    <a:pt x="505" y="801"/>
                    <a:pt x="1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000627" y="5535984"/>
              <a:ext cx="79935" cy="109868"/>
            </a:xfrm>
            <a:custGeom>
              <a:avLst/>
              <a:gdLst/>
              <a:ahLst/>
              <a:cxnLst/>
              <a:rect l="l" t="t" r="r" b="b"/>
              <a:pathLst>
                <a:path w="697" h="958" extrusionOk="0">
                  <a:moveTo>
                    <a:pt x="609" y="383"/>
                  </a:moveTo>
                  <a:cubicBezTo>
                    <a:pt x="696" y="609"/>
                    <a:pt x="661" y="853"/>
                    <a:pt x="522" y="905"/>
                  </a:cubicBezTo>
                  <a:cubicBezTo>
                    <a:pt x="383" y="957"/>
                    <a:pt x="192" y="818"/>
                    <a:pt x="87" y="592"/>
                  </a:cubicBezTo>
                  <a:cubicBezTo>
                    <a:pt x="0" y="348"/>
                    <a:pt x="35" y="105"/>
                    <a:pt x="174" y="53"/>
                  </a:cubicBezTo>
                  <a:cubicBezTo>
                    <a:pt x="313" y="1"/>
                    <a:pt x="505" y="140"/>
                    <a:pt x="609" y="383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974708" y="5506051"/>
              <a:ext cx="149664" cy="205630"/>
            </a:xfrm>
            <a:custGeom>
              <a:avLst/>
              <a:gdLst/>
              <a:ahLst/>
              <a:cxnLst/>
              <a:rect l="l" t="t" r="r" b="b"/>
              <a:pathLst>
                <a:path w="1305" h="1793" extrusionOk="0">
                  <a:moveTo>
                    <a:pt x="174" y="1010"/>
                  </a:moveTo>
                  <a:cubicBezTo>
                    <a:pt x="522" y="1792"/>
                    <a:pt x="1305" y="1323"/>
                    <a:pt x="1026" y="662"/>
                  </a:cubicBezTo>
                  <a:cubicBezTo>
                    <a:pt x="765" y="1"/>
                    <a:pt x="661" y="592"/>
                    <a:pt x="731" y="992"/>
                  </a:cubicBezTo>
                  <a:cubicBezTo>
                    <a:pt x="348" y="366"/>
                    <a:pt x="0" y="627"/>
                    <a:pt x="174" y="1010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010604" y="5553990"/>
              <a:ext cx="109754" cy="143700"/>
            </a:xfrm>
            <a:custGeom>
              <a:avLst/>
              <a:gdLst/>
              <a:ahLst/>
              <a:cxnLst/>
              <a:rect l="l" t="t" r="r" b="b"/>
              <a:pathLst>
                <a:path w="957" h="1253" extrusionOk="0">
                  <a:moveTo>
                    <a:pt x="0" y="818"/>
                  </a:moveTo>
                  <a:cubicBezTo>
                    <a:pt x="383" y="1253"/>
                    <a:pt x="957" y="835"/>
                    <a:pt x="713" y="244"/>
                  </a:cubicBezTo>
                  <a:cubicBezTo>
                    <a:pt x="661" y="122"/>
                    <a:pt x="626" y="35"/>
                    <a:pt x="574" y="0"/>
                  </a:cubicBezTo>
                  <a:cubicBezTo>
                    <a:pt x="922" y="522"/>
                    <a:pt x="539" y="905"/>
                    <a:pt x="0" y="81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243988" y="5278631"/>
              <a:ext cx="95877" cy="147714"/>
            </a:xfrm>
            <a:custGeom>
              <a:avLst/>
              <a:gdLst/>
              <a:ahLst/>
              <a:cxnLst/>
              <a:rect l="l" t="t" r="r" b="b"/>
              <a:pathLst>
                <a:path w="836" h="1288" extrusionOk="0">
                  <a:moveTo>
                    <a:pt x="783" y="592"/>
                  </a:moveTo>
                  <a:cubicBezTo>
                    <a:pt x="835" y="922"/>
                    <a:pt x="731" y="1218"/>
                    <a:pt x="522" y="1253"/>
                  </a:cubicBezTo>
                  <a:cubicBezTo>
                    <a:pt x="331" y="1288"/>
                    <a:pt x="122" y="1044"/>
                    <a:pt x="53" y="714"/>
                  </a:cubicBezTo>
                  <a:cubicBezTo>
                    <a:pt x="0" y="366"/>
                    <a:pt x="122" y="70"/>
                    <a:pt x="331" y="35"/>
                  </a:cubicBezTo>
                  <a:cubicBezTo>
                    <a:pt x="522" y="0"/>
                    <a:pt x="731" y="244"/>
                    <a:pt x="783" y="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210042" y="5248698"/>
              <a:ext cx="173748" cy="259532"/>
            </a:xfrm>
            <a:custGeom>
              <a:avLst/>
              <a:gdLst/>
              <a:ahLst/>
              <a:cxnLst/>
              <a:rect l="l" t="t" r="r" b="b"/>
              <a:pathLst>
                <a:path w="1515" h="2263" extrusionOk="0">
                  <a:moveTo>
                    <a:pt x="123" y="1131"/>
                  </a:moveTo>
                  <a:cubicBezTo>
                    <a:pt x="366" y="2262"/>
                    <a:pt x="1514" y="1897"/>
                    <a:pt x="1340" y="957"/>
                  </a:cubicBezTo>
                  <a:cubicBezTo>
                    <a:pt x="1184" y="1"/>
                    <a:pt x="871" y="731"/>
                    <a:pt x="853" y="1270"/>
                  </a:cubicBezTo>
                  <a:cubicBezTo>
                    <a:pt x="540" y="366"/>
                    <a:pt x="1" y="592"/>
                    <a:pt x="123" y="1131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238025" y="5314527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83" y="1584"/>
                    <a:pt x="1253" y="1201"/>
                    <a:pt x="1096" y="383"/>
                  </a:cubicBezTo>
                  <a:cubicBezTo>
                    <a:pt x="1061" y="192"/>
                    <a:pt x="1027" y="70"/>
                    <a:pt x="992" y="1"/>
                  </a:cubicBezTo>
                  <a:cubicBezTo>
                    <a:pt x="1288" y="783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381610" y="5418317"/>
              <a:ext cx="73972" cy="109754"/>
            </a:xfrm>
            <a:custGeom>
              <a:avLst/>
              <a:gdLst/>
              <a:ahLst/>
              <a:cxnLst/>
              <a:rect l="l" t="t" r="r" b="b"/>
              <a:pathLst>
                <a:path w="645" h="957" extrusionOk="0">
                  <a:moveTo>
                    <a:pt x="592" y="539"/>
                  </a:moveTo>
                  <a:cubicBezTo>
                    <a:pt x="540" y="783"/>
                    <a:pt x="366" y="957"/>
                    <a:pt x="227" y="922"/>
                  </a:cubicBezTo>
                  <a:cubicBezTo>
                    <a:pt x="70" y="887"/>
                    <a:pt x="1" y="661"/>
                    <a:pt x="53" y="418"/>
                  </a:cubicBezTo>
                  <a:cubicBezTo>
                    <a:pt x="105" y="174"/>
                    <a:pt x="279" y="0"/>
                    <a:pt x="418" y="35"/>
                  </a:cubicBezTo>
                  <a:cubicBezTo>
                    <a:pt x="575" y="52"/>
                    <a:pt x="644" y="296"/>
                    <a:pt x="592" y="539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347778" y="5416253"/>
              <a:ext cx="135672" cy="159756"/>
            </a:xfrm>
            <a:custGeom>
              <a:avLst/>
              <a:gdLst/>
              <a:ahLst/>
              <a:cxnLst/>
              <a:rect l="l" t="t" r="r" b="b"/>
              <a:pathLst>
                <a:path w="1183" h="1393" extrusionOk="0">
                  <a:moveTo>
                    <a:pt x="139" y="488"/>
                  </a:moveTo>
                  <a:cubicBezTo>
                    <a:pt x="0" y="1323"/>
                    <a:pt x="887" y="1392"/>
                    <a:pt x="1044" y="697"/>
                  </a:cubicBezTo>
                  <a:cubicBezTo>
                    <a:pt x="1183" y="1"/>
                    <a:pt x="765" y="418"/>
                    <a:pt x="609" y="784"/>
                  </a:cubicBezTo>
                  <a:cubicBezTo>
                    <a:pt x="644" y="70"/>
                    <a:pt x="209" y="70"/>
                    <a:pt x="139" y="48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361655" y="5462127"/>
              <a:ext cx="109868" cy="107919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349"/>
                  </a:moveTo>
                  <a:cubicBezTo>
                    <a:pt x="70" y="940"/>
                    <a:pt x="784" y="923"/>
                    <a:pt x="923" y="297"/>
                  </a:cubicBezTo>
                  <a:cubicBezTo>
                    <a:pt x="940" y="157"/>
                    <a:pt x="958" y="70"/>
                    <a:pt x="940" y="1"/>
                  </a:cubicBezTo>
                  <a:cubicBezTo>
                    <a:pt x="923" y="645"/>
                    <a:pt x="401" y="732"/>
                    <a:pt x="1" y="349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053390" y="5416253"/>
              <a:ext cx="87963" cy="105854"/>
            </a:xfrm>
            <a:custGeom>
              <a:avLst/>
              <a:gdLst/>
              <a:ahLst/>
              <a:cxnLst/>
              <a:rect l="l" t="t" r="r" b="b"/>
              <a:pathLst>
                <a:path w="767" h="923" extrusionOk="0">
                  <a:moveTo>
                    <a:pt x="610" y="297"/>
                  </a:moveTo>
                  <a:cubicBezTo>
                    <a:pt x="749" y="505"/>
                    <a:pt x="766" y="749"/>
                    <a:pt x="645" y="836"/>
                  </a:cubicBezTo>
                  <a:cubicBezTo>
                    <a:pt x="523" y="923"/>
                    <a:pt x="297" y="818"/>
                    <a:pt x="157" y="627"/>
                  </a:cubicBezTo>
                  <a:cubicBezTo>
                    <a:pt x="18" y="418"/>
                    <a:pt x="1" y="175"/>
                    <a:pt x="123" y="88"/>
                  </a:cubicBezTo>
                  <a:cubicBezTo>
                    <a:pt x="244" y="1"/>
                    <a:pt x="471" y="88"/>
                    <a:pt x="610" y="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029536" y="5382421"/>
              <a:ext cx="165720" cy="203566"/>
            </a:xfrm>
            <a:custGeom>
              <a:avLst/>
              <a:gdLst/>
              <a:ahLst/>
              <a:cxnLst/>
              <a:rect l="l" t="t" r="r" b="b"/>
              <a:pathLst>
                <a:path w="1445" h="1775" extrusionOk="0">
                  <a:moveTo>
                    <a:pt x="261" y="1113"/>
                  </a:moveTo>
                  <a:cubicBezTo>
                    <a:pt x="783" y="1774"/>
                    <a:pt x="1444" y="1166"/>
                    <a:pt x="1027" y="574"/>
                  </a:cubicBezTo>
                  <a:cubicBezTo>
                    <a:pt x="609" y="0"/>
                    <a:pt x="644" y="592"/>
                    <a:pt x="800" y="957"/>
                  </a:cubicBezTo>
                  <a:cubicBezTo>
                    <a:pt x="296" y="435"/>
                    <a:pt x="0" y="783"/>
                    <a:pt x="261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081373" y="5424281"/>
              <a:ext cx="107804" cy="145765"/>
            </a:xfrm>
            <a:custGeom>
              <a:avLst/>
              <a:gdLst/>
              <a:ahLst/>
              <a:cxnLst/>
              <a:rect l="l" t="t" r="r" b="b"/>
              <a:pathLst>
                <a:path w="940" h="1271" extrusionOk="0">
                  <a:moveTo>
                    <a:pt x="0" y="922"/>
                  </a:moveTo>
                  <a:cubicBezTo>
                    <a:pt x="470" y="1270"/>
                    <a:pt x="940" y="731"/>
                    <a:pt x="575" y="209"/>
                  </a:cubicBezTo>
                  <a:cubicBezTo>
                    <a:pt x="488" y="105"/>
                    <a:pt x="435" y="35"/>
                    <a:pt x="383" y="0"/>
                  </a:cubicBezTo>
                  <a:cubicBezTo>
                    <a:pt x="835" y="435"/>
                    <a:pt x="557" y="888"/>
                    <a:pt x="0" y="92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917312" y="5031255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3" y="1305"/>
                    <a:pt x="1027" y="1723"/>
                    <a:pt x="731" y="1775"/>
                  </a:cubicBezTo>
                  <a:cubicBezTo>
                    <a:pt x="453" y="1810"/>
                    <a:pt x="157" y="1462"/>
                    <a:pt x="70" y="992"/>
                  </a:cubicBezTo>
                  <a:cubicBezTo>
                    <a:pt x="0" y="522"/>
                    <a:pt x="174" y="105"/>
                    <a:pt x="453" y="53"/>
                  </a:cubicBezTo>
                  <a:cubicBezTo>
                    <a:pt x="731" y="0"/>
                    <a:pt x="1027" y="348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869374" y="4989395"/>
              <a:ext cx="243591" cy="365157"/>
            </a:xfrm>
            <a:custGeom>
              <a:avLst/>
              <a:gdLst/>
              <a:ahLst/>
              <a:cxnLst/>
              <a:rect l="l" t="t" r="r" b="b"/>
              <a:pathLst>
                <a:path w="2124" h="3184" extrusionOk="0">
                  <a:moveTo>
                    <a:pt x="157" y="1601"/>
                  </a:moveTo>
                  <a:cubicBezTo>
                    <a:pt x="505" y="3184"/>
                    <a:pt x="2123" y="2662"/>
                    <a:pt x="1897" y="1340"/>
                  </a:cubicBezTo>
                  <a:cubicBezTo>
                    <a:pt x="1653" y="0"/>
                    <a:pt x="1236" y="1026"/>
                    <a:pt x="1201" y="1809"/>
                  </a:cubicBezTo>
                  <a:cubicBezTo>
                    <a:pt x="766" y="505"/>
                    <a:pt x="1" y="835"/>
                    <a:pt x="157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907335" y="5081143"/>
              <a:ext cx="209529" cy="257468"/>
            </a:xfrm>
            <a:custGeom>
              <a:avLst/>
              <a:gdLst/>
              <a:ahLst/>
              <a:cxnLst/>
              <a:rect l="l" t="t" r="r" b="b"/>
              <a:pathLst>
                <a:path w="1827" h="2245" extrusionOk="0">
                  <a:moveTo>
                    <a:pt x="0" y="1288"/>
                  </a:moveTo>
                  <a:cubicBezTo>
                    <a:pt x="540" y="2244"/>
                    <a:pt x="1775" y="1705"/>
                    <a:pt x="1566" y="540"/>
                  </a:cubicBezTo>
                  <a:cubicBezTo>
                    <a:pt x="1514" y="279"/>
                    <a:pt x="1462" y="105"/>
                    <a:pt x="1409" y="0"/>
                  </a:cubicBezTo>
                  <a:cubicBezTo>
                    <a:pt x="1827" y="1131"/>
                    <a:pt x="974" y="1653"/>
                    <a:pt x="0" y="128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71142" y="4931479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4" y="1288"/>
                    <a:pt x="1027" y="1705"/>
                    <a:pt x="731" y="1758"/>
                  </a:cubicBezTo>
                  <a:cubicBezTo>
                    <a:pt x="453" y="1810"/>
                    <a:pt x="157" y="1462"/>
                    <a:pt x="88" y="992"/>
                  </a:cubicBezTo>
                  <a:cubicBezTo>
                    <a:pt x="1" y="505"/>
                    <a:pt x="175" y="88"/>
                    <a:pt x="453" y="35"/>
                  </a:cubicBezTo>
                  <a:cubicBezTo>
                    <a:pt x="749" y="1"/>
                    <a:pt x="1027" y="349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23319" y="4887555"/>
              <a:ext cx="245426" cy="365272"/>
            </a:xfrm>
            <a:custGeom>
              <a:avLst/>
              <a:gdLst/>
              <a:ahLst/>
              <a:cxnLst/>
              <a:rect l="l" t="t" r="r" b="b"/>
              <a:pathLst>
                <a:path w="2140" h="3185" extrusionOk="0">
                  <a:moveTo>
                    <a:pt x="157" y="1601"/>
                  </a:moveTo>
                  <a:cubicBezTo>
                    <a:pt x="505" y="3184"/>
                    <a:pt x="2140" y="2680"/>
                    <a:pt x="1896" y="1340"/>
                  </a:cubicBezTo>
                  <a:cubicBezTo>
                    <a:pt x="1670" y="1"/>
                    <a:pt x="1235" y="1045"/>
                    <a:pt x="1200" y="1810"/>
                  </a:cubicBezTo>
                  <a:cubicBezTo>
                    <a:pt x="766" y="505"/>
                    <a:pt x="0" y="836"/>
                    <a:pt x="157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761165" y="4981367"/>
              <a:ext cx="209644" cy="257468"/>
            </a:xfrm>
            <a:custGeom>
              <a:avLst/>
              <a:gdLst/>
              <a:ahLst/>
              <a:cxnLst/>
              <a:rect l="l" t="t" r="r" b="b"/>
              <a:pathLst>
                <a:path w="1828" h="2245" extrusionOk="0">
                  <a:moveTo>
                    <a:pt x="1" y="1270"/>
                  </a:moveTo>
                  <a:cubicBezTo>
                    <a:pt x="540" y="2245"/>
                    <a:pt x="1775" y="1705"/>
                    <a:pt x="1566" y="522"/>
                  </a:cubicBezTo>
                  <a:cubicBezTo>
                    <a:pt x="1532" y="261"/>
                    <a:pt x="1479" y="105"/>
                    <a:pt x="1410" y="1"/>
                  </a:cubicBezTo>
                  <a:cubicBezTo>
                    <a:pt x="1827" y="1114"/>
                    <a:pt x="975" y="1653"/>
                    <a:pt x="1" y="127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132806" y="5162914"/>
              <a:ext cx="157692" cy="205630"/>
            </a:xfrm>
            <a:custGeom>
              <a:avLst/>
              <a:gdLst/>
              <a:ahLst/>
              <a:cxnLst/>
              <a:rect l="l" t="t" r="r" b="b"/>
              <a:pathLst>
                <a:path w="1375" h="1793" extrusionOk="0">
                  <a:moveTo>
                    <a:pt x="1148" y="1149"/>
                  </a:moveTo>
                  <a:cubicBezTo>
                    <a:pt x="905" y="1566"/>
                    <a:pt x="522" y="1792"/>
                    <a:pt x="261" y="1653"/>
                  </a:cubicBezTo>
                  <a:cubicBezTo>
                    <a:pt x="17" y="1514"/>
                    <a:pt x="0" y="1062"/>
                    <a:pt x="226" y="644"/>
                  </a:cubicBezTo>
                  <a:cubicBezTo>
                    <a:pt x="452" y="227"/>
                    <a:pt x="852" y="1"/>
                    <a:pt x="1096" y="140"/>
                  </a:cubicBezTo>
                  <a:cubicBezTo>
                    <a:pt x="1357" y="279"/>
                    <a:pt x="1374" y="731"/>
                    <a:pt x="1148" y="1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030965" y="5152936"/>
              <a:ext cx="329375" cy="317333"/>
            </a:xfrm>
            <a:custGeom>
              <a:avLst/>
              <a:gdLst/>
              <a:ahLst/>
              <a:cxnLst/>
              <a:rect l="l" t="t" r="r" b="b"/>
              <a:pathLst>
                <a:path w="2872" h="2767" extrusionOk="0">
                  <a:moveTo>
                    <a:pt x="697" y="714"/>
                  </a:moveTo>
                  <a:cubicBezTo>
                    <a:pt x="1" y="2175"/>
                    <a:pt x="1584" y="2766"/>
                    <a:pt x="2228" y="1566"/>
                  </a:cubicBezTo>
                  <a:cubicBezTo>
                    <a:pt x="2871" y="383"/>
                    <a:pt x="1897" y="923"/>
                    <a:pt x="1393" y="1514"/>
                  </a:cubicBezTo>
                  <a:cubicBezTo>
                    <a:pt x="1845" y="227"/>
                    <a:pt x="1045" y="1"/>
                    <a:pt x="697" y="7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072940" y="5274617"/>
              <a:ext cx="237513" cy="179711"/>
            </a:xfrm>
            <a:custGeom>
              <a:avLst/>
              <a:gdLst/>
              <a:ahLst/>
              <a:cxnLst/>
              <a:rect l="l" t="t" r="r" b="b"/>
              <a:pathLst>
                <a:path w="2071" h="1567" extrusionOk="0">
                  <a:moveTo>
                    <a:pt x="174" y="140"/>
                  </a:moveTo>
                  <a:cubicBezTo>
                    <a:pt x="0" y="1236"/>
                    <a:pt x="1305" y="1566"/>
                    <a:pt x="1862" y="505"/>
                  </a:cubicBezTo>
                  <a:cubicBezTo>
                    <a:pt x="1983" y="279"/>
                    <a:pt x="2053" y="122"/>
                    <a:pt x="2070" y="1"/>
                  </a:cubicBezTo>
                  <a:cubicBezTo>
                    <a:pt x="1705" y="1131"/>
                    <a:pt x="713" y="1027"/>
                    <a:pt x="174" y="14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537758" y="5198810"/>
              <a:ext cx="133723" cy="205630"/>
            </a:xfrm>
            <a:custGeom>
              <a:avLst/>
              <a:gdLst/>
              <a:ahLst/>
              <a:cxnLst/>
              <a:rect l="l" t="t" r="r" b="b"/>
              <a:pathLst>
                <a:path w="1166" h="1793" extrusionOk="0">
                  <a:moveTo>
                    <a:pt x="1114" y="975"/>
                  </a:moveTo>
                  <a:cubicBezTo>
                    <a:pt x="1044" y="1445"/>
                    <a:pt x="748" y="1792"/>
                    <a:pt x="470" y="1758"/>
                  </a:cubicBezTo>
                  <a:cubicBezTo>
                    <a:pt x="174" y="1723"/>
                    <a:pt x="0" y="1305"/>
                    <a:pt x="70" y="818"/>
                  </a:cubicBezTo>
                  <a:cubicBezTo>
                    <a:pt x="140" y="349"/>
                    <a:pt x="418" y="1"/>
                    <a:pt x="714" y="35"/>
                  </a:cubicBezTo>
                  <a:cubicBezTo>
                    <a:pt x="992" y="70"/>
                    <a:pt x="1166" y="488"/>
                    <a:pt x="1114" y="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83856" y="5184819"/>
              <a:ext cx="237513" cy="307356"/>
            </a:xfrm>
            <a:custGeom>
              <a:avLst/>
              <a:gdLst/>
              <a:ahLst/>
              <a:cxnLst/>
              <a:rect l="l" t="t" r="r" b="b"/>
              <a:pathLst>
                <a:path w="2071" h="2680" extrusionOk="0">
                  <a:moveTo>
                    <a:pt x="157" y="1079"/>
                  </a:moveTo>
                  <a:cubicBezTo>
                    <a:pt x="1" y="2680"/>
                    <a:pt x="1705" y="2680"/>
                    <a:pt x="1879" y="1340"/>
                  </a:cubicBezTo>
                  <a:cubicBezTo>
                    <a:pt x="2071" y="1"/>
                    <a:pt x="1340" y="853"/>
                    <a:pt x="1079" y="1567"/>
                  </a:cubicBezTo>
                  <a:cubicBezTo>
                    <a:pt x="1062" y="210"/>
                    <a:pt x="227" y="297"/>
                    <a:pt x="157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503811" y="5274617"/>
              <a:ext cx="205630" cy="215608"/>
            </a:xfrm>
            <a:custGeom>
              <a:avLst/>
              <a:gdLst/>
              <a:ahLst/>
              <a:cxnLst/>
              <a:rect l="l" t="t" r="r" b="b"/>
              <a:pathLst>
                <a:path w="1793" h="1880" extrusionOk="0">
                  <a:moveTo>
                    <a:pt x="1" y="801"/>
                  </a:moveTo>
                  <a:cubicBezTo>
                    <a:pt x="209" y="1879"/>
                    <a:pt x="1549" y="1740"/>
                    <a:pt x="1705" y="557"/>
                  </a:cubicBezTo>
                  <a:cubicBezTo>
                    <a:pt x="1740" y="296"/>
                    <a:pt x="1740" y="122"/>
                    <a:pt x="1723" y="1"/>
                  </a:cubicBezTo>
                  <a:cubicBezTo>
                    <a:pt x="1792" y="1201"/>
                    <a:pt x="818" y="1445"/>
                    <a:pt x="1" y="80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242444" y="5426231"/>
              <a:ext cx="131773" cy="205630"/>
            </a:xfrm>
            <a:custGeom>
              <a:avLst/>
              <a:gdLst/>
              <a:ahLst/>
              <a:cxnLst/>
              <a:rect l="l" t="t" r="r" b="b"/>
              <a:pathLst>
                <a:path w="1149" h="1793" extrusionOk="0">
                  <a:moveTo>
                    <a:pt x="1097" y="836"/>
                  </a:moveTo>
                  <a:cubicBezTo>
                    <a:pt x="1149" y="1305"/>
                    <a:pt x="975" y="1723"/>
                    <a:pt x="679" y="1758"/>
                  </a:cubicBezTo>
                  <a:cubicBezTo>
                    <a:pt x="401" y="1793"/>
                    <a:pt x="123" y="1445"/>
                    <a:pt x="53" y="958"/>
                  </a:cubicBezTo>
                  <a:cubicBezTo>
                    <a:pt x="1" y="488"/>
                    <a:pt x="192" y="70"/>
                    <a:pt x="470" y="36"/>
                  </a:cubicBezTo>
                  <a:cubicBezTo>
                    <a:pt x="749" y="1"/>
                    <a:pt x="1027" y="366"/>
                    <a:pt x="1097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194621" y="5386320"/>
              <a:ext cx="235448" cy="359308"/>
            </a:xfrm>
            <a:custGeom>
              <a:avLst/>
              <a:gdLst/>
              <a:ahLst/>
              <a:cxnLst/>
              <a:rect l="l" t="t" r="r" b="b"/>
              <a:pathLst>
                <a:path w="2053" h="3133" extrusionOk="0">
                  <a:moveTo>
                    <a:pt x="122" y="1532"/>
                  </a:moveTo>
                  <a:cubicBezTo>
                    <a:pt x="400" y="3132"/>
                    <a:pt x="2053" y="2680"/>
                    <a:pt x="1879" y="1340"/>
                  </a:cubicBezTo>
                  <a:cubicBezTo>
                    <a:pt x="1705" y="1"/>
                    <a:pt x="1218" y="1010"/>
                    <a:pt x="1148" y="1775"/>
                  </a:cubicBezTo>
                  <a:cubicBezTo>
                    <a:pt x="783" y="453"/>
                    <a:pt x="0" y="766"/>
                    <a:pt x="122" y="1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226503" y="5478183"/>
              <a:ext cx="209644" cy="253454"/>
            </a:xfrm>
            <a:custGeom>
              <a:avLst/>
              <a:gdLst/>
              <a:ahLst/>
              <a:cxnLst/>
              <a:rect l="l" t="t" r="r" b="b"/>
              <a:pathLst>
                <a:path w="1828" h="2210" extrusionOk="0">
                  <a:moveTo>
                    <a:pt x="1" y="1218"/>
                  </a:moveTo>
                  <a:cubicBezTo>
                    <a:pt x="488" y="2209"/>
                    <a:pt x="1758" y="1722"/>
                    <a:pt x="1601" y="539"/>
                  </a:cubicBezTo>
                  <a:cubicBezTo>
                    <a:pt x="1566" y="278"/>
                    <a:pt x="1514" y="104"/>
                    <a:pt x="1462" y="0"/>
                  </a:cubicBezTo>
                  <a:cubicBezTo>
                    <a:pt x="1827" y="1148"/>
                    <a:pt x="957" y="1635"/>
                    <a:pt x="1" y="121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136705" y="4991345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40"/>
                  </a:moveTo>
                  <a:cubicBezTo>
                    <a:pt x="540" y="801"/>
                    <a:pt x="366" y="975"/>
                    <a:pt x="227" y="940"/>
                  </a:cubicBezTo>
                  <a:cubicBezTo>
                    <a:pt x="70" y="905"/>
                    <a:pt x="1" y="679"/>
                    <a:pt x="53" y="435"/>
                  </a:cubicBezTo>
                  <a:cubicBezTo>
                    <a:pt x="105" y="174"/>
                    <a:pt x="279" y="1"/>
                    <a:pt x="418" y="35"/>
                  </a:cubicBezTo>
                  <a:cubicBezTo>
                    <a:pt x="575" y="70"/>
                    <a:pt x="644" y="296"/>
                    <a:pt x="592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100808" y="4989395"/>
              <a:ext cx="137737" cy="161706"/>
            </a:xfrm>
            <a:custGeom>
              <a:avLst/>
              <a:gdLst/>
              <a:ahLst/>
              <a:cxnLst/>
              <a:rect l="l" t="t" r="r" b="b"/>
              <a:pathLst>
                <a:path w="1201" h="1410" extrusionOk="0">
                  <a:moveTo>
                    <a:pt x="157" y="505"/>
                  </a:moveTo>
                  <a:cubicBezTo>
                    <a:pt x="1" y="1340"/>
                    <a:pt x="905" y="1409"/>
                    <a:pt x="1062" y="713"/>
                  </a:cubicBezTo>
                  <a:cubicBezTo>
                    <a:pt x="1201" y="0"/>
                    <a:pt x="784" y="435"/>
                    <a:pt x="627" y="800"/>
                  </a:cubicBezTo>
                  <a:cubicBezTo>
                    <a:pt x="662" y="70"/>
                    <a:pt x="227" y="87"/>
                    <a:pt x="157" y="5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116750" y="5037219"/>
              <a:ext cx="109868" cy="105854"/>
            </a:xfrm>
            <a:custGeom>
              <a:avLst/>
              <a:gdLst/>
              <a:ahLst/>
              <a:cxnLst/>
              <a:rect l="l" t="t" r="r" b="b"/>
              <a:pathLst>
                <a:path w="958" h="923" extrusionOk="0">
                  <a:moveTo>
                    <a:pt x="1" y="349"/>
                  </a:moveTo>
                  <a:cubicBezTo>
                    <a:pt x="70" y="923"/>
                    <a:pt x="784" y="905"/>
                    <a:pt x="923" y="296"/>
                  </a:cubicBezTo>
                  <a:cubicBezTo>
                    <a:pt x="940" y="157"/>
                    <a:pt x="958" y="70"/>
                    <a:pt x="940" y="1"/>
                  </a:cubicBezTo>
                  <a:cubicBezTo>
                    <a:pt x="923" y="627"/>
                    <a:pt x="401" y="731"/>
                    <a:pt x="1" y="3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736790" y="4827804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3" y="1305"/>
                    <a:pt x="1027" y="1722"/>
                    <a:pt x="731" y="1774"/>
                  </a:cubicBezTo>
                  <a:cubicBezTo>
                    <a:pt x="453" y="1809"/>
                    <a:pt x="157" y="1461"/>
                    <a:pt x="87" y="992"/>
                  </a:cubicBezTo>
                  <a:cubicBezTo>
                    <a:pt x="0" y="522"/>
                    <a:pt x="174" y="87"/>
                    <a:pt x="453" y="52"/>
                  </a:cubicBezTo>
                  <a:cubicBezTo>
                    <a:pt x="748" y="0"/>
                    <a:pt x="1027" y="348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688852" y="4785829"/>
              <a:ext cx="245541" cy="365272"/>
            </a:xfrm>
            <a:custGeom>
              <a:avLst/>
              <a:gdLst/>
              <a:ahLst/>
              <a:cxnLst/>
              <a:rect l="l" t="t" r="r" b="b"/>
              <a:pathLst>
                <a:path w="2141" h="3185" extrusionOk="0">
                  <a:moveTo>
                    <a:pt x="175" y="1601"/>
                  </a:moveTo>
                  <a:cubicBezTo>
                    <a:pt x="505" y="3184"/>
                    <a:pt x="2140" y="2662"/>
                    <a:pt x="1897" y="1323"/>
                  </a:cubicBezTo>
                  <a:cubicBezTo>
                    <a:pt x="1671" y="1"/>
                    <a:pt x="1236" y="1027"/>
                    <a:pt x="1201" y="1793"/>
                  </a:cubicBezTo>
                  <a:cubicBezTo>
                    <a:pt x="766" y="505"/>
                    <a:pt x="1" y="836"/>
                    <a:pt x="175" y="1601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726812" y="4877577"/>
              <a:ext cx="209529" cy="257468"/>
            </a:xfrm>
            <a:custGeom>
              <a:avLst/>
              <a:gdLst/>
              <a:ahLst/>
              <a:cxnLst/>
              <a:rect l="l" t="t" r="r" b="b"/>
              <a:pathLst>
                <a:path w="1827" h="2245" extrusionOk="0">
                  <a:moveTo>
                    <a:pt x="0" y="1271"/>
                  </a:moveTo>
                  <a:cubicBezTo>
                    <a:pt x="540" y="2245"/>
                    <a:pt x="1775" y="1706"/>
                    <a:pt x="1566" y="523"/>
                  </a:cubicBezTo>
                  <a:cubicBezTo>
                    <a:pt x="1531" y="279"/>
                    <a:pt x="1479" y="105"/>
                    <a:pt x="1409" y="1"/>
                  </a:cubicBezTo>
                  <a:cubicBezTo>
                    <a:pt x="1827" y="1114"/>
                    <a:pt x="974" y="1654"/>
                    <a:pt x="0" y="127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952168" y="4957398"/>
              <a:ext cx="157807" cy="207580"/>
            </a:xfrm>
            <a:custGeom>
              <a:avLst/>
              <a:gdLst/>
              <a:ahLst/>
              <a:cxnLst/>
              <a:rect l="l" t="t" r="r" b="b"/>
              <a:pathLst>
                <a:path w="1376" h="1810" extrusionOk="0">
                  <a:moveTo>
                    <a:pt x="1149" y="1166"/>
                  </a:moveTo>
                  <a:cubicBezTo>
                    <a:pt x="923" y="1584"/>
                    <a:pt x="523" y="1810"/>
                    <a:pt x="262" y="1671"/>
                  </a:cubicBezTo>
                  <a:cubicBezTo>
                    <a:pt x="18" y="1532"/>
                    <a:pt x="1" y="1079"/>
                    <a:pt x="227" y="662"/>
                  </a:cubicBezTo>
                  <a:cubicBezTo>
                    <a:pt x="453" y="244"/>
                    <a:pt x="853" y="1"/>
                    <a:pt x="1114" y="140"/>
                  </a:cubicBezTo>
                  <a:cubicBezTo>
                    <a:pt x="1358" y="279"/>
                    <a:pt x="1375" y="731"/>
                    <a:pt x="1149" y="1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850443" y="4949485"/>
              <a:ext cx="329375" cy="317333"/>
            </a:xfrm>
            <a:custGeom>
              <a:avLst/>
              <a:gdLst/>
              <a:ahLst/>
              <a:cxnLst/>
              <a:rect l="l" t="t" r="r" b="b"/>
              <a:pathLst>
                <a:path w="2872" h="2767" extrusionOk="0">
                  <a:moveTo>
                    <a:pt x="714" y="713"/>
                  </a:moveTo>
                  <a:cubicBezTo>
                    <a:pt x="1" y="2175"/>
                    <a:pt x="1601" y="2766"/>
                    <a:pt x="2227" y="1566"/>
                  </a:cubicBezTo>
                  <a:cubicBezTo>
                    <a:pt x="2871" y="383"/>
                    <a:pt x="1897" y="922"/>
                    <a:pt x="1392" y="1514"/>
                  </a:cubicBezTo>
                  <a:cubicBezTo>
                    <a:pt x="1862" y="209"/>
                    <a:pt x="1045" y="0"/>
                    <a:pt x="714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7892417" y="5071166"/>
              <a:ext cx="237513" cy="179597"/>
            </a:xfrm>
            <a:custGeom>
              <a:avLst/>
              <a:gdLst/>
              <a:ahLst/>
              <a:cxnLst/>
              <a:rect l="l" t="t" r="r" b="b"/>
              <a:pathLst>
                <a:path w="2071" h="1566" extrusionOk="0">
                  <a:moveTo>
                    <a:pt x="174" y="140"/>
                  </a:moveTo>
                  <a:cubicBezTo>
                    <a:pt x="0" y="1218"/>
                    <a:pt x="1305" y="1566"/>
                    <a:pt x="1861" y="505"/>
                  </a:cubicBezTo>
                  <a:cubicBezTo>
                    <a:pt x="2001" y="279"/>
                    <a:pt x="2053" y="105"/>
                    <a:pt x="2070" y="0"/>
                  </a:cubicBezTo>
                  <a:cubicBezTo>
                    <a:pt x="1705" y="1131"/>
                    <a:pt x="713" y="1027"/>
                    <a:pt x="174" y="14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006070" y="5492060"/>
              <a:ext cx="127759" cy="203681"/>
            </a:xfrm>
            <a:custGeom>
              <a:avLst/>
              <a:gdLst/>
              <a:ahLst/>
              <a:cxnLst/>
              <a:rect l="l" t="t" r="r" b="b"/>
              <a:pathLst>
                <a:path w="1114" h="1776" extrusionOk="0">
                  <a:moveTo>
                    <a:pt x="1079" y="923"/>
                  </a:moveTo>
                  <a:cubicBezTo>
                    <a:pt x="1044" y="1393"/>
                    <a:pt x="801" y="1775"/>
                    <a:pt x="505" y="1758"/>
                  </a:cubicBezTo>
                  <a:cubicBezTo>
                    <a:pt x="227" y="1740"/>
                    <a:pt x="1" y="1340"/>
                    <a:pt x="35" y="853"/>
                  </a:cubicBezTo>
                  <a:cubicBezTo>
                    <a:pt x="70" y="384"/>
                    <a:pt x="314" y="1"/>
                    <a:pt x="609" y="18"/>
                  </a:cubicBezTo>
                  <a:cubicBezTo>
                    <a:pt x="905" y="36"/>
                    <a:pt x="1114" y="436"/>
                    <a:pt x="1079" y="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966160" y="5468205"/>
              <a:ext cx="209644" cy="325247"/>
            </a:xfrm>
            <a:custGeom>
              <a:avLst/>
              <a:gdLst/>
              <a:ahLst/>
              <a:cxnLst/>
              <a:rect l="l" t="t" r="r" b="b"/>
              <a:pathLst>
                <a:path w="1828" h="2836" extrusionOk="0">
                  <a:moveTo>
                    <a:pt x="1" y="1218"/>
                  </a:moveTo>
                  <a:cubicBezTo>
                    <a:pt x="1" y="2836"/>
                    <a:pt x="1688" y="2696"/>
                    <a:pt x="1758" y="1340"/>
                  </a:cubicBezTo>
                  <a:cubicBezTo>
                    <a:pt x="1827" y="0"/>
                    <a:pt x="1166" y="905"/>
                    <a:pt x="975" y="1653"/>
                  </a:cubicBezTo>
                  <a:cubicBezTo>
                    <a:pt x="836" y="278"/>
                    <a:pt x="18" y="435"/>
                    <a:pt x="1" y="1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974188" y="5559953"/>
              <a:ext cx="207580" cy="227535"/>
            </a:xfrm>
            <a:custGeom>
              <a:avLst/>
              <a:gdLst/>
              <a:ahLst/>
              <a:cxnLst/>
              <a:rect l="l" t="t" r="r" b="b"/>
              <a:pathLst>
                <a:path w="1810" h="1984" extrusionOk="0">
                  <a:moveTo>
                    <a:pt x="0" y="922"/>
                  </a:moveTo>
                  <a:cubicBezTo>
                    <a:pt x="313" y="1983"/>
                    <a:pt x="1636" y="1740"/>
                    <a:pt x="1688" y="540"/>
                  </a:cubicBezTo>
                  <a:cubicBezTo>
                    <a:pt x="1705" y="279"/>
                    <a:pt x="1688" y="105"/>
                    <a:pt x="1653" y="0"/>
                  </a:cubicBezTo>
                  <a:cubicBezTo>
                    <a:pt x="1809" y="1183"/>
                    <a:pt x="870" y="1514"/>
                    <a:pt x="0" y="92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708807" y="5410289"/>
              <a:ext cx="157692" cy="207580"/>
            </a:xfrm>
            <a:custGeom>
              <a:avLst/>
              <a:gdLst/>
              <a:ahLst/>
              <a:cxnLst/>
              <a:rect l="l" t="t" r="r" b="b"/>
              <a:pathLst>
                <a:path w="1375" h="1810" extrusionOk="0">
                  <a:moveTo>
                    <a:pt x="1149" y="1166"/>
                  </a:moveTo>
                  <a:cubicBezTo>
                    <a:pt x="905" y="1584"/>
                    <a:pt x="523" y="1810"/>
                    <a:pt x="262" y="1671"/>
                  </a:cubicBezTo>
                  <a:cubicBezTo>
                    <a:pt x="18" y="1531"/>
                    <a:pt x="1" y="1079"/>
                    <a:pt x="227" y="662"/>
                  </a:cubicBezTo>
                  <a:cubicBezTo>
                    <a:pt x="453" y="244"/>
                    <a:pt x="853" y="1"/>
                    <a:pt x="1097" y="140"/>
                  </a:cubicBezTo>
                  <a:cubicBezTo>
                    <a:pt x="1358" y="279"/>
                    <a:pt x="1375" y="731"/>
                    <a:pt x="1149" y="1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607081" y="5402376"/>
              <a:ext cx="329261" cy="317219"/>
            </a:xfrm>
            <a:custGeom>
              <a:avLst/>
              <a:gdLst/>
              <a:ahLst/>
              <a:cxnLst/>
              <a:rect l="l" t="t" r="r" b="b"/>
              <a:pathLst>
                <a:path w="2871" h="2766" extrusionOk="0">
                  <a:moveTo>
                    <a:pt x="696" y="713"/>
                  </a:moveTo>
                  <a:cubicBezTo>
                    <a:pt x="0" y="2175"/>
                    <a:pt x="1601" y="2766"/>
                    <a:pt x="2227" y="1566"/>
                  </a:cubicBezTo>
                  <a:cubicBezTo>
                    <a:pt x="2871" y="383"/>
                    <a:pt x="1897" y="922"/>
                    <a:pt x="1392" y="1513"/>
                  </a:cubicBezTo>
                  <a:cubicBezTo>
                    <a:pt x="1844" y="209"/>
                    <a:pt x="1044" y="0"/>
                    <a:pt x="696" y="713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648941" y="5524057"/>
              <a:ext cx="237513" cy="179597"/>
            </a:xfrm>
            <a:custGeom>
              <a:avLst/>
              <a:gdLst/>
              <a:ahLst/>
              <a:cxnLst/>
              <a:rect l="l" t="t" r="r" b="b"/>
              <a:pathLst>
                <a:path w="2071" h="1566" extrusionOk="0">
                  <a:moveTo>
                    <a:pt x="175" y="139"/>
                  </a:moveTo>
                  <a:cubicBezTo>
                    <a:pt x="1" y="1218"/>
                    <a:pt x="1305" y="1566"/>
                    <a:pt x="1862" y="505"/>
                  </a:cubicBezTo>
                  <a:cubicBezTo>
                    <a:pt x="1984" y="279"/>
                    <a:pt x="2054" y="105"/>
                    <a:pt x="2071" y="0"/>
                  </a:cubicBezTo>
                  <a:cubicBezTo>
                    <a:pt x="1706" y="1131"/>
                    <a:pt x="714" y="1027"/>
                    <a:pt x="175" y="139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549280" y="4759911"/>
              <a:ext cx="103790" cy="93927"/>
            </a:xfrm>
            <a:custGeom>
              <a:avLst/>
              <a:gdLst/>
              <a:ahLst/>
              <a:cxnLst/>
              <a:rect l="l" t="t" r="r" b="b"/>
              <a:pathLst>
                <a:path w="905" h="819" extrusionOk="0">
                  <a:moveTo>
                    <a:pt x="626" y="192"/>
                  </a:moveTo>
                  <a:cubicBezTo>
                    <a:pt x="818" y="366"/>
                    <a:pt x="905" y="575"/>
                    <a:pt x="818" y="696"/>
                  </a:cubicBezTo>
                  <a:cubicBezTo>
                    <a:pt x="713" y="818"/>
                    <a:pt x="470" y="783"/>
                    <a:pt x="278" y="627"/>
                  </a:cubicBezTo>
                  <a:cubicBezTo>
                    <a:pt x="87" y="470"/>
                    <a:pt x="0" y="244"/>
                    <a:pt x="87" y="122"/>
                  </a:cubicBezTo>
                  <a:cubicBezTo>
                    <a:pt x="191" y="1"/>
                    <a:pt x="435" y="35"/>
                    <a:pt x="626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537238" y="4722065"/>
              <a:ext cx="171683" cy="191639"/>
            </a:xfrm>
            <a:custGeom>
              <a:avLst/>
              <a:gdLst/>
              <a:ahLst/>
              <a:cxnLst/>
              <a:rect l="l" t="t" r="r" b="b"/>
              <a:pathLst>
                <a:path w="1497" h="1671" extrusionOk="0">
                  <a:moveTo>
                    <a:pt x="331" y="1166"/>
                  </a:moveTo>
                  <a:cubicBezTo>
                    <a:pt x="1027" y="1670"/>
                    <a:pt x="1497" y="905"/>
                    <a:pt x="923" y="452"/>
                  </a:cubicBezTo>
                  <a:cubicBezTo>
                    <a:pt x="366" y="0"/>
                    <a:pt x="557" y="574"/>
                    <a:pt x="818" y="887"/>
                  </a:cubicBezTo>
                  <a:cubicBezTo>
                    <a:pt x="192" y="522"/>
                    <a:pt x="1" y="922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603067" y="4755897"/>
              <a:ext cx="97941" cy="137851"/>
            </a:xfrm>
            <a:custGeom>
              <a:avLst/>
              <a:gdLst/>
              <a:ahLst/>
              <a:cxnLst/>
              <a:rect l="l" t="t" r="r" b="b"/>
              <a:pathLst>
                <a:path w="854" h="1202" extrusionOk="0">
                  <a:moveTo>
                    <a:pt x="1" y="1010"/>
                  </a:moveTo>
                  <a:cubicBezTo>
                    <a:pt x="540" y="1201"/>
                    <a:pt x="853" y="557"/>
                    <a:pt x="349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2" y="297"/>
                    <a:pt x="505" y="818"/>
                    <a:pt x="1" y="101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575199" y="4905561"/>
              <a:ext cx="79821" cy="111818"/>
            </a:xfrm>
            <a:custGeom>
              <a:avLst/>
              <a:gdLst/>
              <a:ahLst/>
              <a:cxnLst/>
              <a:rect l="l" t="t" r="r" b="b"/>
              <a:pathLst>
                <a:path w="696" h="975" extrusionOk="0">
                  <a:moveTo>
                    <a:pt x="609" y="383"/>
                  </a:moveTo>
                  <a:cubicBezTo>
                    <a:pt x="696" y="627"/>
                    <a:pt x="661" y="853"/>
                    <a:pt x="522" y="922"/>
                  </a:cubicBezTo>
                  <a:cubicBezTo>
                    <a:pt x="383" y="975"/>
                    <a:pt x="192" y="835"/>
                    <a:pt x="87" y="592"/>
                  </a:cubicBezTo>
                  <a:cubicBezTo>
                    <a:pt x="0" y="348"/>
                    <a:pt x="35" y="122"/>
                    <a:pt x="174" y="70"/>
                  </a:cubicBezTo>
                  <a:cubicBezTo>
                    <a:pt x="313" y="0"/>
                    <a:pt x="505" y="157"/>
                    <a:pt x="609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549280" y="4877577"/>
              <a:ext cx="149664" cy="203681"/>
            </a:xfrm>
            <a:custGeom>
              <a:avLst/>
              <a:gdLst/>
              <a:ahLst/>
              <a:cxnLst/>
              <a:rect l="l" t="t" r="r" b="b"/>
              <a:pathLst>
                <a:path w="1305" h="1776" extrusionOk="0">
                  <a:moveTo>
                    <a:pt x="174" y="993"/>
                  </a:moveTo>
                  <a:cubicBezTo>
                    <a:pt x="539" y="1775"/>
                    <a:pt x="1305" y="1323"/>
                    <a:pt x="1044" y="662"/>
                  </a:cubicBezTo>
                  <a:cubicBezTo>
                    <a:pt x="765" y="1"/>
                    <a:pt x="661" y="575"/>
                    <a:pt x="731" y="975"/>
                  </a:cubicBezTo>
                  <a:cubicBezTo>
                    <a:pt x="348" y="366"/>
                    <a:pt x="0" y="627"/>
                    <a:pt x="174" y="9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585176" y="4923566"/>
              <a:ext cx="109754" cy="145650"/>
            </a:xfrm>
            <a:custGeom>
              <a:avLst/>
              <a:gdLst/>
              <a:ahLst/>
              <a:cxnLst/>
              <a:rect l="l" t="t" r="r" b="b"/>
              <a:pathLst>
                <a:path w="957" h="1270" extrusionOk="0">
                  <a:moveTo>
                    <a:pt x="0" y="818"/>
                  </a:moveTo>
                  <a:cubicBezTo>
                    <a:pt x="383" y="1270"/>
                    <a:pt x="957" y="835"/>
                    <a:pt x="731" y="261"/>
                  </a:cubicBezTo>
                  <a:cubicBezTo>
                    <a:pt x="679" y="139"/>
                    <a:pt x="626" y="52"/>
                    <a:pt x="574" y="0"/>
                  </a:cubicBezTo>
                  <a:cubicBezTo>
                    <a:pt x="922" y="539"/>
                    <a:pt x="539" y="905"/>
                    <a:pt x="0" y="81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173625" y="5156950"/>
              <a:ext cx="103905" cy="93812"/>
            </a:xfrm>
            <a:custGeom>
              <a:avLst/>
              <a:gdLst/>
              <a:ahLst/>
              <a:cxnLst/>
              <a:rect l="l" t="t" r="r" b="b"/>
              <a:pathLst>
                <a:path w="906" h="818" extrusionOk="0">
                  <a:moveTo>
                    <a:pt x="627" y="192"/>
                  </a:moveTo>
                  <a:cubicBezTo>
                    <a:pt x="818" y="366"/>
                    <a:pt x="905" y="592"/>
                    <a:pt x="801" y="696"/>
                  </a:cubicBezTo>
                  <a:cubicBezTo>
                    <a:pt x="714" y="818"/>
                    <a:pt x="471" y="783"/>
                    <a:pt x="279" y="627"/>
                  </a:cubicBezTo>
                  <a:cubicBezTo>
                    <a:pt x="70" y="470"/>
                    <a:pt x="1" y="244"/>
                    <a:pt x="88" y="122"/>
                  </a:cubicBezTo>
                  <a:cubicBezTo>
                    <a:pt x="192" y="0"/>
                    <a:pt x="436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161698" y="5121054"/>
              <a:ext cx="169734" cy="189574"/>
            </a:xfrm>
            <a:custGeom>
              <a:avLst/>
              <a:gdLst/>
              <a:ahLst/>
              <a:cxnLst/>
              <a:rect l="l" t="t" r="r" b="b"/>
              <a:pathLst>
                <a:path w="1480" h="1653" extrusionOk="0">
                  <a:moveTo>
                    <a:pt x="331" y="1148"/>
                  </a:moveTo>
                  <a:cubicBezTo>
                    <a:pt x="1027" y="1653"/>
                    <a:pt x="1479" y="887"/>
                    <a:pt x="922" y="435"/>
                  </a:cubicBezTo>
                  <a:cubicBezTo>
                    <a:pt x="366" y="0"/>
                    <a:pt x="557" y="557"/>
                    <a:pt x="818" y="870"/>
                  </a:cubicBezTo>
                  <a:cubicBezTo>
                    <a:pt x="192" y="505"/>
                    <a:pt x="1" y="905"/>
                    <a:pt x="331" y="11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227527" y="5152936"/>
              <a:ext cx="97826" cy="137737"/>
            </a:xfrm>
            <a:custGeom>
              <a:avLst/>
              <a:gdLst/>
              <a:ahLst/>
              <a:cxnLst/>
              <a:rect l="l" t="t" r="r" b="b"/>
              <a:pathLst>
                <a:path w="853" h="1201" extrusionOk="0">
                  <a:moveTo>
                    <a:pt x="1" y="1010"/>
                  </a:moveTo>
                  <a:cubicBezTo>
                    <a:pt x="540" y="1201"/>
                    <a:pt x="853" y="557"/>
                    <a:pt x="348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2" y="296"/>
                    <a:pt x="505" y="818"/>
                    <a:pt x="1" y="101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630530" y="5362466"/>
              <a:ext cx="105854" cy="93812"/>
            </a:xfrm>
            <a:custGeom>
              <a:avLst/>
              <a:gdLst/>
              <a:ahLst/>
              <a:cxnLst/>
              <a:rect l="l" t="t" r="r" b="b"/>
              <a:pathLst>
                <a:path w="923" h="818" extrusionOk="0">
                  <a:moveTo>
                    <a:pt x="644" y="209"/>
                  </a:moveTo>
                  <a:cubicBezTo>
                    <a:pt x="836" y="365"/>
                    <a:pt x="922" y="592"/>
                    <a:pt x="818" y="713"/>
                  </a:cubicBezTo>
                  <a:cubicBezTo>
                    <a:pt x="731" y="818"/>
                    <a:pt x="488" y="783"/>
                    <a:pt x="279" y="626"/>
                  </a:cubicBezTo>
                  <a:cubicBezTo>
                    <a:pt x="87" y="470"/>
                    <a:pt x="1" y="244"/>
                    <a:pt x="105" y="122"/>
                  </a:cubicBezTo>
                  <a:cubicBezTo>
                    <a:pt x="192" y="0"/>
                    <a:pt x="435" y="35"/>
                    <a:pt x="644" y="2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18603" y="5326455"/>
              <a:ext cx="171683" cy="191639"/>
            </a:xfrm>
            <a:custGeom>
              <a:avLst/>
              <a:gdLst/>
              <a:ahLst/>
              <a:cxnLst/>
              <a:rect l="l" t="t" r="r" b="b"/>
              <a:pathLst>
                <a:path w="1497" h="1671" extrusionOk="0">
                  <a:moveTo>
                    <a:pt x="348" y="1149"/>
                  </a:moveTo>
                  <a:cubicBezTo>
                    <a:pt x="1026" y="1671"/>
                    <a:pt x="1496" y="888"/>
                    <a:pt x="940" y="436"/>
                  </a:cubicBezTo>
                  <a:cubicBezTo>
                    <a:pt x="383" y="1"/>
                    <a:pt x="574" y="558"/>
                    <a:pt x="818" y="871"/>
                  </a:cubicBezTo>
                  <a:cubicBezTo>
                    <a:pt x="191" y="505"/>
                    <a:pt x="0" y="906"/>
                    <a:pt x="348" y="1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8684432" y="5360401"/>
              <a:ext cx="97826" cy="135787"/>
            </a:xfrm>
            <a:custGeom>
              <a:avLst/>
              <a:gdLst/>
              <a:ahLst/>
              <a:cxnLst/>
              <a:rect l="l" t="t" r="r" b="b"/>
              <a:pathLst>
                <a:path w="853" h="1184" extrusionOk="0">
                  <a:moveTo>
                    <a:pt x="0" y="992"/>
                  </a:moveTo>
                  <a:cubicBezTo>
                    <a:pt x="557" y="1184"/>
                    <a:pt x="853" y="540"/>
                    <a:pt x="366" y="140"/>
                  </a:cubicBezTo>
                  <a:cubicBezTo>
                    <a:pt x="261" y="53"/>
                    <a:pt x="174" y="18"/>
                    <a:pt x="122" y="1"/>
                  </a:cubicBezTo>
                  <a:cubicBezTo>
                    <a:pt x="679" y="296"/>
                    <a:pt x="522" y="801"/>
                    <a:pt x="0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603" y="4971390"/>
              <a:ext cx="103905" cy="93927"/>
            </a:xfrm>
            <a:custGeom>
              <a:avLst/>
              <a:gdLst/>
              <a:ahLst/>
              <a:cxnLst/>
              <a:rect l="l" t="t" r="r" b="b"/>
              <a:pathLst>
                <a:path w="906" h="819" extrusionOk="0">
                  <a:moveTo>
                    <a:pt x="627" y="192"/>
                  </a:moveTo>
                  <a:cubicBezTo>
                    <a:pt x="818" y="348"/>
                    <a:pt x="905" y="575"/>
                    <a:pt x="801" y="696"/>
                  </a:cubicBezTo>
                  <a:cubicBezTo>
                    <a:pt x="714" y="818"/>
                    <a:pt x="471" y="783"/>
                    <a:pt x="279" y="627"/>
                  </a:cubicBezTo>
                  <a:cubicBezTo>
                    <a:pt x="70" y="470"/>
                    <a:pt x="1" y="244"/>
                    <a:pt x="88" y="122"/>
                  </a:cubicBezTo>
                  <a:cubicBezTo>
                    <a:pt x="192" y="1"/>
                    <a:pt x="418" y="35"/>
                    <a:pt x="627" y="192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171675" y="4933544"/>
              <a:ext cx="169734" cy="191639"/>
            </a:xfrm>
            <a:custGeom>
              <a:avLst/>
              <a:gdLst/>
              <a:ahLst/>
              <a:cxnLst/>
              <a:rect l="l" t="t" r="r" b="b"/>
              <a:pathLst>
                <a:path w="1480" h="1671" extrusionOk="0">
                  <a:moveTo>
                    <a:pt x="331" y="1166"/>
                  </a:moveTo>
                  <a:cubicBezTo>
                    <a:pt x="1027" y="1670"/>
                    <a:pt x="1479" y="905"/>
                    <a:pt x="922" y="452"/>
                  </a:cubicBezTo>
                  <a:cubicBezTo>
                    <a:pt x="366" y="0"/>
                    <a:pt x="557" y="574"/>
                    <a:pt x="801" y="887"/>
                  </a:cubicBezTo>
                  <a:cubicBezTo>
                    <a:pt x="174" y="522"/>
                    <a:pt x="0" y="922"/>
                    <a:pt x="331" y="1166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235555" y="4967376"/>
              <a:ext cx="97826" cy="137851"/>
            </a:xfrm>
            <a:custGeom>
              <a:avLst/>
              <a:gdLst/>
              <a:ahLst/>
              <a:cxnLst/>
              <a:rect l="l" t="t" r="r" b="b"/>
              <a:pathLst>
                <a:path w="853" h="1202" extrusionOk="0">
                  <a:moveTo>
                    <a:pt x="0" y="992"/>
                  </a:moveTo>
                  <a:cubicBezTo>
                    <a:pt x="557" y="1201"/>
                    <a:pt x="853" y="557"/>
                    <a:pt x="365" y="157"/>
                  </a:cubicBezTo>
                  <a:cubicBezTo>
                    <a:pt x="261" y="70"/>
                    <a:pt x="174" y="18"/>
                    <a:pt x="122" y="1"/>
                  </a:cubicBezTo>
                  <a:cubicBezTo>
                    <a:pt x="679" y="296"/>
                    <a:pt x="522" y="801"/>
                    <a:pt x="0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18560" y="4650157"/>
              <a:ext cx="97826" cy="145765"/>
            </a:xfrm>
            <a:custGeom>
              <a:avLst/>
              <a:gdLst/>
              <a:ahLst/>
              <a:cxnLst/>
              <a:rect l="l" t="t" r="r" b="b"/>
              <a:pathLst>
                <a:path w="853" h="1271" extrusionOk="0">
                  <a:moveTo>
                    <a:pt x="783" y="575"/>
                  </a:moveTo>
                  <a:cubicBezTo>
                    <a:pt x="853" y="905"/>
                    <a:pt x="731" y="1219"/>
                    <a:pt x="522" y="1236"/>
                  </a:cubicBezTo>
                  <a:cubicBezTo>
                    <a:pt x="331" y="1271"/>
                    <a:pt x="122" y="1027"/>
                    <a:pt x="70" y="697"/>
                  </a:cubicBezTo>
                  <a:cubicBezTo>
                    <a:pt x="0" y="366"/>
                    <a:pt x="122" y="70"/>
                    <a:pt x="331" y="36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784614" y="4620224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2" y="1132"/>
                  </a:moveTo>
                  <a:cubicBezTo>
                    <a:pt x="366" y="2245"/>
                    <a:pt x="1514" y="1880"/>
                    <a:pt x="1340" y="940"/>
                  </a:cubicBezTo>
                  <a:cubicBezTo>
                    <a:pt x="1184" y="1"/>
                    <a:pt x="871" y="732"/>
                    <a:pt x="853" y="1271"/>
                  </a:cubicBezTo>
                  <a:cubicBezTo>
                    <a:pt x="540" y="349"/>
                    <a:pt x="1" y="592"/>
                    <a:pt x="122" y="1132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812597" y="4686054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888"/>
                  </a:moveTo>
                  <a:cubicBezTo>
                    <a:pt x="383" y="1584"/>
                    <a:pt x="1253" y="1201"/>
                    <a:pt x="1096" y="366"/>
                  </a:cubicBezTo>
                  <a:cubicBezTo>
                    <a:pt x="1079" y="175"/>
                    <a:pt x="1027" y="71"/>
                    <a:pt x="992" y="1"/>
                  </a:cubicBezTo>
                  <a:cubicBezTo>
                    <a:pt x="1288" y="784"/>
                    <a:pt x="679" y="1166"/>
                    <a:pt x="0" y="88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630530" y="4742020"/>
              <a:ext cx="95877" cy="147714"/>
            </a:xfrm>
            <a:custGeom>
              <a:avLst/>
              <a:gdLst/>
              <a:ahLst/>
              <a:cxnLst/>
              <a:rect l="l" t="t" r="r" b="b"/>
              <a:pathLst>
                <a:path w="836" h="1288" extrusionOk="0">
                  <a:moveTo>
                    <a:pt x="783" y="591"/>
                  </a:moveTo>
                  <a:cubicBezTo>
                    <a:pt x="836" y="922"/>
                    <a:pt x="714" y="1218"/>
                    <a:pt x="522" y="1253"/>
                  </a:cubicBezTo>
                  <a:cubicBezTo>
                    <a:pt x="314" y="1287"/>
                    <a:pt x="105" y="1044"/>
                    <a:pt x="53" y="696"/>
                  </a:cubicBezTo>
                  <a:cubicBezTo>
                    <a:pt x="1" y="365"/>
                    <a:pt x="122" y="70"/>
                    <a:pt x="314" y="35"/>
                  </a:cubicBezTo>
                  <a:cubicBezTo>
                    <a:pt x="522" y="0"/>
                    <a:pt x="731" y="244"/>
                    <a:pt x="783" y="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596583" y="4712087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3" y="1131"/>
                  </a:moveTo>
                  <a:cubicBezTo>
                    <a:pt x="366" y="2244"/>
                    <a:pt x="1514" y="1896"/>
                    <a:pt x="1340" y="939"/>
                  </a:cubicBezTo>
                  <a:cubicBezTo>
                    <a:pt x="1184" y="0"/>
                    <a:pt x="871" y="731"/>
                    <a:pt x="853" y="1270"/>
                  </a:cubicBezTo>
                  <a:cubicBezTo>
                    <a:pt x="540" y="348"/>
                    <a:pt x="1" y="592"/>
                    <a:pt x="123" y="1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624567" y="4777916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66" y="1583"/>
                    <a:pt x="1235" y="1200"/>
                    <a:pt x="1096" y="365"/>
                  </a:cubicBezTo>
                  <a:cubicBezTo>
                    <a:pt x="1061" y="192"/>
                    <a:pt x="1027" y="70"/>
                    <a:pt x="992" y="0"/>
                  </a:cubicBezTo>
                  <a:cubicBezTo>
                    <a:pt x="1288" y="783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448984" y="5330469"/>
              <a:ext cx="97826" cy="147829"/>
            </a:xfrm>
            <a:custGeom>
              <a:avLst/>
              <a:gdLst/>
              <a:ahLst/>
              <a:cxnLst/>
              <a:rect l="l" t="t" r="r" b="b"/>
              <a:pathLst>
                <a:path w="853" h="1289" extrusionOk="0">
                  <a:moveTo>
                    <a:pt x="783" y="575"/>
                  </a:moveTo>
                  <a:cubicBezTo>
                    <a:pt x="853" y="923"/>
                    <a:pt x="731" y="1218"/>
                    <a:pt x="522" y="1253"/>
                  </a:cubicBezTo>
                  <a:cubicBezTo>
                    <a:pt x="331" y="1288"/>
                    <a:pt x="122" y="1045"/>
                    <a:pt x="70" y="697"/>
                  </a:cubicBezTo>
                  <a:cubicBezTo>
                    <a:pt x="1" y="366"/>
                    <a:pt x="122" y="70"/>
                    <a:pt x="331" y="36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8415037" y="5300536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3" y="1132"/>
                  </a:moveTo>
                  <a:cubicBezTo>
                    <a:pt x="366" y="2245"/>
                    <a:pt x="1514" y="1897"/>
                    <a:pt x="1340" y="940"/>
                  </a:cubicBezTo>
                  <a:cubicBezTo>
                    <a:pt x="1184" y="1"/>
                    <a:pt x="871" y="731"/>
                    <a:pt x="853" y="1271"/>
                  </a:cubicBezTo>
                  <a:cubicBezTo>
                    <a:pt x="540" y="349"/>
                    <a:pt x="1" y="592"/>
                    <a:pt x="123" y="1132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8443020" y="5366365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83" y="1584"/>
                    <a:pt x="1253" y="1201"/>
                    <a:pt x="1096" y="366"/>
                  </a:cubicBezTo>
                  <a:cubicBezTo>
                    <a:pt x="1079" y="192"/>
                    <a:pt x="1027" y="70"/>
                    <a:pt x="992" y="1"/>
                  </a:cubicBezTo>
                  <a:cubicBezTo>
                    <a:pt x="1288" y="784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56182" y="4787894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39"/>
                  </a:moveTo>
                  <a:cubicBezTo>
                    <a:pt x="540" y="800"/>
                    <a:pt x="366" y="974"/>
                    <a:pt x="227" y="940"/>
                  </a:cubicBezTo>
                  <a:cubicBezTo>
                    <a:pt x="70" y="905"/>
                    <a:pt x="1" y="679"/>
                    <a:pt x="53" y="418"/>
                  </a:cubicBezTo>
                  <a:cubicBezTo>
                    <a:pt x="105" y="174"/>
                    <a:pt x="279" y="0"/>
                    <a:pt x="418" y="35"/>
                  </a:cubicBezTo>
                  <a:cubicBezTo>
                    <a:pt x="575" y="70"/>
                    <a:pt x="644" y="296"/>
                    <a:pt x="592" y="539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922350" y="4785829"/>
              <a:ext cx="137737" cy="161706"/>
            </a:xfrm>
            <a:custGeom>
              <a:avLst/>
              <a:gdLst/>
              <a:ahLst/>
              <a:cxnLst/>
              <a:rect l="l" t="t" r="r" b="b"/>
              <a:pathLst>
                <a:path w="1201" h="1410" extrusionOk="0">
                  <a:moveTo>
                    <a:pt x="139" y="488"/>
                  </a:moveTo>
                  <a:cubicBezTo>
                    <a:pt x="0" y="1340"/>
                    <a:pt x="887" y="1410"/>
                    <a:pt x="1044" y="714"/>
                  </a:cubicBezTo>
                  <a:cubicBezTo>
                    <a:pt x="1200" y="1"/>
                    <a:pt x="783" y="418"/>
                    <a:pt x="609" y="801"/>
                  </a:cubicBezTo>
                  <a:cubicBezTo>
                    <a:pt x="644" y="70"/>
                    <a:pt x="209" y="88"/>
                    <a:pt x="139" y="48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936227" y="4833768"/>
              <a:ext cx="109868" cy="105854"/>
            </a:xfrm>
            <a:custGeom>
              <a:avLst/>
              <a:gdLst/>
              <a:ahLst/>
              <a:cxnLst/>
              <a:rect l="l" t="t" r="r" b="b"/>
              <a:pathLst>
                <a:path w="958" h="923" extrusionOk="0">
                  <a:moveTo>
                    <a:pt x="1" y="348"/>
                  </a:moveTo>
                  <a:cubicBezTo>
                    <a:pt x="70" y="922"/>
                    <a:pt x="784" y="905"/>
                    <a:pt x="923" y="296"/>
                  </a:cubicBezTo>
                  <a:cubicBezTo>
                    <a:pt x="958" y="157"/>
                    <a:pt x="958" y="52"/>
                    <a:pt x="958" y="0"/>
                  </a:cubicBezTo>
                  <a:cubicBezTo>
                    <a:pt x="940" y="626"/>
                    <a:pt x="418" y="713"/>
                    <a:pt x="1" y="34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786678" y="5142959"/>
              <a:ext cx="89798" cy="105854"/>
            </a:xfrm>
            <a:custGeom>
              <a:avLst/>
              <a:gdLst/>
              <a:ahLst/>
              <a:cxnLst/>
              <a:rect l="l" t="t" r="r" b="b"/>
              <a:pathLst>
                <a:path w="783" h="923" extrusionOk="0">
                  <a:moveTo>
                    <a:pt x="626" y="296"/>
                  </a:moveTo>
                  <a:cubicBezTo>
                    <a:pt x="766" y="505"/>
                    <a:pt x="783" y="749"/>
                    <a:pt x="661" y="836"/>
                  </a:cubicBezTo>
                  <a:cubicBezTo>
                    <a:pt x="539" y="923"/>
                    <a:pt x="313" y="836"/>
                    <a:pt x="174" y="627"/>
                  </a:cubicBezTo>
                  <a:cubicBezTo>
                    <a:pt x="18" y="418"/>
                    <a:pt x="0" y="175"/>
                    <a:pt x="122" y="88"/>
                  </a:cubicBezTo>
                  <a:cubicBezTo>
                    <a:pt x="261" y="1"/>
                    <a:pt x="470" y="88"/>
                    <a:pt x="626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764658" y="5109012"/>
              <a:ext cx="165720" cy="203681"/>
            </a:xfrm>
            <a:custGeom>
              <a:avLst/>
              <a:gdLst/>
              <a:ahLst/>
              <a:cxnLst/>
              <a:rect l="l" t="t" r="r" b="b"/>
              <a:pathLst>
                <a:path w="1445" h="1776" extrusionOk="0">
                  <a:moveTo>
                    <a:pt x="262" y="1114"/>
                  </a:moveTo>
                  <a:cubicBezTo>
                    <a:pt x="784" y="1775"/>
                    <a:pt x="1445" y="1166"/>
                    <a:pt x="1027" y="575"/>
                  </a:cubicBezTo>
                  <a:cubicBezTo>
                    <a:pt x="610" y="1"/>
                    <a:pt x="627" y="592"/>
                    <a:pt x="801" y="958"/>
                  </a:cubicBezTo>
                  <a:cubicBezTo>
                    <a:pt x="296" y="436"/>
                    <a:pt x="1" y="784"/>
                    <a:pt x="262" y="1114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816611" y="5150987"/>
              <a:ext cx="107804" cy="145765"/>
            </a:xfrm>
            <a:custGeom>
              <a:avLst/>
              <a:gdLst/>
              <a:ahLst/>
              <a:cxnLst/>
              <a:rect l="l" t="t" r="r" b="b"/>
              <a:pathLst>
                <a:path w="940" h="1271" extrusionOk="0">
                  <a:moveTo>
                    <a:pt x="0" y="922"/>
                  </a:moveTo>
                  <a:cubicBezTo>
                    <a:pt x="470" y="1270"/>
                    <a:pt x="939" y="731"/>
                    <a:pt x="574" y="209"/>
                  </a:cubicBezTo>
                  <a:cubicBezTo>
                    <a:pt x="487" y="105"/>
                    <a:pt x="418" y="35"/>
                    <a:pt x="365" y="0"/>
                  </a:cubicBezTo>
                  <a:cubicBezTo>
                    <a:pt x="818" y="435"/>
                    <a:pt x="539" y="887"/>
                    <a:pt x="0" y="922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055958" y="4536504"/>
              <a:ext cx="137737" cy="207580"/>
            </a:xfrm>
            <a:custGeom>
              <a:avLst/>
              <a:gdLst/>
              <a:ahLst/>
              <a:cxnLst/>
              <a:rect l="l" t="t" r="r" b="b"/>
              <a:pathLst>
                <a:path w="1201" h="1810" extrusionOk="0">
                  <a:moveTo>
                    <a:pt x="1114" y="818"/>
                  </a:moveTo>
                  <a:cubicBezTo>
                    <a:pt x="1201" y="1288"/>
                    <a:pt x="1027" y="1705"/>
                    <a:pt x="749" y="1757"/>
                  </a:cubicBezTo>
                  <a:cubicBezTo>
                    <a:pt x="453" y="1809"/>
                    <a:pt x="157" y="1462"/>
                    <a:pt x="88" y="992"/>
                  </a:cubicBezTo>
                  <a:cubicBezTo>
                    <a:pt x="1" y="505"/>
                    <a:pt x="174" y="87"/>
                    <a:pt x="453" y="35"/>
                  </a:cubicBezTo>
                  <a:cubicBezTo>
                    <a:pt x="749" y="0"/>
                    <a:pt x="1044" y="348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008135" y="4492580"/>
              <a:ext cx="245426" cy="365157"/>
            </a:xfrm>
            <a:custGeom>
              <a:avLst/>
              <a:gdLst/>
              <a:ahLst/>
              <a:cxnLst/>
              <a:rect l="l" t="t" r="r" b="b"/>
              <a:pathLst>
                <a:path w="2140" h="3184" extrusionOk="0">
                  <a:moveTo>
                    <a:pt x="174" y="1601"/>
                  </a:moveTo>
                  <a:cubicBezTo>
                    <a:pt x="505" y="3184"/>
                    <a:pt x="2140" y="2680"/>
                    <a:pt x="1896" y="1340"/>
                  </a:cubicBezTo>
                  <a:cubicBezTo>
                    <a:pt x="1670" y="1"/>
                    <a:pt x="1235" y="1044"/>
                    <a:pt x="1200" y="1810"/>
                  </a:cubicBezTo>
                  <a:cubicBezTo>
                    <a:pt x="765" y="505"/>
                    <a:pt x="0" y="836"/>
                    <a:pt x="174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047930" y="4586392"/>
              <a:ext cx="207695" cy="255403"/>
            </a:xfrm>
            <a:custGeom>
              <a:avLst/>
              <a:gdLst/>
              <a:ahLst/>
              <a:cxnLst/>
              <a:rect l="l" t="t" r="r" b="b"/>
              <a:pathLst>
                <a:path w="1811" h="2227" extrusionOk="0">
                  <a:moveTo>
                    <a:pt x="1" y="1270"/>
                  </a:moveTo>
                  <a:cubicBezTo>
                    <a:pt x="523" y="2227"/>
                    <a:pt x="1758" y="1705"/>
                    <a:pt x="1549" y="522"/>
                  </a:cubicBezTo>
                  <a:cubicBezTo>
                    <a:pt x="1514" y="261"/>
                    <a:pt x="1462" y="87"/>
                    <a:pt x="1393" y="0"/>
                  </a:cubicBezTo>
                  <a:cubicBezTo>
                    <a:pt x="1810" y="1113"/>
                    <a:pt x="958" y="1653"/>
                    <a:pt x="1" y="127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331317" y="4700045"/>
              <a:ext cx="157692" cy="207580"/>
            </a:xfrm>
            <a:custGeom>
              <a:avLst/>
              <a:gdLst/>
              <a:ahLst/>
              <a:cxnLst/>
              <a:rect l="l" t="t" r="r" b="b"/>
              <a:pathLst>
                <a:path w="1375" h="1810" extrusionOk="0">
                  <a:moveTo>
                    <a:pt x="1131" y="1149"/>
                  </a:moveTo>
                  <a:cubicBezTo>
                    <a:pt x="905" y="1566"/>
                    <a:pt x="522" y="1810"/>
                    <a:pt x="261" y="1671"/>
                  </a:cubicBezTo>
                  <a:cubicBezTo>
                    <a:pt x="18" y="1532"/>
                    <a:pt x="0" y="1079"/>
                    <a:pt x="226" y="644"/>
                  </a:cubicBezTo>
                  <a:cubicBezTo>
                    <a:pt x="452" y="227"/>
                    <a:pt x="853" y="1"/>
                    <a:pt x="1096" y="140"/>
                  </a:cubicBezTo>
                  <a:cubicBezTo>
                    <a:pt x="1357" y="279"/>
                    <a:pt x="1374" y="731"/>
                    <a:pt x="1131" y="1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229477" y="4692132"/>
              <a:ext cx="329375" cy="315269"/>
            </a:xfrm>
            <a:custGeom>
              <a:avLst/>
              <a:gdLst/>
              <a:ahLst/>
              <a:cxnLst/>
              <a:rect l="l" t="t" r="r" b="b"/>
              <a:pathLst>
                <a:path w="2872" h="2749" extrusionOk="0">
                  <a:moveTo>
                    <a:pt x="697" y="696"/>
                  </a:moveTo>
                  <a:cubicBezTo>
                    <a:pt x="1" y="2157"/>
                    <a:pt x="1584" y="2749"/>
                    <a:pt x="2228" y="1566"/>
                  </a:cubicBezTo>
                  <a:cubicBezTo>
                    <a:pt x="2871" y="365"/>
                    <a:pt x="1897" y="922"/>
                    <a:pt x="1393" y="1496"/>
                  </a:cubicBezTo>
                  <a:cubicBezTo>
                    <a:pt x="1845" y="209"/>
                    <a:pt x="1045" y="0"/>
                    <a:pt x="697" y="6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271451" y="4811748"/>
              <a:ext cx="237513" cy="179711"/>
            </a:xfrm>
            <a:custGeom>
              <a:avLst/>
              <a:gdLst/>
              <a:ahLst/>
              <a:cxnLst/>
              <a:rect l="l" t="t" r="r" b="b"/>
              <a:pathLst>
                <a:path w="2071" h="1567" extrusionOk="0">
                  <a:moveTo>
                    <a:pt x="174" y="140"/>
                  </a:moveTo>
                  <a:cubicBezTo>
                    <a:pt x="0" y="1236"/>
                    <a:pt x="1305" y="1567"/>
                    <a:pt x="1862" y="523"/>
                  </a:cubicBezTo>
                  <a:cubicBezTo>
                    <a:pt x="1983" y="279"/>
                    <a:pt x="2053" y="123"/>
                    <a:pt x="2070" y="1"/>
                  </a:cubicBezTo>
                  <a:cubicBezTo>
                    <a:pt x="1705" y="1149"/>
                    <a:pt x="714" y="1045"/>
                    <a:pt x="174" y="140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440956" y="4963362"/>
              <a:ext cx="131888" cy="205630"/>
            </a:xfrm>
            <a:custGeom>
              <a:avLst/>
              <a:gdLst/>
              <a:ahLst/>
              <a:cxnLst/>
              <a:rect l="l" t="t" r="r" b="b"/>
              <a:pathLst>
                <a:path w="1150" h="1793" extrusionOk="0">
                  <a:moveTo>
                    <a:pt x="1097" y="836"/>
                  </a:moveTo>
                  <a:cubicBezTo>
                    <a:pt x="1149" y="1323"/>
                    <a:pt x="958" y="1723"/>
                    <a:pt x="679" y="1758"/>
                  </a:cubicBezTo>
                  <a:cubicBezTo>
                    <a:pt x="401" y="1793"/>
                    <a:pt x="105" y="1445"/>
                    <a:pt x="53" y="958"/>
                  </a:cubicBezTo>
                  <a:cubicBezTo>
                    <a:pt x="1" y="488"/>
                    <a:pt x="175" y="71"/>
                    <a:pt x="471" y="36"/>
                  </a:cubicBezTo>
                  <a:cubicBezTo>
                    <a:pt x="749" y="1"/>
                    <a:pt x="1027" y="366"/>
                    <a:pt x="1097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93132" y="4923566"/>
              <a:ext cx="235563" cy="359193"/>
            </a:xfrm>
            <a:custGeom>
              <a:avLst/>
              <a:gdLst/>
              <a:ahLst/>
              <a:cxnLst/>
              <a:rect l="l" t="t" r="r" b="b"/>
              <a:pathLst>
                <a:path w="2054" h="3132" extrusionOk="0">
                  <a:moveTo>
                    <a:pt x="122" y="1531"/>
                  </a:moveTo>
                  <a:cubicBezTo>
                    <a:pt x="401" y="3131"/>
                    <a:pt x="2053" y="2696"/>
                    <a:pt x="1879" y="1340"/>
                  </a:cubicBezTo>
                  <a:cubicBezTo>
                    <a:pt x="1688" y="0"/>
                    <a:pt x="1218" y="1009"/>
                    <a:pt x="1149" y="1774"/>
                  </a:cubicBezTo>
                  <a:cubicBezTo>
                    <a:pt x="783" y="470"/>
                    <a:pt x="0" y="765"/>
                    <a:pt x="122" y="15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425015" y="5017264"/>
              <a:ext cx="209644" cy="251504"/>
            </a:xfrm>
            <a:custGeom>
              <a:avLst/>
              <a:gdLst/>
              <a:ahLst/>
              <a:cxnLst/>
              <a:rect l="l" t="t" r="r" b="b"/>
              <a:pathLst>
                <a:path w="1828" h="2193" extrusionOk="0">
                  <a:moveTo>
                    <a:pt x="1" y="1201"/>
                  </a:moveTo>
                  <a:cubicBezTo>
                    <a:pt x="488" y="2193"/>
                    <a:pt x="1758" y="1705"/>
                    <a:pt x="1601" y="523"/>
                  </a:cubicBezTo>
                  <a:cubicBezTo>
                    <a:pt x="1566" y="262"/>
                    <a:pt x="1514" y="105"/>
                    <a:pt x="1462" y="1"/>
                  </a:cubicBezTo>
                  <a:cubicBezTo>
                    <a:pt x="1827" y="1131"/>
                    <a:pt x="958" y="1618"/>
                    <a:pt x="1" y="120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239454" y="5402376"/>
              <a:ext cx="131888" cy="205516"/>
            </a:xfrm>
            <a:custGeom>
              <a:avLst/>
              <a:gdLst/>
              <a:ahLst/>
              <a:cxnLst/>
              <a:rect l="l" t="t" r="r" b="b"/>
              <a:pathLst>
                <a:path w="1150" h="1792" extrusionOk="0">
                  <a:moveTo>
                    <a:pt x="1097" y="835"/>
                  </a:moveTo>
                  <a:cubicBezTo>
                    <a:pt x="1149" y="1322"/>
                    <a:pt x="958" y="1722"/>
                    <a:pt x="679" y="1757"/>
                  </a:cubicBezTo>
                  <a:cubicBezTo>
                    <a:pt x="384" y="1792"/>
                    <a:pt x="105" y="1444"/>
                    <a:pt x="53" y="957"/>
                  </a:cubicBezTo>
                  <a:cubicBezTo>
                    <a:pt x="1" y="487"/>
                    <a:pt x="175" y="70"/>
                    <a:pt x="471" y="35"/>
                  </a:cubicBezTo>
                  <a:cubicBezTo>
                    <a:pt x="749" y="0"/>
                    <a:pt x="1027" y="365"/>
                    <a:pt x="1097" y="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191631" y="5362466"/>
              <a:ext cx="235563" cy="359193"/>
            </a:xfrm>
            <a:custGeom>
              <a:avLst/>
              <a:gdLst/>
              <a:ahLst/>
              <a:cxnLst/>
              <a:rect l="l" t="t" r="r" b="b"/>
              <a:pathLst>
                <a:path w="2054" h="3132" extrusionOk="0">
                  <a:moveTo>
                    <a:pt x="122" y="1531"/>
                  </a:moveTo>
                  <a:cubicBezTo>
                    <a:pt x="401" y="3131"/>
                    <a:pt x="2053" y="2696"/>
                    <a:pt x="1862" y="1340"/>
                  </a:cubicBezTo>
                  <a:cubicBezTo>
                    <a:pt x="1688" y="0"/>
                    <a:pt x="1218" y="1009"/>
                    <a:pt x="1149" y="1774"/>
                  </a:cubicBezTo>
                  <a:cubicBezTo>
                    <a:pt x="766" y="470"/>
                    <a:pt x="0" y="766"/>
                    <a:pt x="122" y="15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8223513" y="5456163"/>
              <a:ext cx="209644" cy="251504"/>
            </a:xfrm>
            <a:custGeom>
              <a:avLst/>
              <a:gdLst/>
              <a:ahLst/>
              <a:cxnLst/>
              <a:rect l="l" t="t" r="r" b="b"/>
              <a:pathLst>
                <a:path w="1828" h="2193" extrusionOk="0">
                  <a:moveTo>
                    <a:pt x="1" y="1201"/>
                  </a:moveTo>
                  <a:cubicBezTo>
                    <a:pt x="488" y="2193"/>
                    <a:pt x="1740" y="1706"/>
                    <a:pt x="1584" y="523"/>
                  </a:cubicBezTo>
                  <a:cubicBezTo>
                    <a:pt x="1566" y="262"/>
                    <a:pt x="1514" y="105"/>
                    <a:pt x="1462" y="1"/>
                  </a:cubicBezTo>
                  <a:cubicBezTo>
                    <a:pt x="1827" y="1131"/>
                    <a:pt x="958" y="1619"/>
                    <a:pt x="1" y="120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335216" y="4528476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57"/>
                  </a:moveTo>
                  <a:cubicBezTo>
                    <a:pt x="540" y="801"/>
                    <a:pt x="366" y="975"/>
                    <a:pt x="210" y="940"/>
                  </a:cubicBezTo>
                  <a:cubicBezTo>
                    <a:pt x="71" y="905"/>
                    <a:pt x="1" y="679"/>
                    <a:pt x="53" y="436"/>
                  </a:cubicBezTo>
                  <a:cubicBezTo>
                    <a:pt x="105" y="192"/>
                    <a:pt x="262" y="1"/>
                    <a:pt x="418" y="35"/>
                  </a:cubicBezTo>
                  <a:cubicBezTo>
                    <a:pt x="575" y="70"/>
                    <a:pt x="645" y="296"/>
                    <a:pt x="592" y="557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8299320" y="4528476"/>
              <a:ext cx="137851" cy="159756"/>
            </a:xfrm>
            <a:custGeom>
              <a:avLst/>
              <a:gdLst/>
              <a:ahLst/>
              <a:cxnLst/>
              <a:rect l="l" t="t" r="r" b="b"/>
              <a:pathLst>
                <a:path w="1202" h="1393" extrusionOk="0">
                  <a:moveTo>
                    <a:pt x="157" y="488"/>
                  </a:moveTo>
                  <a:cubicBezTo>
                    <a:pt x="1" y="1323"/>
                    <a:pt x="905" y="1392"/>
                    <a:pt x="1062" y="697"/>
                  </a:cubicBezTo>
                  <a:cubicBezTo>
                    <a:pt x="1201" y="1"/>
                    <a:pt x="784" y="418"/>
                    <a:pt x="610" y="783"/>
                  </a:cubicBezTo>
                  <a:cubicBezTo>
                    <a:pt x="662" y="70"/>
                    <a:pt x="227" y="70"/>
                    <a:pt x="157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8315261" y="4574350"/>
              <a:ext cx="109868" cy="107919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349"/>
                  </a:moveTo>
                  <a:cubicBezTo>
                    <a:pt x="71" y="940"/>
                    <a:pt x="784" y="905"/>
                    <a:pt x="923" y="297"/>
                  </a:cubicBezTo>
                  <a:cubicBezTo>
                    <a:pt x="940" y="157"/>
                    <a:pt x="958" y="70"/>
                    <a:pt x="940" y="1"/>
                  </a:cubicBezTo>
                  <a:cubicBezTo>
                    <a:pt x="923" y="644"/>
                    <a:pt x="401" y="731"/>
                    <a:pt x="1" y="3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534768" y="4285115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57"/>
                  </a:moveTo>
                  <a:cubicBezTo>
                    <a:pt x="540" y="801"/>
                    <a:pt x="366" y="975"/>
                    <a:pt x="227" y="940"/>
                  </a:cubicBezTo>
                  <a:cubicBezTo>
                    <a:pt x="70" y="905"/>
                    <a:pt x="1" y="679"/>
                    <a:pt x="53" y="435"/>
                  </a:cubicBezTo>
                  <a:cubicBezTo>
                    <a:pt x="105" y="174"/>
                    <a:pt x="279" y="0"/>
                    <a:pt x="418" y="35"/>
                  </a:cubicBezTo>
                  <a:cubicBezTo>
                    <a:pt x="575" y="70"/>
                    <a:pt x="644" y="296"/>
                    <a:pt x="592" y="557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498872" y="4285115"/>
              <a:ext cx="137737" cy="159756"/>
            </a:xfrm>
            <a:custGeom>
              <a:avLst/>
              <a:gdLst/>
              <a:ahLst/>
              <a:cxnLst/>
              <a:rect l="l" t="t" r="r" b="b"/>
              <a:pathLst>
                <a:path w="1201" h="1393" extrusionOk="0">
                  <a:moveTo>
                    <a:pt x="157" y="487"/>
                  </a:moveTo>
                  <a:cubicBezTo>
                    <a:pt x="0" y="1322"/>
                    <a:pt x="905" y="1392"/>
                    <a:pt x="1062" y="696"/>
                  </a:cubicBezTo>
                  <a:cubicBezTo>
                    <a:pt x="1201" y="0"/>
                    <a:pt x="783" y="418"/>
                    <a:pt x="627" y="783"/>
                  </a:cubicBezTo>
                  <a:cubicBezTo>
                    <a:pt x="661" y="70"/>
                    <a:pt x="227" y="70"/>
                    <a:pt x="157" y="487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8514813" y="4330989"/>
              <a:ext cx="109868" cy="107804"/>
            </a:xfrm>
            <a:custGeom>
              <a:avLst/>
              <a:gdLst/>
              <a:ahLst/>
              <a:cxnLst/>
              <a:rect l="l" t="t" r="r" b="b"/>
              <a:pathLst>
                <a:path w="958" h="940" extrusionOk="0">
                  <a:moveTo>
                    <a:pt x="1" y="348"/>
                  </a:moveTo>
                  <a:cubicBezTo>
                    <a:pt x="70" y="940"/>
                    <a:pt x="783" y="905"/>
                    <a:pt x="923" y="296"/>
                  </a:cubicBezTo>
                  <a:cubicBezTo>
                    <a:pt x="940" y="157"/>
                    <a:pt x="957" y="70"/>
                    <a:pt x="940" y="0"/>
                  </a:cubicBezTo>
                  <a:cubicBezTo>
                    <a:pt x="923" y="627"/>
                    <a:pt x="401" y="731"/>
                    <a:pt x="1" y="34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956182" y="5314527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57"/>
                  </a:moveTo>
                  <a:cubicBezTo>
                    <a:pt x="540" y="801"/>
                    <a:pt x="366" y="975"/>
                    <a:pt x="227" y="940"/>
                  </a:cubicBezTo>
                  <a:cubicBezTo>
                    <a:pt x="70" y="905"/>
                    <a:pt x="1" y="679"/>
                    <a:pt x="53" y="436"/>
                  </a:cubicBezTo>
                  <a:cubicBezTo>
                    <a:pt x="105" y="192"/>
                    <a:pt x="279" y="1"/>
                    <a:pt x="418" y="35"/>
                  </a:cubicBezTo>
                  <a:cubicBezTo>
                    <a:pt x="575" y="70"/>
                    <a:pt x="644" y="296"/>
                    <a:pt x="592" y="557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922350" y="5314527"/>
              <a:ext cx="137737" cy="159756"/>
            </a:xfrm>
            <a:custGeom>
              <a:avLst/>
              <a:gdLst/>
              <a:ahLst/>
              <a:cxnLst/>
              <a:rect l="l" t="t" r="r" b="b"/>
              <a:pathLst>
                <a:path w="1201" h="1393" extrusionOk="0">
                  <a:moveTo>
                    <a:pt x="139" y="488"/>
                  </a:moveTo>
                  <a:cubicBezTo>
                    <a:pt x="0" y="1323"/>
                    <a:pt x="887" y="1392"/>
                    <a:pt x="1044" y="696"/>
                  </a:cubicBezTo>
                  <a:cubicBezTo>
                    <a:pt x="1200" y="1"/>
                    <a:pt x="783" y="418"/>
                    <a:pt x="609" y="783"/>
                  </a:cubicBezTo>
                  <a:cubicBezTo>
                    <a:pt x="644" y="70"/>
                    <a:pt x="209" y="70"/>
                    <a:pt x="139" y="48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936227" y="5360401"/>
              <a:ext cx="109868" cy="107919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349"/>
                  </a:moveTo>
                  <a:cubicBezTo>
                    <a:pt x="70" y="940"/>
                    <a:pt x="784" y="905"/>
                    <a:pt x="923" y="296"/>
                  </a:cubicBezTo>
                  <a:cubicBezTo>
                    <a:pt x="958" y="157"/>
                    <a:pt x="958" y="70"/>
                    <a:pt x="958" y="1"/>
                  </a:cubicBezTo>
                  <a:cubicBezTo>
                    <a:pt x="940" y="644"/>
                    <a:pt x="418" y="731"/>
                    <a:pt x="1" y="349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729647" y="2407721"/>
              <a:ext cx="1207060" cy="1951365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-159616" y="4079599"/>
              <a:ext cx="1213138" cy="1039505"/>
            </a:xfrm>
            <a:custGeom>
              <a:avLst/>
              <a:gdLst/>
              <a:ahLst/>
              <a:cxnLst/>
              <a:rect l="l" t="t" r="r" b="b"/>
              <a:pathLst>
                <a:path w="10578" h="9064" extrusionOk="0">
                  <a:moveTo>
                    <a:pt x="731" y="8211"/>
                  </a:moveTo>
                  <a:cubicBezTo>
                    <a:pt x="731" y="8211"/>
                    <a:pt x="1" y="6298"/>
                    <a:pt x="2541" y="4106"/>
                  </a:cubicBezTo>
                  <a:cubicBezTo>
                    <a:pt x="2001" y="5115"/>
                    <a:pt x="1897" y="6228"/>
                    <a:pt x="1897" y="6228"/>
                  </a:cubicBezTo>
                  <a:cubicBezTo>
                    <a:pt x="1897" y="6228"/>
                    <a:pt x="2158" y="4906"/>
                    <a:pt x="3184" y="4036"/>
                  </a:cubicBezTo>
                  <a:cubicBezTo>
                    <a:pt x="3932" y="3149"/>
                    <a:pt x="6159" y="1775"/>
                    <a:pt x="6159" y="1775"/>
                  </a:cubicBezTo>
                  <a:cubicBezTo>
                    <a:pt x="6159" y="1775"/>
                    <a:pt x="4993" y="3862"/>
                    <a:pt x="4298" y="4628"/>
                  </a:cubicBezTo>
                  <a:cubicBezTo>
                    <a:pt x="5863" y="3549"/>
                    <a:pt x="6820" y="1531"/>
                    <a:pt x="6820" y="1531"/>
                  </a:cubicBezTo>
                  <a:cubicBezTo>
                    <a:pt x="6820" y="1531"/>
                    <a:pt x="8716" y="209"/>
                    <a:pt x="9829" y="1"/>
                  </a:cubicBezTo>
                  <a:cubicBezTo>
                    <a:pt x="10577" y="1740"/>
                    <a:pt x="8212" y="5202"/>
                    <a:pt x="6055" y="6594"/>
                  </a:cubicBezTo>
                  <a:cubicBezTo>
                    <a:pt x="5341" y="6646"/>
                    <a:pt x="4767" y="6663"/>
                    <a:pt x="4767" y="6663"/>
                  </a:cubicBezTo>
                  <a:cubicBezTo>
                    <a:pt x="4767" y="6663"/>
                    <a:pt x="5672" y="6907"/>
                    <a:pt x="5968" y="6872"/>
                  </a:cubicBezTo>
                  <a:cubicBezTo>
                    <a:pt x="5028" y="7794"/>
                    <a:pt x="2436" y="9064"/>
                    <a:pt x="731" y="8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-159616" y="4209308"/>
              <a:ext cx="850045" cy="856009"/>
            </a:xfrm>
            <a:custGeom>
              <a:avLst/>
              <a:gdLst/>
              <a:ahLst/>
              <a:cxnLst/>
              <a:rect l="l" t="t" r="r" b="b"/>
              <a:pathLst>
                <a:path w="7412" h="7464" extrusionOk="0">
                  <a:moveTo>
                    <a:pt x="6820" y="400"/>
                  </a:moveTo>
                  <a:cubicBezTo>
                    <a:pt x="6820" y="400"/>
                    <a:pt x="5863" y="2418"/>
                    <a:pt x="4298" y="3497"/>
                  </a:cubicBezTo>
                  <a:cubicBezTo>
                    <a:pt x="4993" y="2731"/>
                    <a:pt x="6159" y="644"/>
                    <a:pt x="6159" y="644"/>
                  </a:cubicBezTo>
                  <a:cubicBezTo>
                    <a:pt x="6159" y="644"/>
                    <a:pt x="3932" y="2018"/>
                    <a:pt x="3184" y="2905"/>
                  </a:cubicBezTo>
                  <a:cubicBezTo>
                    <a:pt x="2158" y="3775"/>
                    <a:pt x="1897" y="5097"/>
                    <a:pt x="1897" y="5097"/>
                  </a:cubicBezTo>
                  <a:cubicBezTo>
                    <a:pt x="1897" y="5097"/>
                    <a:pt x="2001" y="3984"/>
                    <a:pt x="2541" y="2975"/>
                  </a:cubicBezTo>
                  <a:cubicBezTo>
                    <a:pt x="1" y="5167"/>
                    <a:pt x="731" y="7080"/>
                    <a:pt x="731" y="7080"/>
                  </a:cubicBezTo>
                  <a:cubicBezTo>
                    <a:pt x="1497" y="7463"/>
                    <a:pt x="2454" y="7411"/>
                    <a:pt x="3341" y="7167"/>
                  </a:cubicBezTo>
                  <a:lnTo>
                    <a:pt x="7411" y="0"/>
                  </a:lnTo>
                  <a:cubicBezTo>
                    <a:pt x="7064" y="226"/>
                    <a:pt x="6820" y="400"/>
                    <a:pt x="6820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7729647" y="2457609"/>
              <a:ext cx="965648" cy="1859503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041480" y="4474574"/>
              <a:ext cx="1231029" cy="1049597"/>
            </a:xfrm>
            <a:custGeom>
              <a:avLst/>
              <a:gdLst/>
              <a:ahLst/>
              <a:cxnLst/>
              <a:rect l="l" t="t" r="r" b="b"/>
              <a:pathLst>
                <a:path w="10734" h="9152" extrusionOk="0">
                  <a:moveTo>
                    <a:pt x="3427" y="7986"/>
                  </a:moveTo>
                  <a:cubicBezTo>
                    <a:pt x="3427" y="7986"/>
                    <a:pt x="0" y="3237"/>
                    <a:pt x="2383" y="1549"/>
                  </a:cubicBezTo>
                  <a:cubicBezTo>
                    <a:pt x="4610" y="1"/>
                    <a:pt x="5862" y="3428"/>
                    <a:pt x="6019" y="5672"/>
                  </a:cubicBezTo>
                  <a:cubicBezTo>
                    <a:pt x="6002" y="3672"/>
                    <a:pt x="7219" y="3532"/>
                    <a:pt x="8333" y="4089"/>
                  </a:cubicBezTo>
                  <a:cubicBezTo>
                    <a:pt x="9881" y="4872"/>
                    <a:pt x="7828" y="6994"/>
                    <a:pt x="7828" y="6994"/>
                  </a:cubicBezTo>
                  <a:cubicBezTo>
                    <a:pt x="7828" y="6994"/>
                    <a:pt x="9481" y="5655"/>
                    <a:pt x="10142" y="6611"/>
                  </a:cubicBezTo>
                  <a:cubicBezTo>
                    <a:pt x="10733" y="7481"/>
                    <a:pt x="7167" y="9151"/>
                    <a:pt x="7167" y="915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813945" y="4983317"/>
              <a:ext cx="806121" cy="592692"/>
            </a:xfrm>
            <a:custGeom>
              <a:avLst/>
              <a:gdLst/>
              <a:ahLst/>
              <a:cxnLst/>
              <a:rect l="l" t="t" r="r" b="b"/>
              <a:pathLst>
                <a:path w="7029" h="5168" extrusionOk="0">
                  <a:moveTo>
                    <a:pt x="7029" y="3254"/>
                  </a:moveTo>
                  <a:cubicBezTo>
                    <a:pt x="7029" y="3254"/>
                    <a:pt x="3324" y="1"/>
                    <a:pt x="2193" y="592"/>
                  </a:cubicBezTo>
                  <a:cubicBezTo>
                    <a:pt x="1062" y="1166"/>
                    <a:pt x="2419" y="2228"/>
                    <a:pt x="2419" y="2228"/>
                  </a:cubicBezTo>
                  <a:cubicBezTo>
                    <a:pt x="2419" y="2228"/>
                    <a:pt x="505" y="836"/>
                    <a:pt x="1" y="1619"/>
                  </a:cubicBezTo>
                  <a:cubicBezTo>
                    <a:pt x="1097" y="3445"/>
                    <a:pt x="5202" y="5167"/>
                    <a:pt x="5202" y="5167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418449" y="4666098"/>
              <a:ext cx="85899" cy="157807"/>
            </a:xfrm>
            <a:custGeom>
              <a:avLst/>
              <a:gdLst/>
              <a:ahLst/>
              <a:cxnLst/>
              <a:rect l="l" t="t" r="r" b="b"/>
              <a:pathLst>
                <a:path w="749" h="1376" extrusionOk="0">
                  <a:moveTo>
                    <a:pt x="749" y="679"/>
                  </a:moveTo>
                  <a:cubicBezTo>
                    <a:pt x="749" y="1062"/>
                    <a:pt x="575" y="1375"/>
                    <a:pt x="366" y="1375"/>
                  </a:cubicBezTo>
                  <a:cubicBezTo>
                    <a:pt x="175" y="1375"/>
                    <a:pt x="1" y="1062"/>
                    <a:pt x="1" y="679"/>
                  </a:cubicBezTo>
                  <a:cubicBezTo>
                    <a:pt x="1" y="297"/>
                    <a:pt x="175" y="1"/>
                    <a:pt x="366" y="1"/>
                  </a:cubicBezTo>
                  <a:cubicBezTo>
                    <a:pt x="575" y="1"/>
                    <a:pt x="749" y="297"/>
                    <a:pt x="749" y="679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857349" y="4971390"/>
              <a:ext cx="34061" cy="63994"/>
            </a:xfrm>
            <a:custGeom>
              <a:avLst/>
              <a:gdLst/>
              <a:ahLst/>
              <a:cxnLst/>
              <a:rect l="l" t="t" r="r" b="b"/>
              <a:pathLst>
                <a:path w="297" h="558" extrusionOk="0">
                  <a:moveTo>
                    <a:pt x="297" y="279"/>
                  </a:moveTo>
                  <a:cubicBezTo>
                    <a:pt x="297" y="435"/>
                    <a:pt x="227" y="557"/>
                    <a:pt x="140" y="557"/>
                  </a:cubicBezTo>
                  <a:cubicBezTo>
                    <a:pt x="71" y="557"/>
                    <a:pt x="1" y="435"/>
                    <a:pt x="1" y="279"/>
                  </a:cubicBezTo>
                  <a:cubicBezTo>
                    <a:pt x="1" y="122"/>
                    <a:pt x="71" y="1"/>
                    <a:pt x="140" y="1"/>
                  </a:cubicBezTo>
                  <a:cubicBezTo>
                    <a:pt x="227" y="1"/>
                    <a:pt x="297" y="122"/>
                    <a:pt x="297" y="279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516276" y="4720000"/>
              <a:ext cx="67894" cy="99891"/>
            </a:xfrm>
            <a:custGeom>
              <a:avLst/>
              <a:gdLst/>
              <a:ahLst/>
              <a:cxnLst/>
              <a:rect l="l" t="t" r="r" b="b"/>
              <a:pathLst>
                <a:path w="592" h="871" extrusionOk="0">
                  <a:moveTo>
                    <a:pt x="505" y="523"/>
                  </a:moveTo>
                  <a:cubicBezTo>
                    <a:pt x="400" y="731"/>
                    <a:pt x="226" y="870"/>
                    <a:pt x="122" y="818"/>
                  </a:cubicBezTo>
                  <a:cubicBezTo>
                    <a:pt x="0" y="766"/>
                    <a:pt x="0" y="557"/>
                    <a:pt x="87" y="331"/>
                  </a:cubicBezTo>
                  <a:cubicBezTo>
                    <a:pt x="192" y="122"/>
                    <a:pt x="366" y="1"/>
                    <a:pt x="470" y="53"/>
                  </a:cubicBezTo>
                  <a:cubicBezTo>
                    <a:pt x="592" y="105"/>
                    <a:pt x="592" y="314"/>
                    <a:pt x="505" y="523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933155" y="4981367"/>
              <a:ext cx="36126" cy="50003"/>
            </a:xfrm>
            <a:custGeom>
              <a:avLst/>
              <a:gdLst/>
              <a:ahLst/>
              <a:cxnLst/>
              <a:rect l="l" t="t" r="r" b="b"/>
              <a:pathLst>
                <a:path w="315" h="436" extrusionOk="0">
                  <a:moveTo>
                    <a:pt x="262" y="279"/>
                  </a:moveTo>
                  <a:cubicBezTo>
                    <a:pt x="210" y="383"/>
                    <a:pt x="123" y="435"/>
                    <a:pt x="71" y="418"/>
                  </a:cubicBezTo>
                  <a:cubicBezTo>
                    <a:pt x="18" y="383"/>
                    <a:pt x="1" y="279"/>
                    <a:pt x="53" y="174"/>
                  </a:cubicBezTo>
                  <a:cubicBezTo>
                    <a:pt x="105" y="70"/>
                    <a:pt x="192" y="1"/>
                    <a:pt x="245" y="35"/>
                  </a:cubicBezTo>
                  <a:cubicBezTo>
                    <a:pt x="297" y="53"/>
                    <a:pt x="314" y="174"/>
                    <a:pt x="262" y="279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554122" y="5117040"/>
              <a:ext cx="55966" cy="103905"/>
            </a:xfrm>
            <a:custGeom>
              <a:avLst/>
              <a:gdLst/>
              <a:ahLst/>
              <a:cxnLst/>
              <a:rect l="l" t="t" r="r" b="b"/>
              <a:pathLst>
                <a:path w="488" h="906" extrusionOk="0">
                  <a:moveTo>
                    <a:pt x="488" y="453"/>
                  </a:moveTo>
                  <a:cubicBezTo>
                    <a:pt x="488" y="714"/>
                    <a:pt x="383" y="905"/>
                    <a:pt x="244" y="905"/>
                  </a:cubicBezTo>
                  <a:cubicBezTo>
                    <a:pt x="105" y="905"/>
                    <a:pt x="1" y="714"/>
                    <a:pt x="1" y="453"/>
                  </a:cubicBezTo>
                  <a:cubicBezTo>
                    <a:pt x="1" y="192"/>
                    <a:pt x="105" y="0"/>
                    <a:pt x="244" y="0"/>
                  </a:cubicBezTo>
                  <a:cubicBezTo>
                    <a:pt x="383" y="0"/>
                    <a:pt x="488" y="192"/>
                    <a:pt x="488" y="453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631993" y="5182869"/>
              <a:ext cx="33947" cy="50003"/>
            </a:xfrm>
            <a:custGeom>
              <a:avLst/>
              <a:gdLst/>
              <a:ahLst/>
              <a:cxnLst/>
              <a:rect l="l" t="t" r="r" b="b"/>
              <a:pathLst>
                <a:path w="296" h="436" extrusionOk="0">
                  <a:moveTo>
                    <a:pt x="244" y="261"/>
                  </a:moveTo>
                  <a:cubicBezTo>
                    <a:pt x="209" y="366"/>
                    <a:pt x="122" y="435"/>
                    <a:pt x="52" y="401"/>
                  </a:cubicBezTo>
                  <a:cubicBezTo>
                    <a:pt x="0" y="383"/>
                    <a:pt x="0" y="279"/>
                    <a:pt x="35" y="174"/>
                  </a:cubicBezTo>
                  <a:cubicBezTo>
                    <a:pt x="87" y="70"/>
                    <a:pt x="174" y="0"/>
                    <a:pt x="226" y="35"/>
                  </a:cubicBezTo>
                  <a:cubicBezTo>
                    <a:pt x="296" y="53"/>
                    <a:pt x="296" y="157"/>
                    <a:pt x="244" y="26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879368" y="5043183"/>
              <a:ext cx="47938" cy="40025"/>
            </a:xfrm>
            <a:custGeom>
              <a:avLst/>
              <a:gdLst/>
              <a:ahLst/>
              <a:cxnLst/>
              <a:rect l="l" t="t" r="r" b="b"/>
              <a:pathLst>
                <a:path w="418" h="349" extrusionOk="0">
                  <a:moveTo>
                    <a:pt x="279" y="262"/>
                  </a:moveTo>
                  <a:cubicBezTo>
                    <a:pt x="192" y="331"/>
                    <a:pt x="70" y="349"/>
                    <a:pt x="35" y="297"/>
                  </a:cubicBezTo>
                  <a:cubicBezTo>
                    <a:pt x="0" y="244"/>
                    <a:pt x="52" y="140"/>
                    <a:pt x="157" y="70"/>
                  </a:cubicBezTo>
                  <a:cubicBezTo>
                    <a:pt x="244" y="18"/>
                    <a:pt x="348" y="1"/>
                    <a:pt x="383" y="53"/>
                  </a:cubicBezTo>
                  <a:cubicBezTo>
                    <a:pt x="418" y="105"/>
                    <a:pt x="383" y="192"/>
                    <a:pt x="279" y="262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7838516" y="3684624"/>
              <a:ext cx="2068917" cy="2422033"/>
            </a:xfrm>
            <a:custGeom>
              <a:avLst/>
              <a:gdLst/>
              <a:ahLst/>
              <a:cxnLst/>
              <a:rect l="l" t="t" r="r" b="b"/>
              <a:pathLst>
                <a:path w="18040" h="21119" extrusionOk="0">
                  <a:moveTo>
                    <a:pt x="9029" y="12717"/>
                  </a:moveTo>
                  <a:cubicBezTo>
                    <a:pt x="9081" y="12525"/>
                    <a:pt x="9342" y="12438"/>
                    <a:pt x="9585" y="12508"/>
                  </a:cubicBezTo>
                  <a:cubicBezTo>
                    <a:pt x="9846" y="12577"/>
                    <a:pt x="10003" y="12804"/>
                    <a:pt x="9951" y="12995"/>
                  </a:cubicBezTo>
                  <a:cubicBezTo>
                    <a:pt x="9899" y="13186"/>
                    <a:pt x="9655" y="13273"/>
                    <a:pt x="9394" y="13204"/>
                  </a:cubicBezTo>
                  <a:cubicBezTo>
                    <a:pt x="9133" y="13117"/>
                    <a:pt x="8977" y="12908"/>
                    <a:pt x="9029" y="12717"/>
                  </a:cubicBezTo>
                  <a:close/>
                  <a:moveTo>
                    <a:pt x="7968" y="10960"/>
                  </a:moveTo>
                  <a:cubicBezTo>
                    <a:pt x="8037" y="10664"/>
                    <a:pt x="8437" y="10507"/>
                    <a:pt x="8837" y="10629"/>
                  </a:cubicBezTo>
                  <a:cubicBezTo>
                    <a:pt x="9238" y="10751"/>
                    <a:pt x="9498" y="11081"/>
                    <a:pt x="9412" y="11377"/>
                  </a:cubicBezTo>
                  <a:cubicBezTo>
                    <a:pt x="9325" y="11673"/>
                    <a:pt x="8942" y="11829"/>
                    <a:pt x="8524" y="11708"/>
                  </a:cubicBezTo>
                  <a:cubicBezTo>
                    <a:pt x="8124" y="11586"/>
                    <a:pt x="7881" y="11255"/>
                    <a:pt x="7968" y="10960"/>
                  </a:cubicBezTo>
                  <a:close/>
                  <a:moveTo>
                    <a:pt x="11795" y="11655"/>
                  </a:moveTo>
                  <a:cubicBezTo>
                    <a:pt x="12177" y="11255"/>
                    <a:pt x="12612" y="11047"/>
                    <a:pt x="12751" y="11186"/>
                  </a:cubicBezTo>
                  <a:cubicBezTo>
                    <a:pt x="12891" y="11325"/>
                    <a:pt x="12699" y="11760"/>
                    <a:pt x="12299" y="12160"/>
                  </a:cubicBezTo>
                  <a:cubicBezTo>
                    <a:pt x="11916" y="12560"/>
                    <a:pt x="11499" y="12769"/>
                    <a:pt x="11342" y="12630"/>
                  </a:cubicBezTo>
                  <a:cubicBezTo>
                    <a:pt x="11203" y="12490"/>
                    <a:pt x="11412" y="12056"/>
                    <a:pt x="11795" y="11655"/>
                  </a:cubicBezTo>
                  <a:close/>
                  <a:moveTo>
                    <a:pt x="3079" y="17848"/>
                  </a:moveTo>
                  <a:cubicBezTo>
                    <a:pt x="3967" y="18631"/>
                    <a:pt x="4523" y="19901"/>
                    <a:pt x="6072" y="18718"/>
                  </a:cubicBezTo>
                  <a:cubicBezTo>
                    <a:pt x="7637" y="17535"/>
                    <a:pt x="8924" y="16422"/>
                    <a:pt x="9116" y="16909"/>
                  </a:cubicBezTo>
                  <a:cubicBezTo>
                    <a:pt x="9325" y="17396"/>
                    <a:pt x="7446" y="19014"/>
                    <a:pt x="5828" y="19640"/>
                  </a:cubicBezTo>
                  <a:cubicBezTo>
                    <a:pt x="4228" y="20266"/>
                    <a:pt x="6367" y="20719"/>
                    <a:pt x="7376" y="20614"/>
                  </a:cubicBezTo>
                  <a:cubicBezTo>
                    <a:pt x="8385" y="20510"/>
                    <a:pt x="8750" y="19153"/>
                    <a:pt x="9533" y="18092"/>
                  </a:cubicBezTo>
                  <a:cubicBezTo>
                    <a:pt x="10316" y="17013"/>
                    <a:pt x="9881" y="19484"/>
                    <a:pt x="8942" y="20301"/>
                  </a:cubicBezTo>
                  <a:cubicBezTo>
                    <a:pt x="8002" y="21119"/>
                    <a:pt x="11203" y="19936"/>
                    <a:pt x="11603" y="18318"/>
                  </a:cubicBezTo>
                  <a:cubicBezTo>
                    <a:pt x="12021" y="16700"/>
                    <a:pt x="10803" y="15343"/>
                    <a:pt x="11290" y="14908"/>
                  </a:cubicBezTo>
                  <a:cubicBezTo>
                    <a:pt x="11899" y="14404"/>
                    <a:pt x="12699" y="16665"/>
                    <a:pt x="14108" y="16318"/>
                  </a:cubicBezTo>
                  <a:cubicBezTo>
                    <a:pt x="15517" y="15987"/>
                    <a:pt x="17222" y="15656"/>
                    <a:pt x="17240" y="13395"/>
                  </a:cubicBezTo>
                  <a:cubicBezTo>
                    <a:pt x="17013" y="13151"/>
                    <a:pt x="15796" y="14908"/>
                    <a:pt x="14613" y="14352"/>
                  </a:cubicBezTo>
                  <a:cubicBezTo>
                    <a:pt x="13413" y="13795"/>
                    <a:pt x="15100" y="13099"/>
                    <a:pt x="15918" y="12943"/>
                  </a:cubicBezTo>
                  <a:cubicBezTo>
                    <a:pt x="16718" y="12804"/>
                    <a:pt x="18005" y="12508"/>
                    <a:pt x="18022" y="11064"/>
                  </a:cubicBezTo>
                  <a:cubicBezTo>
                    <a:pt x="18040" y="9620"/>
                    <a:pt x="17257" y="8924"/>
                    <a:pt x="17170" y="9063"/>
                  </a:cubicBezTo>
                  <a:cubicBezTo>
                    <a:pt x="17066" y="9203"/>
                    <a:pt x="16439" y="10629"/>
                    <a:pt x="14978" y="11621"/>
                  </a:cubicBezTo>
                  <a:cubicBezTo>
                    <a:pt x="13517" y="12595"/>
                    <a:pt x="13534" y="11986"/>
                    <a:pt x="15048" y="10733"/>
                  </a:cubicBezTo>
                  <a:cubicBezTo>
                    <a:pt x="16544" y="9481"/>
                    <a:pt x="17501" y="8559"/>
                    <a:pt x="17013" y="7115"/>
                  </a:cubicBezTo>
                  <a:cubicBezTo>
                    <a:pt x="16526" y="5654"/>
                    <a:pt x="15639" y="4767"/>
                    <a:pt x="15639" y="5602"/>
                  </a:cubicBezTo>
                  <a:cubicBezTo>
                    <a:pt x="15639" y="6419"/>
                    <a:pt x="13604" y="10716"/>
                    <a:pt x="12856" y="10873"/>
                  </a:cubicBezTo>
                  <a:cubicBezTo>
                    <a:pt x="12108" y="11029"/>
                    <a:pt x="15883" y="5497"/>
                    <a:pt x="15083" y="4488"/>
                  </a:cubicBezTo>
                  <a:cubicBezTo>
                    <a:pt x="14265" y="3497"/>
                    <a:pt x="13221" y="2923"/>
                    <a:pt x="13378" y="3601"/>
                  </a:cubicBezTo>
                  <a:cubicBezTo>
                    <a:pt x="13534" y="4297"/>
                    <a:pt x="12073" y="10177"/>
                    <a:pt x="11360" y="9846"/>
                  </a:cubicBezTo>
                  <a:cubicBezTo>
                    <a:pt x="10647" y="9533"/>
                    <a:pt x="13656" y="3305"/>
                    <a:pt x="12665" y="2349"/>
                  </a:cubicBezTo>
                  <a:cubicBezTo>
                    <a:pt x="11673" y="1392"/>
                    <a:pt x="10386" y="470"/>
                    <a:pt x="10890" y="2140"/>
                  </a:cubicBezTo>
                  <a:cubicBezTo>
                    <a:pt x="11395" y="3793"/>
                    <a:pt x="10507" y="8228"/>
                    <a:pt x="9986" y="8072"/>
                  </a:cubicBezTo>
                  <a:cubicBezTo>
                    <a:pt x="9481" y="7915"/>
                    <a:pt x="11377" y="2366"/>
                    <a:pt x="9951" y="1183"/>
                  </a:cubicBezTo>
                  <a:cubicBezTo>
                    <a:pt x="8542" y="0"/>
                    <a:pt x="7602" y="244"/>
                    <a:pt x="8072" y="783"/>
                  </a:cubicBezTo>
                  <a:cubicBezTo>
                    <a:pt x="8542" y="1322"/>
                    <a:pt x="9377" y="5463"/>
                    <a:pt x="8733" y="5480"/>
                  </a:cubicBezTo>
                  <a:cubicBezTo>
                    <a:pt x="8089" y="5497"/>
                    <a:pt x="8246" y="1288"/>
                    <a:pt x="7428" y="800"/>
                  </a:cubicBezTo>
                  <a:cubicBezTo>
                    <a:pt x="6611" y="296"/>
                    <a:pt x="5932" y="1044"/>
                    <a:pt x="5497" y="661"/>
                  </a:cubicBezTo>
                  <a:cubicBezTo>
                    <a:pt x="5654" y="1548"/>
                    <a:pt x="3654" y="1635"/>
                    <a:pt x="4036" y="2905"/>
                  </a:cubicBezTo>
                  <a:cubicBezTo>
                    <a:pt x="4419" y="4175"/>
                    <a:pt x="7881" y="6332"/>
                    <a:pt x="7289" y="7063"/>
                  </a:cubicBezTo>
                  <a:cubicBezTo>
                    <a:pt x="6715" y="7776"/>
                    <a:pt x="3410" y="5045"/>
                    <a:pt x="2888" y="4053"/>
                  </a:cubicBezTo>
                  <a:cubicBezTo>
                    <a:pt x="2366" y="3079"/>
                    <a:pt x="1444" y="4993"/>
                    <a:pt x="1757" y="5915"/>
                  </a:cubicBezTo>
                  <a:cubicBezTo>
                    <a:pt x="2070" y="6854"/>
                    <a:pt x="4610" y="8281"/>
                    <a:pt x="6419" y="8976"/>
                  </a:cubicBezTo>
                  <a:cubicBezTo>
                    <a:pt x="8229" y="9655"/>
                    <a:pt x="8072" y="11447"/>
                    <a:pt x="6559" y="10838"/>
                  </a:cubicBezTo>
                  <a:cubicBezTo>
                    <a:pt x="5045" y="10229"/>
                    <a:pt x="2175" y="8576"/>
                    <a:pt x="1270" y="7272"/>
                  </a:cubicBezTo>
                  <a:cubicBezTo>
                    <a:pt x="366" y="5967"/>
                    <a:pt x="0" y="8646"/>
                    <a:pt x="574" y="10403"/>
                  </a:cubicBezTo>
                  <a:cubicBezTo>
                    <a:pt x="1166" y="12160"/>
                    <a:pt x="5393" y="12230"/>
                    <a:pt x="6750" y="12525"/>
                  </a:cubicBezTo>
                  <a:cubicBezTo>
                    <a:pt x="8124" y="12821"/>
                    <a:pt x="6454" y="13952"/>
                    <a:pt x="5010" y="13865"/>
                  </a:cubicBezTo>
                  <a:cubicBezTo>
                    <a:pt x="3567" y="13795"/>
                    <a:pt x="1496" y="12473"/>
                    <a:pt x="818" y="11951"/>
                  </a:cubicBezTo>
                  <a:cubicBezTo>
                    <a:pt x="157" y="11429"/>
                    <a:pt x="192" y="14195"/>
                    <a:pt x="1670" y="15396"/>
                  </a:cubicBezTo>
                  <a:cubicBezTo>
                    <a:pt x="3132" y="16596"/>
                    <a:pt x="4993" y="15691"/>
                    <a:pt x="6054" y="15396"/>
                  </a:cubicBezTo>
                  <a:cubicBezTo>
                    <a:pt x="7098" y="15082"/>
                    <a:pt x="8298" y="14874"/>
                    <a:pt x="8385" y="15291"/>
                  </a:cubicBezTo>
                  <a:cubicBezTo>
                    <a:pt x="8472" y="15709"/>
                    <a:pt x="5045" y="17135"/>
                    <a:pt x="3410" y="16578"/>
                  </a:cubicBezTo>
                  <a:cubicBezTo>
                    <a:pt x="1757" y="16022"/>
                    <a:pt x="2192" y="17083"/>
                    <a:pt x="3079" y="17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961122" y="3704579"/>
              <a:ext cx="2005153" cy="2206539"/>
            </a:xfrm>
            <a:custGeom>
              <a:avLst/>
              <a:gdLst/>
              <a:ahLst/>
              <a:cxnLst/>
              <a:rect l="l" t="t" r="r" b="b"/>
              <a:pathLst>
                <a:path w="17484" h="19240" extrusionOk="0">
                  <a:moveTo>
                    <a:pt x="14509" y="19240"/>
                  </a:moveTo>
                  <a:cubicBezTo>
                    <a:pt x="14509" y="19240"/>
                    <a:pt x="9290" y="18266"/>
                    <a:pt x="7742" y="15952"/>
                  </a:cubicBezTo>
                  <a:cubicBezTo>
                    <a:pt x="6211" y="13639"/>
                    <a:pt x="2297" y="8802"/>
                    <a:pt x="1" y="9290"/>
                  </a:cubicBezTo>
                  <a:cubicBezTo>
                    <a:pt x="3567" y="7150"/>
                    <a:pt x="8073" y="15952"/>
                    <a:pt x="11482" y="17709"/>
                  </a:cubicBezTo>
                  <a:cubicBezTo>
                    <a:pt x="8577" y="13586"/>
                    <a:pt x="6490" y="8472"/>
                    <a:pt x="8299" y="4836"/>
                  </a:cubicBezTo>
                  <a:cubicBezTo>
                    <a:pt x="7638" y="7254"/>
                    <a:pt x="10665" y="13151"/>
                    <a:pt x="12369" y="14908"/>
                  </a:cubicBezTo>
                  <a:cubicBezTo>
                    <a:pt x="11813" y="11934"/>
                    <a:pt x="11656" y="2314"/>
                    <a:pt x="8351" y="0"/>
                  </a:cubicBezTo>
                  <a:cubicBezTo>
                    <a:pt x="14179" y="1879"/>
                    <a:pt x="14231" y="14300"/>
                    <a:pt x="14126" y="16161"/>
                  </a:cubicBezTo>
                  <a:cubicBezTo>
                    <a:pt x="15274" y="14682"/>
                    <a:pt x="15396" y="6280"/>
                    <a:pt x="15396" y="6280"/>
                  </a:cubicBezTo>
                  <a:cubicBezTo>
                    <a:pt x="15396" y="6280"/>
                    <a:pt x="17484" y="14300"/>
                    <a:pt x="14509" y="19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"/>
          <p:cNvSpPr txBox="1">
            <a:spLocks noGrp="1"/>
          </p:cNvSpPr>
          <p:nvPr>
            <p:ph type="ctrTitle"/>
          </p:nvPr>
        </p:nvSpPr>
        <p:spPr>
          <a:xfrm>
            <a:off x="1730400" y="877100"/>
            <a:ext cx="56832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"/>
          <p:cNvSpPr txBox="1">
            <a:spLocks noGrp="1"/>
          </p:cNvSpPr>
          <p:nvPr>
            <p:ph type="subTitle" idx="1"/>
          </p:nvPr>
        </p:nvSpPr>
        <p:spPr>
          <a:xfrm>
            <a:off x="1730400" y="3108100"/>
            <a:ext cx="5683200" cy="3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4"/>
          <p:cNvSpPr/>
          <p:nvPr/>
        </p:nvSpPr>
        <p:spPr>
          <a:xfrm>
            <a:off x="3689451" y="3722438"/>
            <a:ext cx="1765093" cy="881665"/>
          </a:xfrm>
          <a:custGeom>
            <a:avLst/>
            <a:gdLst/>
            <a:ahLst/>
            <a:cxnLst/>
            <a:rect l="l" t="t" r="r" b="b"/>
            <a:pathLst>
              <a:path w="17031" h="8507" extrusionOk="0">
                <a:moveTo>
                  <a:pt x="17031" y="8507"/>
                </a:moveTo>
                <a:lnTo>
                  <a:pt x="1" y="8507"/>
                </a:lnTo>
                <a:cubicBezTo>
                  <a:pt x="1" y="3810"/>
                  <a:pt x="3810" y="0"/>
                  <a:pt x="8524" y="0"/>
                </a:cubicBezTo>
                <a:cubicBezTo>
                  <a:pt x="13221" y="0"/>
                  <a:pt x="17031" y="3810"/>
                  <a:pt x="17031" y="8507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77647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4"/>
          <p:cNvSpPr/>
          <p:nvPr/>
        </p:nvSpPr>
        <p:spPr>
          <a:xfrm>
            <a:off x="-86875" y="3124425"/>
            <a:ext cx="3615811" cy="1103685"/>
          </a:xfrm>
          <a:custGeom>
            <a:avLst/>
            <a:gdLst/>
            <a:ahLst/>
            <a:cxnLst/>
            <a:rect l="l" t="t" r="r" b="b"/>
            <a:pathLst>
              <a:path w="43543" h="13291" extrusionOk="0">
                <a:moveTo>
                  <a:pt x="22441" y="5341"/>
                </a:moveTo>
                <a:cubicBezTo>
                  <a:pt x="23816" y="5341"/>
                  <a:pt x="24738" y="5497"/>
                  <a:pt x="26216" y="6089"/>
                </a:cubicBezTo>
                <a:cubicBezTo>
                  <a:pt x="29748" y="7515"/>
                  <a:pt x="34862" y="6628"/>
                  <a:pt x="35958" y="7654"/>
                </a:cubicBezTo>
                <a:cubicBezTo>
                  <a:pt x="36619" y="8281"/>
                  <a:pt x="36967" y="8907"/>
                  <a:pt x="37993" y="9272"/>
                </a:cubicBezTo>
                <a:cubicBezTo>
                  <a:pt x="39002" y="9638"/>
                  <a:pt x="41420" y="11551"/>
                  <a:pt x="41890" y="11638"/>
                </a:cubicBezTo>
                <a:cubicBezTo>
                  <a:pt x="42342" y="11725"/>
                  <a:pt x="42325" y="12804"/>
                  <a:pt x="43543" y="13291"/>
                </a:cubicBezTo>
                <a:lnTo>
                  <a:pt x="123" y="13291"/>
                </a:lnTo>
                <a:lnTo>
                  <a:pt x="1" y="0"/>
                </a:lnTo>
                <a:cubicBezTo>
                  <a:pt x="1" y="0"/>
                  <a:pt x="4976" y="627"/>
                  <a:pt x="10873" y="1131"/>
                </a:cubicBezTo>
                <a:cubicBezTo>
                  <a:pt x="16492" y="1601"/>
                  <a:pt x="21711" y="5341"/>
                  <a:pt x="22441" y="53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9" name="Google Shape;1099;p14"/>
          <p:cNvGrpSpPr/>
          <p:nvPr/>
        </p:nvGrpSpPr>
        <p:grpSpPr>
          <a:xfrm>
            <a:off x="-297238" y="4228097"/>
            <a:ext cx="9458531" cy="1753763"/>
            <a:chOff x="-297238" y="4228097"/>
            <a:chExt cx="9458531" cy="1753763"/>
          </a:xfrm>
        </p:grpSpPr>
        <p:sp>
          <p:nvSpPr>
            <p:cNvPr id="1100" name="Google Shape;1100;p14"/>
            <p:cNvSpPr/>
            <p:nvPr/>
          </p:nvSpPr>
          <p:spPr>
            <a:xfrm>
              <a:off x="-297238" y="4228097"/>
              <a:ext cx="9458531" cy="1753763"/>
            </a:xfrm>
            <a:custGeom>
              <a:avLst/>
              <a:gdLst/>
              <a:ahLst/>
              <a:cxnLst/>
              <a:rect l="l" t="t" r="r" b="b"/>
              <a:pathLst>
                <a:path w="82474" h="15292" extrusionOk="0">
                  <a:moveTo>
                    <a:pt x="1" y="15291"/>
                  </a:moveTo>
                  <a:lnTo>
                    <a:pt x="82474" y="15291"/>
                  </a:lnTo>
                  <a:lnTo>
                    <a:pt x="82474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580138" y="4517333"/>
              <a:ext cx="3581154" cy="229599"/>
            </a:xfrm>
            <a:custGeom>
              <a:avLst/>
              <a:gdLst/>
              <a:ahLst/>
              <a:cxnLst/>
              <a:rect l="l" t="t" r="r" b="b"/>
              <a:pathLst>
                <a:path w="31226" h="2002" extrusionOk="0">
                  <a:moveTo>
                    <a:pt x="0" y="1"/>
                  </a:moveTo>
                  <a:lnTo>
                    <a:pt x="31226" y="2001"/>
                  </a:lnTo>
                  <a:lnTo>
                    <a:pt x="3122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-297238" y="4685002"/>
              <a:ext cx="6853002" cy="299328"/>
            </a:xfrm>
            <a:custGeom>
              <a:avLst/>
              <a:gdLst/>
              <a:ahLst/>
              <a:cxnLst/>
              <a:rect l="l" t="t" r="r" b="b"/>
              <a:pathLst>
                <a:path w="59755" h="2610" extrusionOk="0">
                  <a:moveTo>
                    <a:pt x="1" y="2609"/>
                  </a:moveTo>
                  <a:lnTo>
                    <a:pt x="25659" y="2609"/>
                  </a:lnTo>
                  <a:lnTo>
                    <a:pt x="59755" y="2540"/>
                  </a:lnTo>
                  <a:lnTo>
                    <a:pt x="29469" y="1079"/>
                  </a:lnTo>
                  <a:lnTo>
                    <a:pt x="41211" y="2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-103765" y="4403680"/>
              <a:ext cx="5380791" cy="143700"/>
            </a:xfrm>
            <a:custGeom>
              <a:avLst/>
              <a:gdLst/>
              <a:ahLst/>
              <a:cxnLst/>
              <a:rect l="l" t="t" r="r" b="b"/>
              <a:pathLst>
                <a:path w="46918" h="1253" extrusionOk="0">
                  <a:moveTo>
                    <a:pt x="88" y="0"/>
                  </a:moveTo>
                  <a:lnTo>
                    <a:pt x="1" y="1253"/>
                  </a:lnTo>
                  <a:lnTo>
                    <a:pt x="4691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4706353" y="4633050"/>
              <a:ext cx="395090" cy="22134"/>
            </a:xfrm>
            <a:custGeom>
              <a:avLst/>
              <a:gdLst/>
              <a:ahLst/>
              <a:cxnLst/>
              <a:rect l="l" t="t" r="r" b="b"/>
              <a:pathLst>
                <a:path w="3445" h="193" extrusionOk="0">
                  <a:moveTo>
                    <a:pt x="0" y="1"/>
                  </a:moveTo>
                  <a:lnTo>
                    <a:pt x="3444" y="1"/>
                  </a:lnTo>
                  <a:lnTo>
                    <a:pt x="3131" y="192"/>
                  </a:lnTo>
                  <a:lnTo>
                    <a:pt x="348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5348704" y="457318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1" y="1"/>
                  </a:moveTo>
                  <a:lnTo>
                    <a:pt x="2088" y="1"/>
                  </a:lnTo>
                  <a:lnTo>
                    <a:pt x="1914" y="123"/>
                  </a:lnTo>
                  <a:lnTo>
                    <a:pt x="209" y="123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4995589" y="453132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0" y="1"/>
                  </a:moveTo>
                  <a:lnTo>
                    <a:pt x="2088" y="1"/>
                  </a:lnTo>
                  <a:lnTo>
                    <a:pt x="1914" y="122"/>
                  </a:lnTo>
                  <a:lnTo>
                    <a:pt x="209" y="12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4931710" y="4704843"/>
              <a:ext cx="887891" cy="22134"/>
            </a:xfrm>
            <a:custGeom>
              <a:avLst/>
              <a:gdLst/>
              <a:ahLst/>
              <a:cxnLst/>
              <a:rect l="l" t="t" r="r" b="b"/>
              <a:pathLst>
                <a:path w="7742" h="193" extrusionOk="0">
                  <a:moveTo>
                    <a:pt x="1" y="1"/>
                  </a:moveTo>
                  <a:lnTo>
                    <a:pt x="7742" y="1"/>
                  </a:lnTo>
                  <a:lnTo>
                    <a:pt x="7063" y="192"/>
                  </a:lnTo>
                  <a:lnTo>
                    <a:pt x="801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14"/>
          <p:cNvGrpSpPr/>
          <p:nvPr/>
        </p:nvGrpSpPr>
        <p:grpSpPr>
          <a:xfrm>
            <a:off x="7873879" y="2251073"/>
            <a:ext cx="2260842" cy="2315975"/>
            <a:chOff x="7721479" y="2632073"/>
            <a:chExt cx="2260842" cy="2315975"/>
          </a:xfrm>
        </p:grpSpPr>
        <p:sp>
          <p:nvSpPr>
            <p:cNvPr id="1109" name="Google Shape;1109;p14"/>
            <p:cNvSpPr/>
            <p:nvPr/>
          </p:nvSpPr>
          <p:spPr>
            <a:xfrm>
              <a:off x="7721479" y="2632073"/>
              <a:ext cx="1146999" cy="660836"/>
            </a:xfrm>
            <a:custGeom>
              <a:avLst/>
              <a:gdLst/>
              <a:ahLst/>
              <a:cxnLst/>
              <a:rect l="l" t="t" r="r" b="b"/>
              <a:pathLst>
                <a:path w="9029" h="5202" extrusionOk="0">
                  <a:moveTo>
                    <a:pt x="9029" y="278"/>
                  </a:moveTo>
                  <a:cubicBezTo>
                    <a:pt x="8994" y="296"/>
                    <a:pt x="8942" y="331"/>
                    <a:pt x="8907" y="365"/>
                  </a:cubicBezTo>
                  <a:cubicBezTo>
                    <a:pt x="8785" y="470"/>
                    <a:pt x="8594" y="435"/>
                    <a:pt x="8489" y="574"/>
                  </a:cubicBezTo>
                  <a:cubicBezTo>
                    <a:pt x="8211" y="626"/>
                    <a:pt x="7985" y="783"/>
                    <a:pt x="7759" y="905"/>
                  </a:cubicBezTo>
                  <a:cubicBezTo>
                    <a:pt x="7515" y="1061"/>
                    <a:pt x="7237" y="1183"/>
                    <a:pt x="6976" y="1340"/>
                  </a:cubicBezTo>
                  <a:cubicBezTo>
                    <a:pt x="6837" y="1427"/>
                    <a:pt x="6680" y="1496"/>
                    <a:pt x="6541" y="1601"/>
                  </a:cubicBezTo>
                  <a:cubicBezTo>
                    <a:pt x="6419" y="1670"/>
                    <a:pt x="6280" y="1740"/>
                    <a:pt x="6158" y="1809"/>
                  </a:cubicBezTo>
                  <a:cubicBezTo>
                    <a:pt x="6019" y="1896"/>
                    <a:pt x="5880" y="1983"/>
                    <a:pt x="5741" y="2053"/>
                  </a:cubicBezTo>
                  <a:cubicBezTo>
                    <a:pt x="5637" y="2122"/>
                    <a:pt x="5550" y="2209"/>
                    <a:pt x="5428" y="2244"/>
                  </a:cubicBezTo>
                  <a:cubicBezTo>
                    <a:pt x="5132" y="2349"/>
                    <a:pt x="4854" y="2470"/>
                    <a:pt x="4558" y="2540"/>
                  </a:cubicBezTo>
                  <a:cubicBezTo>
                    <a:pt x="4401" y="2609"/>
                    <a:pt x="4228" y="2644"/>
                    <a:pt x="4071" y="2714"/>
                  </a:cubicBezTo>
                  <a:cubicBezTo>
                    <a:pt x="3967" y="2766"/>
                    <a:pt x="3932" y="2870"/>
                    <a:pt x="3827" y="2888"/>
                  </a:cubicBezTo>
                  <a:cubicBezTo>
                    <a:pt x="3688" y="2923"/>
                    <a:pt x="3566" y="3010"/>
                    <a:pt x="3427" y="3062"/>
                  </a:cubicBezTo>
                  <a:cubicBezTo>
                    <a:pt x="3236" y="3149"/>
                    <a:pt x="3079" y="3305"/>
                    <a:pt x="2871" y="3375"/>
                  </a:cubicBezTo>
                  <a:cubicBezTo>
                    <a:pt x="2714" y="3444"/>
                    <a:pt x="2610" y="3601"/>
                    <a:pt x="2453" y="3636"/>
                  </a:cubicBezTo>
                  <a:cubicBezTo>
                    <a:pt x="2279" y="3688"/>
                    <a:pt x="2140" y="3810"/>
                    <a:pt x="1966" y="3862"/>
                  </a:cubicBezTo>
                  <a:cubicBezTo>
                    <a:pt x="1810" y="3897"/>
                    <a:pt x="1757" y="4071"/>
                    <a:pt x="1618" y="4106"/>
                  </a:cubicBezTo>
                  <a:cubicBezTo>
                    <a:pt x="1496" y="4140"/>
                    <a:pt x="1409" y="4245"/>
                    <a:pt x="1305" y="4314"/>
                  </a:cubicBezTo>
                  <a:cubicBezTo>
                    <a:pt x="1201" y="4366"/>
                    <a:pt x="1096" y="4436"/>
                    <a:pt x="1009" y="4506"/>
                  </a:cubicBezTo>
                  <a:cubicBezTo>
                    <a:pt x="888" y="4593"/>
                    <a:pt x="748" y="4627"/>
                    <a:pt x="609" y="4697"/>
                  </a:cubicBezTo>
                  <a:cubicBezTo>
                    <a:pt x="609" y="4749"/>
                    <a:pt x="609" y="4784"/>
                    <a:pt x="627" y="4836"/>
                  </a:cubicBezTo>
                  <a:cubicBezTo>
                    <a:pt x="679" y="4888"/>
                    <a:pt x="783" y="4923"/>
                    <a:pt x="835" y="4993"/>
                  </a:cubicBezTo>
                  <a:cubicBezTo>
                    <a:pt x="870" y="5010"/>
                    <a:pt x="888" y="5045"/>
                    <a:pt x="922" y="5062"/>
                  </a:cubicBezTo>
                  <a:cubicBezTo>
                    <a:pt x="783" y="5097"/>
                    <a:pt x="679" y="5201"/>
                    <a:pt x="540" y="5184"/>
                  </a:cubicBezTo>
                  <a:cubicBezTo>
                    <a:pt x="418" y="5184"/>
                    <a:pt x="313" y="5080"/>
                    <a:pt x="244" y="4993"/>
                  </a:cubicBezTo>
                  <a:cubicBezTo>
                    <a:pt x="174" y="4923"/>
                    <a:pt x="87" y="4888"/>
                    <a:pt x="18" y="4836"/>
                  </a:cubicBezTo>
                  <a:cubicBezTo>
                    <a:pt x="18" y="4784"/>
                    <a:pt x="18" y="4749"/>
                    <a:pt x="0" y="4697"/>
                  </a:cubicBezTo>
                  <a:cubicBezTo>
                    <a:pt x="140" y="4627"/>
                    <a:pt x="279" y="4593"/>
                    <a:pt x="400" y="4506"/>
                  </a:cubicBezTo>
                  <a:cubicBezTo>
                    <a:pt x="505" y="4436"/>
                    <a:pt x="609" y="4366"/>
                    <a:pt x="696" y="4314"/>
                  </a:cubicBezTo>
                  <a:cubicBezTo>
                    <a:pt x="801" y="4245"/>
                    <a:pt x="888" y="4140"/>
                    <a:pt x="1009" y="4106"/>
                  </a:cubicBezTo>
                  <a:cubicBezTo>
                    <a:pt x="1148" y="4071"/>
                    <a:pt x="1218" y="3897"/>
                    <a:pt x="1357" y="3862"/>
                  </a:cubicBezTo>
                  <a:cubicBezTo>
                    <a:pt x="1531" y="3810"/>
                    <a:pt x="1670" y="3688"/>
                    <a:pt x="1844" y="3636"/>
                  </a:cubicBezTo>
                  <a:cubicBezTo>
                    <a:pt x="2001" y="3601"/>
                    <a:pt x="2105" y="3444"/>
                    <a:pt x="2262" y="3375"/>
                  </a:cubicBezTo>
                  <a:cubicBezTo>
                    <a:pt x="2471" y="3305"/>
                    <a:pt x="2627" y="3149"/>
                    <a:pt x="2836" y="3062"/>
                  </a:cubicBezTo>
                  <a:cubicBezTo>
                    <a:pt x="2958" y="3010"/>
                    <a:pt x="3079" y="2923"/>
                    <a:pt x="3219" y="2888"/>
                  </a:cubicBezTo>
                  <a:cubicBezTo>
                    <a:pt x="3323" y="2870"/>
                    <a:pt x="3375" y="2766"/>
                    <a:pt x="3462" y="2714"/>
                  </a:cubicBezTo>
                  <a:cubicBezTo>
                    <a:pt x="3619" y="2644"/>
                    <a:pt x="3793" y="2609"/>
                    <a:pt x="3967" y="2540"/>
                  </a:cubicBezTo>
                  <a:cubicBezTo>
                    <a:pt x="4262" y="2470"/>
                    <a:pt x="4541" y="2349"/>
                    <a:pt x="4819" y="2244"/>
                  </a:cubicBezTo>
                  <a:cubicBezTo>
                    <a:pt x="4941" y="2209"/>
                    <a:pt x="5028" y="2122"/>
                    <a:pt x="5150" y="2053"/>
                  </a:cubicBezTo>
                  <a:cubicBezTo>
                    <a:pt x="5289" y="1983"/>
                    <a:pt x="5410" y="1896"/>
                    <a:pt x="5550" y="1809"/>
                  </a:cubicBezTo>
                  <a:cubicBezTo>
                    <a:pt x="5671" y="1740"/>
                    <a:pt x="5811" y="1670"/>
                    <a:pt x="5932" y="1601"/>
                  </a:cubicBezTo>
                  <a:cubicBezTo>
                    <a:pt x="6071" y="1496"/>
                    <a:pt x="6228" y="1427"/>
                    <a:pt x="6385" y="1340"/>
                  </a:cubicBezTo>
                  <a:cubicBezTo>
                    <a:pt x="6628" y="1183"/>
                    <a:pt x="6906" y="1061"/>
                    <a:pt x="7150" y="905"/>
                  </a:cubicBezTo>
                  <a:cubicBezTo>
                    <a:pt x="7394" y="783"/>
                    <a:pt x="7620" y="626"/>
                    <a:pt x="7881" y="574"/>
                  </a:cubicBezTo>
                  <a:cubicBezTo>
                    <a:pt x="7985" y="435"/>
                    <a:pt x="8194" y="470"/>
                    <a:pt x="8298" y="365"/>
                  </a:cubicBezTo>
                  <a:cubicBezTo>
                    <a:pt x="8350" y="313"/>
                    <a:pt x="8403" y="296"/>
                    <a:pt x="8455" y="244"/>
                  </a:cubicBezTo>
                  <a:cubicBezTo>
                    <a:pt x="8489" y="174"/>
                    <a:pt x="8524" y="70"/>
                    <a:pt x="8594" y="0"/>
                  </a:cubicBezTo>
                  <a:cubicBezTo>
                    <a:pt x="8663" y="70"/>
                    <a:pt x="8768" y="104"/>
                    <a:pt x="8872" y="122"/>
                  </a:cubicBezTo>
                  <a:cubicBezTo>
                    <a:pt x="8907" y="174"/>
                    <a:pt x="8977" y="226"/>
                    <a:pt x="9029" y="278"/>
                  </a:cubicBezTo>
                  <a:close/>
                </a:path>
              </a:pathLst>
            </a:custGeom>
            <a:solidFill>
              <a:srgbClr val="FCFDFE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798844" y="2669549"/>
              <a:ext cx="2183478" cy="2278500"/>
            </a:xfrm>
            <a:custGeom>
              <a:avLst/>
              <a:gdLst/>
              <a:ahLst/>
              <a:cxnLst/>
              <a:rect l="l" t="t" r="r" b="b"/>
              <a:pathLst>
                <a:path w="17188" h="17936" extrusionOk="0">
                  <a:moveTo>
                    <a:pt x="17187" y="4837"/>
                  </a:moveTo>
                  <a:cubicBezTo>
                    <a:pt x="17135" y="4837"/>
                    <a:pt x="17100" y="4837"/>
                    <a:pt x="17048" y="4837"/>
                  </a:cubicBezTo>
                  <a:cubicBezTo>
                    <a:pt x="17048" y="4854"/>
                    <a:pt x="17065" y="4889"/>
                    <a:pt x="17065" y="4906"/>
                  </a:cubicBezTo>
                  <a:cubicBezTo>
                    <a:pt x="17031" y="4941"/>
                    <a:pt x="17013" y="4976"/>
                    <a:pt x="16978" y="5011"/>
                  </a:cubicBezTo>
                  <a:cubicBezTo>
                    <a:pt x="16909" y="5028"/>
                    <a:pt x="16839" y="5046"/>
                    <a:pt x="16770" y="5046"/>
                  </a:cubicBezTo>
                  <a:cubicBezTo>
                    <a:pt x="16770" y="5063"/>
                    <a:pt x="16770" y="5115"/>
                    <a:pt x="16787" y="5133"/>
                  </a:cubicBezTo>
                  <a:cubicBezTo>
                    <a:pt x="16735" y="5133"/>
                    <a:pt x="16700" y="5115"/>
                    <a:pt x="16665" y="5115"/>
                  </a:cubicBezTo>
                  <a:cubicBezTo>
                    <a:pt x="16631" y="5167"/>
                    <a:pt x="16613" y="5220"/>
                    <a:pt x="16578" y="5254"/>
                  </a:cubicBezTo>
                  <a:cubicBezTo>
                    <a:pt x="16509" y="5289"/>
                    <a:pt x="16439" y="5307"/>
                    <a:pt x="16370" y="5324"/>
                  </a:cubicBezTo>
                  <a:cubicBezTo>
                    <a:pt x="16370" y="5359"/>
                    <a:pt x="16387" y="5394"/>
                    <a:pt x="16404" y="5446"/>
                  </a:cubicBezTo>
                  <a:cubicBezTo>
                    <a:pt x="16300" y="5446"/>
                    <a:pt x="16248" y="5359"/>
                    <a:pt x="16178" y="5307"/>
                  </a:cubicBezTo>
                  <a:cubicBezTo>
                    <a:pt x="16126" y="5307"/>
                    <a:pt x="16109" y="5359"/>
                    <a:pt x="16074" y="5394"/>
                  </a:cubicBezTo>
                  <a:cubicBezTo>
                    <a:pt x="16056" y="5411"/>
                    <a:pt x="16039" y="5446"/>
                    <a:pt x="16004" y="5446"/>
                  </a:cubicBezTo>
                  <a:cubicBezTo>
                    <a:pt x="15935" y="5463"/>
                    <a:pt x="15848" y="5481"/>
                    <a:pt x="15778" y="5481"/>
                  </a:cubicBezTo>
                  <a:cubicBezTo>
                    <a:pt x="15639" y="5498"/>
                    <a:pt x="15535" y="5428"/>
                    <a:pt x="15413" y="5359"/>
                  </a:cubicBezTo>
                  <a:cubicBezTo>
                    <a:pt x="15413" y="5359"/>
                    <a:pt x="15395" y="5359"/>
                    <a:pt x="15378" y="5341"/>
                  </a:cubicBezTo>
                  <a:cubicBezTo>
                    <a:pt x="15308" y="5307"/>
                    <a:pt x="15221" y="5307"/>
                    <a:pt x="15152" y="5307"/>
                  </a:cubicBezTo>
                  <a:cubicBezTo>
                    <a:pt x="15065" y="5376"/>
                    <a:pt x="14943" y="5359"/>
                    <a:pt x="14856" y="5359"/>
                  </a:cubicBezTo>
                  <a:cubicBezTo>
                    <a:pt x="14804" y="5376"/>
                    <a:pt x="14752" y="5376"/>
                    <a:pt x="14700" y="5394"/>
                  </a:cubicBezTo>
                  <a:cubicBezTo>
                    <a:pt x="14578" y="5428"/>
                    <a:pt x="14439" y="5463"/>
                    <a:pt x="14317" y="5481"/>
                  </a:cubicBezTo>
                  <a:cubicBezTo>
                    <a:pt x="14213" y="5463"/>
                    <a:pt x="14126" y="5394"/>
                    <a:pt x="14039" y="5394"/>
                  </a:cubicBezTo>
                  <a:cubicBezTo>
                    <a:pt x="14021" y="5394"/>
                    <a:pt x="14004" y="5394"/>
                    <a:pt x="14004" y="5394"/>
                  </a:cubicBezTo>
                  <a:cubicBezTo>
                    <a:pt x="14004" y="5394"/>
                    <a:pt x="14004" y="5394"/>
                    <a:pt x="14004" y="5394"/>
                  </a:cubicBezTo>
                  <a:lnTo>
                    <a:pt x="13986" y="5394"/>
                  </a:lnTo>
                  <a:cubicBezTo>
                    <a:pt x="13952" y="5394"/>
                    <a:pt x="13934" y="5394"/>
                    <a:pt x="13917" y="5359"/>
                  </a:cubicBezTo>
                  <a:cubicBezTo>
                    <a:pt x="13865" y="5359"/>
                    <a:pt x="13830" y="5376"/>
                    <a:pt x="13795" y="5394"/>
                  </a:cubicBezTo>
                  <a:cubicBezTo>
                    <a:pt x="13778" y="5394"/>
                    <a:pt x="13760" y="5394"/>
                    <a:pt x="13743" y="5411"/>
                  </a:cubicBezTo>
                  <a:cubicBezTo>
                    <a:pt x="13743" y="5394"/>
                    <a:pt x="13743" y="5376"/>
                    <a:pt x="13725" y="5359"/>
                  </a:cubicBezTo>
                  <a:lnTo>
                    <a:pt x="13725" y="5359"/>
                  </a:lnTo>
                  <a:cubicBezTo>
                    <a:pt x="13708" y="5307"/>
                    <a:pt x="13656" y="5272"/>
                    <a:pt x="13604" y="5254"/>
                  </a:cubicBezTo>
                  <a:cubicBezTo>
                    <a:pt x="13586" y="5254"/>
                    <a:pt x="13569" y="5254"/>
                    <a:pt x="13552" y="5272"/>
                  </a:cubicBezTo>
                  <a:cubicBezTo>
                    <a:pt x="13482" y="5324"/>
                    <a:pt x="13430" y="5394"/>
                    <a:pt x="13343" y="5411"/>
                  </a:cubicBezTo>
                  <a:cubicBezTo>
                    <a:pt x="13308" y="5428"/>
                    <a:pt x="13273" y="5411"/>
                    <a:pt x="13238" y="5411"/>
                  </a:cubicBezTo>
                  <a:cubicBezTo>
                    <a:pt x="13169" y="5394"/>
                    <a:pt x="13099" y="5341"/>
                    <a:pt x="13030" y="5307"/>
                  </a:cubicBezTo>
                  <a:cubicBezTo>
                    <a:pt x="12943" y="5289"/>
                    <a:pt x="12838" y="5307"/>
                    <a:pt x="12751" y="5307"/>
                  </a:cubicBezTo>
                  <a:cubicBezTo>
                    <a:pt x="12699" y="5359"/>
                    <a:pt x="12664" y="5394"/>
                    <a:pt x="12612" y="5428"/>
                  </a:cubicBezTo>
                  <a:lnTo>
                    <a:pt x="12612" y="5428"/>
                  </a:lnTo>
                  <a:cubicBezTo>
                    <a:pt x="12577" y="5446"/>
                    <a:pt x="12543" y="5481"/>
                    <a:pt x="12490" y="5498"/>
                  </a:cubicBezTo>
                  <a:cubicBezTo>
                    <a:pt x="12403" y="5463"/>
                    <a:pt x="12334" y="5411"/>
                    <a:pt x="12282" y="5341"/>
                  </a:cubicBezTo>
                  <a:cubicBezTo>
                    <a:pt x="12282" y="5359"/>
                    <a:pt x="12247" y="5394"/>
                    <a:pt x="12247" y="5428"/>
                  </a:cubicBezTo>
                  <a:cubicBezTo>
                    <a:pt x="12125" y="5428"/>
                    <a:pt x="12021" y="5428"/>
                    <a:pt x="11916" y="5428"/>
                  </a:cubicBezTo>
                  <a:cubicBezTo>
                    <a:pt x="11882" y="5394"/>
                    <a:pt x="11847" y="5359"/>
                    <a:pt x="11829" y="5307"/>
                  </a:cubicBezTo>
                  <a:cubicBezTo>
                    <a:pt x="11812" y="5307"/>
                    <a:pt x="11812" y="5289"/>
                    <a:pt x="11795" y="5289"/>
                  </a:cubicBezTo>
                  <a:cubicBezTo>
                    <a:pt x="11795" y="5289"/>
                    <a:pt x="11795" y="5272"/>
                    <a:pt x="11795" y="5272"/>
                  </a:cubicBezTo>
                  <a:cubicBezTo>
                    <a:pt x="11777" y="5254"/>
                    <a:pt x="11760" y="5220"/>
                    <a:pt x="11725" y="5202"/>
                  </a:cubicBezTo>
                  <a:cubicBezTo>
                    <a:pt x="11708" y="5202"/>
                    <a:pt x="11690" y="5220"/>
                    <a:pt x="11673" y="5237"/>
                  </a:cubicBezTo>
                  <a:cubicBezTo>
                    <a:pt x="11673" y="5237"/>
                    <a:pt x="11673" y="5254"/>
                    <a:pt x="11655" y="5254"/>
                  </a:cubicBezTo>
                  <a:cubicBezTo>
                    <a:pt x="11655" y="5254"/>
                    <a:pt x="11638" y="5254"/>
                    <a:pt x="11638" y="5254"/>
                  </a:cubicBezTo>
                  <a:cubicBezTo>
                    <a:pt x="11603" y="5254"/>
                    <a:pt x="11568" y="5237"/>
                    <a:pt x="11534" y="5237"/>
                  </a:cubicBezTo>
                  <a:cubicBezTo>
                    <a:pt x="11516" y="5202"/>
                    <a:pt x="11481" y="5185"/>
                    <a:pt x="11464" y="5150"/>
                  </a:cubicBezTo>
                  <a:cubicBezTo>
                    <a:pt x="11394" y="5167"/>
                    <a:pt x="11342" y="5167"/>
                    <a:pt x="11273" y="5185"/>
                  </a:cubicBezTo>
                  <a:cubicBezTo>
                    <a:pt x="11273" y="5220"/>
                    <a:pt x="11290" y="5254"/>
                    <a:pt x="11290" y="5289"/>
                  </a:cubicBezTo>
                  <a:lnTo>
                    <a:pt x="11290" y="5289"/>
                  </a:lnTo>
                  <a:cubicBezTo>
                    <a:pt x="11290" y="5289"/>
                    <a:pt x="11290" y="5307"/>
                    <a:pt x="11290" y="5307"/>
                  </a:cubicBezTo>
                  <a:cubicBezTo>
                    <a:pt x="11290" y="5307"/>
                    <a:pt x="11290" y="5307"/>
                    <a:pt x="11290" y="5307"/>
                  </a:cubicBezTo>
                  <a:lnTo>
                    <a:pt x="11290" y="5307"/>
                  </a:lnTo>
                  <a:cubicBezTo>
                    <a:pt x="11255" y="5307"/>
                    <a:pt x="11220" y="5307"/>
                    <a:pt x="11203" y="5324"/>
                  </a:cubicBezTo>
                  <a:lnTo>
                    <a:pt x="11203" y="5272"/>
                  </a:lnTo>
                  <a:cubicBezTo>
                    <a:pt x="11186" y="5272"/>
                    <a:pt x="11186" y="5289"/>
                    <a:pt x="11168" y="5307"/>
                  </a:cubicBezTo>
                  <a:cubicBezTo>
                    <a:pt x="11151" y="5307"/>
                    <a:pt x="11133" y="5307"/>
                    <a:pt x="11116" y="5307"/>
                  </a:cubicBezTo>
                  <a:cubicBezTo>
                    <a:pt x="11099" y="5289"/>
                    <a:pt x="11081" y="5237"/>
                    <a:pt x="11064" y="5220"/>
                  </a:cubicBezTo>
                  <a:cubicBezTo>
                    <a:pt x="11064" y="5237"/>
                    <a:pt x="11047" y="5237"/>
                    <a:pt x="11029" y="5254"/>
                  </a:cubicBezTo>
                  <a:cubicBezTo>
                    <a:pt x="11012" y="5272"/>
                    <a:pt x="11012" y="5289"/>
                    <a:pt x="10994" y="5289"/>
                  </a:cubicBezTo>
                  <a:cubicBezTo>
                    <a:pt x="10960" y="5307"/>
                    <a:pt x="10907" y="5324"/>
                    <a:pt x="10873" y="5341"/>
                  </a:cubicBezTo>
                  <a:cubicBezTo>
                    <a:pt x="10855" y="5341"/>
                    <a:pt x="10838" y="5341"/>
                    <a:pt x="10820" y="5324"/>
                  </a:cubicBezTo>
                  <a:cubicBezTo>
                    <a:pt x="10803" y="5307"/>
                    <a:pt x="10768" y="5272"/>
                    <a:pt x="10751" y="5237"/>
                  </a:cubicBezTo>
                  <a:cubicBezTo>
                    <a:pt x="10699" y="5289"/>
                    <a:pt x="10664" y="5324"/>
                    <a:pt x="10612" y="5376"/>
                  </a:cubicBezTo>
                  <a:cubicBezTo>
                    <a:pt x="10594" y="5376"/>
                    <a:pt x="10594" y="5359"/>
                    <a:pt x="10577" y="5359"/>
                  </a:cubicBezTo>
                  <a:cubicBezTo>
                    <a:pt x="10542" y="5359"/>
                    <a:pt x="10525" y="5359"/>
                    <a:pt x="10507" y="5359"/>
                  </a:cubicBezTo>
                  <a:cubicBezTo>
                    <a:pt x="10472" y="5307"/>
                    <a:pt x="10438" y="5254"/>
                    <a:pt x="10403" y="5202"/>
                  </a:cubicBezTo>
                  <a:cubicBezTo>
                    <a:pt x="10385" y="5185"/>
                    <a:pt x="10385" y="5185"/>
                    <a:pt x="10368" y="5167"/>
                  </a:cubicBezTo>
                  <a:cubicBezTo>
                    <a:pt x="10368" y="5185"/>
                    <a:pt x="10368" y="5202"/>
                    <a:pt x="10368" y="5237"/>
                  </a:cubicBezTo>
                  <a:cubicBezTo>
                    <a:pt x="10368" y="5254"/>
                    <a:pt x="10368" y="5254"/>
                    <a:pt x="10351" y="5272"/>
                  </a:cubicBezTo>
                  <a:cubicBezTo>
                    <a:pt x="10351" y="5272"/>
                    <a:pt x="10351" y="5272"/>
                    <a:pt x="10351" y="5254"/>
                  </a:cubicBezTo>
                  <a:cubicBezTo>
                    <a:pt x="10299" y="5220"/>
                    <a:pt x="10281" y="5185"/>
                    <a:pt x="10246" y="5133"/>
                  </a:cubicBezTo>
                  <a:cubicBezTo>
                    <a:pt x="10229" y="5220"/>
                    <a:pt x="10212" y="5289"/>
                    <a:pt x="10177" y="5359"/>
                  </a:cubicBezTo>
                  <a:cubicBezTo>
                    <a:pt x="10159" y="5394"/>
                    <a:pt x="10125" y="5446"/>
                    <a:pt x="10107" y="5481"/>
                  </a:cubicBezTo>
                  <a:cubicBezTo>
                    <a:pt x="10072" y="5481"/>
                    <a:pt x="10038" y="5481"/>
                    <a:pt x="10003" y="5498"/>
                  </a:cubicBezTo>
                  <a:cubicBezTo>
                    <a:pt x="9968" y="5376"/>
                    <a:pt x="9951" y="5272"/>
                    <a:pt x="9916" y="5185"/>
                  </a:cubicBezTo>
                  <a:cubicBezTo>
                    <a:pt x="9916" y="5185"/>
                    <a:pt x="9916" y="5185"/>
                    <a:pt x="9916" y="5185"/>
                  </a:cubicBezTo>
                  <a:cubicBezTo>
                    <a:pt x="9864" y="5185"/>
                    <a:pt x="9829" y="5202"/>
                    <a:pt x="9777" y="5202"/>
                  </a:cubicBezTo>
                  <a:cubicBezTo>
                    <a:pt x="9759" y="5220"/>
                    <a:pt x="9759" y="5237"/>
                    <a:pt x="9759" y="5254"/>
                  </a:cubicBezTo>
                  <a:cubicBezTo>
                    <a:pt x="9724" y="5289"/>
                    <a:pt x="9707" y="5324"/>
                    <a:pt x="9690" y="5359"/>
                  </a:cubicBezTo>
                  <a:cubicBezTo>
                    <a:pt x="9655" y="5376"/>
                    <a:pt x="9620" y="5376"/>
                    <a:pt x="9585" y="5376"/>
                  </a:cubicBezTo>
                  <a:cubicBezTo>
                    <a:pt x="9568" y="5359"/>
                    <a:pt x="9550" y="5324"/>
                    <a:pt x="9550" y="5324"/>
                  </a:cubicBezTo>
                  <a:cubicBezTo>
                    <a:pt x="9498" y="5341"/>
                    <a:pt x="9446" y="5359"/>
                    <a:pt x="9411" y="5376"/>
                  </a:cubicBezTo>
                  <a:cubicBezTo>
                    <a:pt x="9411" y="5324"/>
                    <a:pt x="9411" y="5289"/>
                    <a:pt x="9411" y="5254"/>
                  </a:cubicBezTo>
                  <a:cubicBezTo>
                    <a:pt x="9377" y="5220"/>
                    <a:pt x="9377" y="5220"/>
                    <a:pt x="9342" y="5202"/>
                  </a:cubicBezTo>
                  <a:cubicBezTo>
                    <a:pt x="9220" y="5254"/>
                    <a:pt x="9098" y="5254"/>
                    <a:pt x="8959" y="5254"/>
                  </a:cubicBezTo>
                  <a:cubicBezTo>
                    <a:pt x="8959" y="5220"/>
                    <a:pt x="8959" y="5167"/>
                    <a:pt x="8959" y="5133"/>
                  </a:cubicBezTo>
                  <a:cubicBezTo>
                    <a:pt x="8837" y="5202"/>
                    <a:pt x="8750" y="5324"/>
                    <a:pt x="8629" y="5359"/>
                  </a:cubicBezTo>
                  <a:cubicBezTo>
                    <a:pt x="8524" y="5411"/>
                    <a:pt x="8402" y="5481"/>
                    <a:pt x="8315" y="5550"/>
                  </a:cubicBezTo>
                  <a:cubicBezTo>
                    <a:pt x="8298" y="5811"/>
                    <a:pt x="8315" y="6072"/>
                    <a:pt x="8315" y="6333"/>
                  </a:cubicBezTo>
                  <a:cubicBezTo>
                    <a:pt x="8298" y="7011"/>
                    <a:pt x="8315" y="7672"/>
                    <a:pt x="8298" y="8351"/>
                  </a:cubicBezTo>
                  <a:cubicBezTo>
                    <a:pt x="8298" y="8907"/>
                    <a:pt x="8281" y="9464"/>
                    <a:pt x="8263" y="10021"/>
                  </a:cubicBezTo>
                  <a:cubicBezTo>
                    <a:pt x="8246" y="10369"/>
                    <a:pt x="8263" y="10734"/>
                    <a:pt x="8246" y="11099"/>
                  </a:cubicBezTo>
                  <a:cubicBezTo>
                    <a:pt x="8228" y="11273"/>
                    <a:pt x="8228" y="11465"/>
                    <a:pt x="8211" y="11656"/>
                  </a:cubicBezTo>
                  <a:cubicBezTo>
                    <a:pt x="8211" y="11621"/>
                    <a:pt x="8194" y="11586"/>
                    <a:pt x="8194" y="11552"/>
                  </a:cubicBezTo>
                  <a:cubicBezTo>
                    <a:pt x="8176" y="11621"/>
                    <a:pt x="8228" y="11691"/>
                    <a:pt x="8176" y="11760"/>
                  </a:cubicBezTo>
                  <a:cubicBezTo>
                    <a:pt x="8176" y="11760"/>
                    <a:pt x="8211" y="11760"/>
                    <a:pt x="8228" y="11760"/>
                  </a:cubicBezTo>
                  <a:cubicBezTo>
                    <a:pt x="8211" y="11934"/>
                    <a:pt x="8194" y="12126"/>
                    <a:pt x="8194" y="12317"/>
                  </a:cubicBezTo>
                  <a:cubicBezTo>
                    <a:pt x="8194" y="12735"/>
                    <a:pt x="8194" y="17518"/>
                    <a:pt x="8194" y="17936"/>
                  </a:cubicBezTo>
                  <a:lnTo>
                    <a:pt x="8020" y="17884"/>
                  </a:lnTo>
                  <a:lnTo>
                    <a:pt x="7724" y="17779"/>
                  </a:lnTo>
                  <a:cubicBezTo>
                    <a:pt x="7759" y="17292"/>
                    <a:pt x="7811" y="6455"/>
                    <a:pt x="7880" y="5411"/>
                  </a:cubicBezTo>
                  <a:cubicBezTo>
                    <a:pt x="7724" y="5307"/>
                    <a:pt x="7759" y="5272"/>
                    <a:pt x="7654" y="5220"/>
                  </a:cubicBezTo>
                  <a:cubicBezTo>
                    <a:pt x="7654" y="5220"/>
                    <a:pt x="7654" y="5220"/>
                    <a:pt x="7637" y="5220"/>
                  </a:cubicBezTo>
                  <a:cubicBezTo>
                    <a:pt x="7620" y="5202"/>
                    <a:pt x="7602" y="5202"/>
                    <a:pt x="7567" y="5185"/>
                  </a:cubicBezTo>
                  <a:cubicBezTo>
                    <a:pt x="7550" y="5185"/>
                    <a:pt x="7498" y="5185"/>
                    <a:pt x="7480" y="5185"/>
                  </a:cubicBezTo>
                  <a:cubicBezTo>
                    <a:pt x="7463" y="5150"/>
                    <a:pt x="7428" y="5133"/>
                    <a:pt x="7411" y="5115"/>
                  </a:cubicBezTo>
                  <a:cubicBezTo>
                    <a:pt x="7341" y="5133"/>
                    <a:pt x="7272" y="5167"/>
                    <a:pt x="7185" y="5150"/>
                  </a:cubicBezTo>
                  <a:cubicBezTo>
                    <a:pt x="7080" y="5115"/>
                    <a:pt x="6959" y="5115"/>
                    <a:pt x="6837" y="5115"/>
                  </a:cubicBezTo>
                  <a:cubicBezTo>
                    <a:pt x="6698" y="5115"/>
                    <a:pt x="6558" y="5080"/>
                    <a:pt x="6419" y="5115"/>
                  </a:cubicBezTo>
                  <a:lnTo>
                    <a:pt x="6419" y="5115"/>
                  </a:lnTo>
                  <a:cubicBezTo>
                    <a:pt x="6367" y="5115"/>
                    <a:pt x="6297" y="5115"/>
                    <a:pt x="6245" y="5115"/>
                  </a:cubicBezTo>
                  <a:cubicBezTo>
                    <a:pt x="6124" y="5115"/>
                    <a:pt x="6002" y="5098"/>
                    <a:pt x="5880" y="5098"/>
                  </a:cubicBezTo>
                  <a:cubicBezTo>
                    <a:pt x="5863" y="5115"/>
                    <a:pt x="5828" y="5115"/>
                    <a:pt x="5810" y="5115"/>
                  </a:cubicBezTo>
                  <a:cubicBezTo>
                    <a:pt x="5776" y="5150"/>
                    <a:pt x="5758" y="5185"/>
                    <a:pt x="5741" y="5220"/>
                  </a:cubicBezTo>
                  <a:cubicBezTo>
                    <a:pt x="5689" y="5272"/>
                    <a:pt x="5654" y="5307"/>
                    <a:pt x="5619" y="5341"/>
                  </a:cubicBezTo>
                  <a:cubicBezTo>
                    <a:pt x="5549" y="5359"/>
                    <a:pt x="5480" y="5324"/>
                    <a:pt x="5428" y="5307"/>
                  </a:cubicBezTo>
                  <a:cubicBezTo>
                    <a:pt x="5393" y="5237"/>
                    <a:pt x="5376" y="5150"/>
                    <a:pt x="5306" y="5115"/>
                  </a:cubicBezTo>
                  <a:cubicBezTo>
                    <a:pt x="5289" y="5115"/>
                    <a:pt x="5271" y="5098"/>
                    <a:pt x="5236" y="5098"/>
                  </a:cubicBezTo>
                  <a:cubicBezTo>
                    <a:pt x="5236" y="5098"/>
                    <a:pt x="5236" y="5098"/>
                    <a:pt x="5236" y="5098"/>
                  </a:cubicBezTo>
                  <a:cubicBezTo>
                    <a:pt x="5097" y="5080"/>
                    <a:pt x="4958" y="5063"/>
                    <a:pt x="4819" y="5080"/>
                  </a:cubicBezTo>
                  <a:lnTo>
                    <a:pt x="4819" y="5080"/>
                  </a:lnTo>
                  <a:cubicBezTo>
                    <a:pt x="4732" y="5080"/>
                    <a:pt x="4645" y="5098"/>
                    <a:pt x="4575" y="5115"/>
                  </a:cubicBezTo>
                  <a:cubicBezTo>
                    <a:pt x="4454" y="5133"/>
                    <a:pt x="4332" y="5150"/>
                    <a:pt x="4227" y="5080"/>
                  </a:cubicBezTo>
                  <a:lnTo>
                    <a:pt x="4227" y="5080"/>
                  </a:lnTo>
                  <a:cubicBezTo>
                    <a:pt x="4227" y="5080"/>
                    <a:pt x="4227" y="5080"/>
                    <a:pt x="4210" y="5063"/>
                  </a:cubicBezTo>
                  <a:cubicBezTo>
                    <a:pt x="4140" y="5011"/>
                    <a:pt x="4036" y="5046"/>
                    <a:pt x="3932" y="5063"/>
                  </a:cubicBezTo>
                  <a:cubicBezTo>
                    <a:pt x="3897" y="5080"/>
                    <a:pt x="3862" y="5080"/>
                    <a:pt x="3827" y="5080"/>
                  </a:cubicBezTo>
                  <a:cubicBezTo>
                    <a:pt x="3810" y="5063"/>
                    <a:pt x="3810" y="5028"/>
                    <a:pt x="3792" y="5011"/>
                  </a:cubicBezTo>
                  <a:cubicBezTo>
                    <a:pt x="3792" y="5011"/>
                    <a:pt x="3792" y="5011"/>
                    <a:pt x="3792" y="5011"/>
                  </a:cubicBezTo>
                  <a:cubicBezTo>
                    <a:pt x="3792" y="5011"/>
                    <a:pt x="3792" y="5011"/>
                    <a:pt x="3792" y="4993"/>
                  </a:cubicBezTo>
                  <a:cubicBezTo>
                    <a:pt x="3792" y="4993"/>
                    <a:pt x="3792" y="5011"/>
                    <a:pt x="3792" y="5011"/>
                  </a:cubicBezTo>
                  <a:cubicBezTo>
                    <a:pt x="3758" y="5011"/>
                    <a:pt x="3740" y="5028"/>
                    <a:pt x="3706" y="5028"/>
                  </a:cubicBezTo>
                  <a:cubicBezTo>
                    <a:pt x="3706" y="5028"/>
                    <a:pt x="3706" y="5028"/>
                    <a:pt x="3706" y="5028"/>
                  </a:cubicBezTo>
                  <a:lnTo>
                    <a:pt x="3706" y="5028"/>
                  </a:lnTo>
                  <a:cubicBezTo>
                    <a:pt x="3653" y="5063"/>
                    <a:pt x="3619" y="5098"/>
                    <a:pt x="3566" y="5115"/>
                  </a:cubicBezTo>
                  <a:cubicBezTo>
                    <a:pt x="3549" y="5115"/>
                    <a:pt x="3549" y="5115"/>
                    <a:pt x="3549" y="5115"/>
                  </a:cubicBezTo>
                  <a:cubicBezTo>
                    <a:pt x="3514" y="5098"/>
                    <a:pt x="3462" y="5098"/>
                    <a:pt x="3427" y="5080"/>
                  </a:cubicBezTo>
                  <a:cubicBezTo>
                    <a:pt x="3340" y="5063"/>
                    <a:pt x="3253" y="5063"/>
                    <a:pt x="3184" y="4993"/>
                  </a:cubicBezTo>
                  <a:cubicBezTo>
                    <a:pt x="3166" y="5011"/>
                    <a:pt x="3149" y="5011"/>
                    <a:pt x="3131" y="5011"/>
                  </a:cubicBezTo>
                  <a:cubicBezTo>
                    <a:pt x="3079" y="5063"/>
                    <a:pt x="3027" y="5115"/>
                    <a:pt x="2975" y="5133"/>
                  </a:cubicBezTo>
                  <a:cubicBezTo>
                    <a:pt x="2940" y="5098"/>
                    <a:pt x="2923" y="5046"/>
                    <a:pt x="2905" y="4993"/>
                  </a:cubicBezTo>
                  <a:cubicBezTo>
                    <a:pt x="2853" y="5046"/>
                    <a:pt x="2818" y="5098"/>
                    <a:pt x="2749" y="5133"/>
                  </a:cubicBezTo>
                  <a:cubicBezTo>
                    <a:pt x="2714" y="5133"/>
                    <a:pt x="2662" y="5133"/>
                    <a:pt x="2627" y="5133"/>
                  </a:cubicBezTo>
                  <a:cubicBezTo>
                    <a:pt x="2610" y="5133"/>
                    <a:pt x="2592" y="5133"/>
                    <a:pt x="2575" y="5133"/>
                  </a:cubicBezTo>
                  <a:cubicBezTo>
                    <a:pt x="2557" y="5080"/>
                    <a:pt x="2557" y="5046"/>
                    <a:pt x="2557" y="5011"/>
                  </a:cubicBezTo>
                  <a:cubicBezTo>
                    <a:pt x="2453" y="4993"/>
                    <a:pt x="2331" y="4976"/>
                    <a:pt x="2227" y="4959"/>
                  </a:cubicBezTo>
                  <a:cubicBezTo>
                    <a:pt x="2209" y="4976"/>
                    <a:pt x="2209" y="4976"/>
                    <a:pt x="2192" y="4993"/>
                  </a:cubicBezTo>
                  <a:cubicBezTo>
                    <a:pt x="2157" y="5028"/>
                    <a:pt x="2105" y="5080"/>
                    <a:pt x="2070" y="5115"/>
                  </a:cubicBezTo>
                  <a:cubicBezTo>
                    <a:pt x="2018" y="5133"/>
                    <a:pt x="1983" y="5133"/>
                    <a:pt x="1931" y="5133"/>
                  </a:cubicBezTo>
                  <a:cubicBezTo>
                    <a:pt x="1896" y="5098"/>
                    <a:pt x="1862" y="5046"/>
                    <a:pt x="1809" y="5011"/>
                  </a:cubicBezTo>
                  <a:cubicBezTo>
                    <a:pt x="1705" y="4993"/>
                    <a:pt x="1583" y="4976"/>
                    <a:pt x="1461" y="5011"/>
                  </a:cubicBezTo>
                  <a:cubicBezTo>
                    <a:pt x="1461" y="4993"/>
                    <a:pt x="1461" y="4959"/>
                    <a:pt x="1461" y="4941"/>
                  </a:cubicBezTo>
                  <a:cubicBezTo>
                    <a:pt x="1427" y="4941"/>
                    <a:pt x="1392" y="4941"/>
                    <a:pt x="1340" y="4959"/>
                  </a:cubicBezTo>
                  <a:lnTo>
                    <a:pt x="1288" y="4889"/>
                  </a:lnTo>
                  <a:cubicBezTo>
                    <a:pt x="1218" y="4906"/>
                    <a:pt x="1166" y="4959"/>
                    <a:pt x="1096" y="4941"/>
                  </a:cubicBezTo>
                  <a:cubicBezTo>
                    <a:pt x="1009" y="4924"/>
                    <a:pt x="940" y="4854"/>
                    <a:pt x="870" y="4819"/>
                  </a:cubicBezTo>
                  <a:cubicBezTo>
                    <a:pt x="853" y="4819"/>
                    <a:pt x="835" y="4802"/>
                    <a:pt x="818" y="4802"/>
                  </a:cubicBezTo>
                  <a:lnTo>
                    <a:pt x="818" y="4802"/>
                  </a:lnTo>
                  <a:cubicBezTo>
                    <a:pt x="713" y="4785"/>
                    <a:pt x="609" y="4872"/>
                    <a:pt x="522" y="4767"/>
                  </a:cubicBezTo>
                  <a:cubicBezTo>
                    <a:pt x="470" y="4767"/>
                    <a:pt x="400" y="4750"/>
                    <a:pt x="348" y="4767"/>
                  </a:cubicBezTo>
                  <a:cubicBezTo>
                    <a:pt x="331" y="4767"/>
                    <a:pt x="313" y="4767"/>
                    <a:pt x="313" y="4767"/>
                  </a:cubicBezTo>
                  <a:cubicBezTo>
                    <a:pt x="279" y="4750"/>
                    <a:pt x="261" y="4715"/>
                    <a:pt x="226" y="4698"/>
                  </a:cubicBezTo>
                  <a:cubicBezTo>
                    <a:pt x="174" y="4628"/>
                    <a:pt x="70" y="4593"/>
                    <a:pt x="18" y="4541"/>
                  </a:cubicBezTo>
                  <a:cubicBezTo>
                    <a:pt x="0" y="4489"/>
                    <a:pt x="0" y="4454"/>
                    <a:pt x="0" y="4402"/>
                  </a:cubicBezTo>
                  <a:cubicBezTo>
                    <a:pt x="139" y="4332"/>
                    <a:pt x="279" y="4298"/>
                    <a:pt x="400" y="4211"/>
                  </a:cubicBezTo>
                  <a:cubicBezTo>
                    <a:pt x="487" y="4141"/>
                    <a:pt x="592" y="4071"/>
                    <a:pt x="696" y="4019"/>
                  </a:cubicBezTo>
                  <a:cubicBezTo>
                    <a:pt x="800" y="3950"/>
                    <a:pt x="887" y="3845"/>
                    <a:pt x="1009" y="3811"/>
                  </a:cubicBezTo>
                  <a:cubicBezTo>
                    <a:pt x="1148" y="3776"/>
                    <a:pt x="1201" y="3602"/>
                    <a:pt x="1357" y="3567"/>
                  </a:cubicBezTo>
                  <a:cubicBezTo>
                    <a:pt x="1531" y="3515"/>
                    <a:pt x="1670" y="3393"/>
                    <a:pt x="1844" y="3341"/>
                  </a:cubicBezTo>
                  <a:cubicBezTo>
                    <a:pt x="2001" y="3306"/>
                    <a:pt x="2105" y="3149"/>
                    <a:pt x="2262" y="3080"/>
                  </a:cubicBezTo>
                  <a:cubicBezTo>
                    <a:pt x="2470" y="3010"/>
                    <a:pt x="2627" y="2854"/>
                    <a:pt x="2818" y="2767"/>
                  </a:cubicBezTo>
                  <a:cubicBezTo>
                    <a:pt x="2957" y="2715"/>
                    <a:pt x="3079" y="2628"/>
                    <a:pt x="3218" y="2593"/>
                  </a:cubicBezTo>
                  <a:cubicBezTo>
                    <a:pt x="3323" y="2575"/>
                    <a:pt x="3358" y="2471"/>
                    <a:pt x="3462" y="2419"/>
                  </a:cubicBezTo>
                  <a:cubicBezTo>
                    <a:pt x="3619" y="2349"/>
                    <a:pt x="3792" y="2314"/>
                    <a:pt x="3949" y="2245"/>
                  </a:cubicBezTo>
                  <a:cubicBezTo>
                    <a:pt x="4245" y="2175"/>
                    <a:pt x="4523" y="2054"/>
                    <a:pt x="4819" y="1949"/>
                  </a:cubicBezTo>
                  <a:cubicBezTo>
                    <a:pt x="4923" y="1914"/>
                    <a:pt x="5028" y="1827"/>
                    <a:pt x="5132" y="1758"/>
                  </a:cubicBezTo>
                  <a:cubicBezTo>
                    <a:pt x="5271" y="1688"/>
                    <a:pt x="5410" y="1601"/>
                    <a:pt x="5549" y="1514"/>
                  </a:cubicBezTo>
                  <a:cubicBezTo>
                    <a:pt x="5671" y="1445"/>
                    <a:pt x="5810" y="1375"/>
                    <a:pt x="5932" y="1306"/>
                  </a:cubicBezTo>
                  <a:cubicBezTo>
                    <a:pt x="6071" y="1201"/>
                    <a:pt x="6228" y="1132"/>
                    <a:pt x="6367" y="1045"/>
                  </a:cubicBezTo>
                  <a:cubicBezTo>
                    <a:pt x="6628" y="888"/>
                    <a:pt x="6906" y="766"/>
                    <a:pt x="7150" y="610"/>
                  </a:cubicBezTo>
                  <a:cubicBezTo>
                    <a:pt x="7376" y="488"/>
                    <a:pt x="7602" y="331"/>
                    <a:pt x="7880" y="279"/>
                  </a:cubicBezTo>
                  <a:cubicBezTo>
                    <a:pt x="7985" y="140"/>
                    <a:pt x="8176" y="175"/>
                    <a:pt x="8298" y="70"/>
                  </a:cubicBezTo>
                  <a:cubicBezTo>
                    <a:pt x="8333" y="36"/>
                    <a:pt x="8350" y="18"/>
                    <a:pt x="8385" y="1"/>
                  </a:cubicBezTo>
                  <a:cubicBezTo>
                    <a:pt x="8402" y="1"/>
                    <a:pt x="8437" y="18"/>
                    <a:pt x="8455" y="18"/>
                  </a:cubicBezTo>
                  <a:cubicBezTo>
                    <a:pt x="8507" y="88"/>
                    <a:pt x="8576" y="175"/>
                    <a:pt x="8629" y="244"/>
                  </a:cubicBezTo>
                  <a:cubicBezTo>
                    <a:pt x="8663" y="262"/>
                    <a:pt x="8681" y="262"/>
                    <a:pt x="8715" y="279"/>
                  </a:cubicBezTo>
                  <a:cubicBezTo>
                    <a:pt x="8802" y="331"/>
                    <a:pt x="8889" y="366"/>
                    <a:pt x="8976" y="401"/>
                  </a:cubicBezTo>
                  <a:cubicBezTo>
                    <a:pt x="9133" y="505"/>
                    <a:pt x="9272" y="627"/>
                    <a:pt x="9446" y="714"/>
                  </a:cubicBezTo>
                  <a:cubicBezTo>
                    <a:pt x="9516" y="766"/>
                    <a:pt x="9568" y="801"/>
                    <a:pt x="9637" y="853"/>
                  </a:cubicBezTo>
                  <a:cubicBezTo>
                    <a:pt x="9742" y="905"/>
                    <a:pt x="9846" y="940"/>
                    <a:pt x="9951" y="992"/>
                  </a:cubicBezTo>
                  <a:cubicBezTo>
                    <a:pt x="10055" y="1045"/>
                    <a:pt x="10177" y="1079"/>
                    <a:pt x="10281" y="1149"/>
                  </a:cubicBezTo>
                  <a:cubicBezTo>
                    <a:pt x="10403" y="1236"/>
                    <a:pt x="10542" y="1253"/>
                    <a:pt x="10664" y="1306"/>
                  </a:cubicBezTo>
                  <a:cubicBezTo>
                    <a:pt x="10786" y="1358"/>
                    <a:pt x="10907" y="1445"/>
                    <a:pt x="11029" y="1497"/>
                  </a:cubicBezTo>
                  <a:cubicBezTo>
                    <a:pt x="11186" y="1549"/>
                    <a:pt x="11325" y="1601"/>
                    <a:pt x="11464" y="1688"/>
                  </a:cubicBezTo>
                  <a:cubicBezTo>
                    <a:pt x="11621" y="1793"/>
                    <a:pt x="11812" y="1845"/>
                    <a:pt x="11968" y="1967"/>
                  </a:cubicBezTo>
                  <a:cubicBezTo>
                    <a:pt x="12160" y="2019"/>
                    <a:pt x="12316" y="2158"/>
                    <a:pt x="12490" y="2262"/>
                  </a:cubicBezTo>
                  <a:cubicBezTo>
                    <a:pt x="12647" y="2367"/>
                    <a:pt x="12821" y="2401"/>
                    <a:pt x="12995" y="2436"/>
                  </a:cubicBezTo>
                  <a:cubicBezTo>
                    <a:pt x="13238" y="2488"/>
                    <a:pt x="13430" y="2593"/>
                    <a:pt x="13656" y="2662"/>
                  </a:cubicBezTo>
                  <a:cubicBezTo>
                    <a:pt x="13778" y="2732"/>
                    <a:pt x="13934" y="2732"/>
                    <a:pt x="14073" y="2819"/>
                  </a:cubicBezTo>
                  <a:cubicBezTo>
                    <a:pt x="14247" y="2941"/>
                    <a:pt x="14456" y="3028"/>
                    <a:pt x="14665" y="3115"/>
                  </a:cubicBezTo>
                  <a:cubicBezTo>
                    <a:pt x="14839" y="3219"/>
                    <a:pt x="15030" y="3271"/>
                    <a:pt x="15204" y="3358"/>
                  </a:cubicBezTo>
                  <a:cubicBezTo>
                    <a:pt x="15308" y="3410"/>
                    <a:pt x="15448" y="3463"/>
                    <a:pt x="15552" y="3532"/>
                  </a:cubicBezTo>
                  <a:cubicBezTo>
                    <a:pt x="15726" y="3671"/>
                    <a:pt x="15935" y="3758"/>
                    <a:pt x="16126" y="3880"/>
                  </a:cubicBezTo>
                  <a:cubicBezTo>
                    <a:pt x="16265" y="3950"/>
                    <a:pt x="16387" y="4071"/>
                    <a:pt x="16544" y="4124"/>
                  </a:cubicBezTo>
                  <a:cubicBezTo>
                    <a:pt x="16700" y="4263"/>
                    <a:pt x="16909" y="4332"/>
                    <a:pt x="17100" y="4402"/>
                  </a:cubicBezTo>
                  <a:cubicBezTo>
                    <a:pt x="17135" y="4454"/>
                    <a:pt x="17170" y="4506"/>
                    <a:pt x="17187" y="4576"/>
                  </a:cubicBezTo>
                  <a:cubicBezTo>
                    <a:pt x="17187" y="4663"/>
                    <a:pt x="17187" y="4750"/>
                    <a:pt x="17187" y="4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14"/>
          <p:cNvGrpSpPr/>
          <p:nvPr/>
        </p:nvGrpSpPr>
        <p:grpSpPr>
          <a:xfrm>
            <a:off x="7031888" y="3004648"/>
            <a:ext cx="1633289" cy="1675211"/>
            <a:chOff x="6879488" y="3385648"/>
            <a:chExt cx="1633289" cy="1675211"/>
          </a:xfrm>
        </p:grpSpPr>
        <p:sp>
          <p:nvSpPr>
            <p:cNvPr id="1112" name="Google Shape;1112;p14"/>
            <p:cNvSpPr/>
            <p:nvPr/>
          </p:nvSpPr>
          <p:spPr>
            <a:xfrm>
              <a:off x="6879488" y="3385648"/>
              <a:ext cx="828776" cy="477398"/>
            </a:xfrm>
            <a:custGeom>
              <a:avLst/>
              <a:gdLst/>
              <a:ahLst/>
              <a:cxnLst/>
              <a:rect l="l" t="t" r="r" b="b"/>
              <a:pathLst>
                <a:path w="6524" h="3758" extrusionOk="0">
                  <a:moveTo>
                    <a:pt x="6524" y="209"/>
                  </a:moveTo>
                  <a:cubicBezTo>
                    <a:pt x="6489" y="226"/>
                    <a:pt x="6454" y="244"/>
                    <a:pt x="6437" y="261"/>
                  </a:cubicBezTo>
                  <a:cubicBezTo>
                    <a:pt x="6350" y="348"/>
                    <a:pt x="6211" y="331"/>
                    <a:pt x="6124" y="418"/>
                  </a:cubicBezTo>
                  <a:cubicBezTo>
                    <a:pt x="5933" y="452"/>
                    <a:pt x="5776" y="574"/>
                    <a:pt x="5602" y="661"/>
                  </a:cubicBezTo>
                  <a:cubicBezTo>
                    <a:pt x="5428" y="783"/>
                    <a:pt x="5219" y="852"/>
                    <a:pt x="5045" y="974"/>
                  </a:cubicBezTo>
                  <a:cubicBezTo>
                    <a:pt x="4941" y="1044"/>
                    <a:pt x="4819" y="1079"/>
                    <a:pt x="4715" y="1148"/>
                  </a:cubicBezTo>
                  <a:cubicBezTo>
                    <a:pt x="4628" y="1218"/>
                    <a:pt x="4541" y="1253"/>
                    <a:pt x="4436" y="1305"/>
                  </a:cubicBezTo>
                  <a:cubicBezTo>
                    <a:pt x="4350" y="1374"/>
                    <a:pt x="4245" y="1444"/>
                    <a:pt x="4158" y="1496"/>
                  </a:cubicBezTo>
                  <a:cubicBezTo>
                    <a:pt x="4071" y="1531"/>
                    <a:pt x="4002" y="1600"/>
                    <a:pt x="3915" y="1618"/>
                  </a:cubicBezTo>
                  <a:cubicBezTo>
                    <a:pt x="3706" y="1687"/>
                    <a:pt x="3515" y="1792"/>
                    <a:pt x="3288" y="1844"/>
                  </a:cubicBezTo>
                  <a:cubicBezTo>
                    <a:pt x="3184" y="1879"/>
                    <a:pt x="3045" y="1914"/>
                    <a:pt x="2940" y="1966"/>
                  </a:cubicBezTo>
                  <a:cubicBezTo>
                    <a:pt x="2871" y="2001"/>
                    <a:pt x="2836" y="2070"/>
                    <a:pt x="2767" y="2088"/>
                  </a:cubicBezTo>
                  <a:cubicBezTo>
                    <a:pt x="2662" y="2122"/>
                    <a:pt x="2575" y="2175"/>
                    <a:pt x="2471" y="2209"/>
                  </a:cubicBezTo>
                  <a:cubicBezTo>
                    <a:pt x="2332" y="2279"/>
                    <a:pt x="2227" y="2401"/>
                    <a:pt x="2071" y="2453"/>
                  </a:cubicBezTo>
                  <a:cubicBezTo>
                    <a:pt x="1966" y="2488"/>
                    <a:pt x="1879" y="2609"/>
                    <a:pt x="1758" y="2627"/>
                  </a:cubicBezTo>
                  <a:cubicBezTo>
                    <a:pt x="1636" y="2662"/>
                    <a:pt x="1531" y="2749"/>
                    <a:pt x="1410" y="2801"/>
                  </a:cubicBezTo>
                  <a:cubicBezTo>
                    <a:pt x="1305" y="2818"/>
                    <a:pt x="1270" y="2940"/>
                    <a:pt x="1166" y="2975"/>
                  </a:cubicBezTo>
                  <a:cubicBezTo>
                    <a:pt x="1079" y="2992"/>
                    <a:pt x="1010" y="3062"/>
                    <a:pt x="940" y="3114"/>
                  </a:cubicBezTo>
                  <a:cubicBezTo>
                    <a:pt x="870" y="3166"/>
                    <a:pt x="801" y="3201"/>
                    <a:pt x="731" y="3253"/>
                  </a:cubicBezTo>
                  <a:cubicBezTo>
                    <a:pt x="644" y="3323"/>
                    <a:pt x="540" y="3357"/>
                    <a:pt x="435" y="3392"/>
                  </a:cubicBezTo>
                  <a:cubicBezTo>
                    <a:pt x="435" y="3427"/>
                    <a:pt x="435" y="3462"/>
                    <a:pt x="453" y="3497"/>
                  </a:cubicBezTo>
                  <a:cubicBezTo>
                    <a:pt x="488" y="3531"/>
                    <a:pt x="557" y="3566"/>
                    <a:pt x="609" y="3601"/>
                  </a:cubicBezTo>
                  <a:cubicBezTo>
                    <a:pt x="627" y="3618"/>
                    <a:pt x="644" y="3636"/>
                    <a:pt x="662" y="3653"/>
                  </a:cubicBezTo>
                  <a:cubicBezTo>
                    <a:pt x="557" y="3688"/>
                    <a:pt x="488" y="3758"/>
                    <a:pt x="383" y="3758"/>
                  </a:cubicBezTo>
                  <a:cubicBezTo>
                    <a:pt x="296" y="3740"/>
                    <a:pt x="227" y="3671"/>
                    <a:pt x="175" y="3601"/>
                  </a:cubicBezTo>
                  <a:cubicBezTo>
                    <a:pt x="122" y="3566"/>
                    <a:pt x="53" y="3531"/>
                    <a:pt x="1" y="3497"/>
                  </a:cubicBezTo>
                  <a:cubicBezTo>
                    <a:pt x="1" y="3462"/>
                    <a:pt x="1" y="3427"/>
                    <a:pt x="1" y="3392"/>
                  </a:cubicBezTo>
                  <a:cubicBezTo>
                    <a:pt x="105" y="3357"/>
                    <a:pt x="209" y="3323"/>
                    <a:pt x="296" y="3253"/>
                  </a:cubicBezTo>
                  <a:cubicBezTo>
                    <a:pt x="366" y="3201"/>
                    <a:pt x="435" y="3166"/>
                    <a:pt x="505" y="3114"/>
                  </a:cubicBezTo>
                  <a:cubicBezTo>
                    <a:pt x="575" y="3062"/>
                    <a:pt x="644" y="2992"/>
                    <a:pt x="731" y="2975"/>
                  </a:cubicBezTo>
                  <a:cubicBezTo>
                    <a:pt x="836" y="2940"/>
                    <a:pt x="870" y="2818"/>
                    <a:pt x="975" y="2801"/>
                  </a:cubicBezTo>
                  <a:cubicBezTo>
                    <a:pt x="1097" y="2749"/>
                    <a:pt x="1201" y="2662"/>
                    <a:pt x="1323" y="2627"/>
                  </a:cubicBezTo>
                  <a:cubicBezTo>
                    <a:pt x="1444" y="2609"/>
                    <a:pt x="1514" y="2488"/>
                    <a:pt x="1636" y="2453"/>
                  </a:cubicBezTo>
                  <a:cubicBezTo>
                    <a:pt x="1792" y="2401"/>
                    <a:pt x="1897" y="2279"/>
                    <a:pt x="2036" y="2209"/>
                  </a:cubicBezTo>
                  <a:cubicBezTo>
                    <a:pt x="2140" y="2175"/>
                    <a:pt x="2227" y="2122"/>
                    <a:pt x="2332" y="2088"/>
                  </a:cubicBezTo>
                  <a:cubicBezTo>
                    <a:pt x="2401" y="2070"/>
                    <a:pt x="2436" y="2001"/>
                    <a:pt x="2506" y="1966"/>
                  </a:cubicBezTo>
                  <a:cubicBezTo>
                    <a:pt x="2610" y="1914"/>
                    <a:pt x="2732" y="1879"/>
                    <a:pt x="2853" y="1844"/>
                  </a:cubicBezTo>
                  <a:cubicBezTo>
                    <a:pt x="3080" y="1792"/>
                    <a:pt x="3271" y="1687"/>
                    <a:pt x="3480" y="1618"/>
                  </a:cubicBezTo>
                  <a:cubicBezTo>
                    <a:pt x="3567" y="1600"/>
                    <a:pt x="3636" y="1531"/>
                    <a:pt x="3706" y="1496"/>
                  </a:cubicBezTo>
                  <a:cubicBezTo>
                    <a:pt x="3810" y="1444"/>
                    <a:pt x="3915" y="1374"/>
                    <a:pt x="4002" y="1305"/>
                  </a:cubicBezTo>
                  <a:cubicBezTo>
                    <a:pt x="4089" y="1253"/>
                    <a:pt x="4193" y="1218"/>
                    <a:pt x="4280" y="1148"/>
                  </a:cubicBezTo>
                  <a:cubicBezTo>
                    <a:pt x="4384" y="1079"/>
                    <a:pt x="4506" y="1044"/>
                    <a:pt x="4610" y="974"/>
                  </a:cubicBezTo>
                  <a:cubicBezTo>
                    <a:pt x="4784" y="852"/>
                    <a:pt x="4993" y="783"/>
                    <a:pt x="5167" y="661"/>
                  </a:cubicBezTo>
                  <a:cubicBezTo>
                    <a:pt x="5341" y="574"/>
                    <a:pt x="5498" y="452"/>
                    <a:pt x="5689" y="418"/>
                  </a:cubicBezTo>
                  <a:cubicBezTo>
                    <a:pt x="5776" y="331"/>
                    <a:pt x="5915" y="348"/>
                    <a:pt x="6002" y="261"/>
                  </a:cubicBezTo>
                  <a:cubicBezTo>
                    <a:pt x="6037" y="226"/>
                    <a:pt x="6072" y="209"/>
                    <a:pt x="6106" y="191"/>
                  </a:cubicBezTo>
                  <a:cubicBezTo>
                    <a:pt x="6141" y="122"/>
                    <a:pt x="6159" y="52"/>
                    <a:pt x="6211" y="0"/>
                  </a:cubicBezTo>
                  <a:cubicBezTo>
                    <a:pt x="6263" y="52"/>
                    <a:pt x="6333" y="70"/>
                    <a:pt x="6402" y="87"/>
                  </a:cubicBezTo>
                  <a:cubicBezTo>
                    <a:pt x="6437" y="122"/>
                    <a:pt x="6472" y="157"/>
                    <a:pt x="6524" y="209"/>
                  </a:cubicBezTo>
                  <a:close/>
                </a:path>
              </a:pathLst>
            </a:custGeom>
            <a:solidFill>
              <a:srgbClr val="FCFDFE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6934748" y="3414358"/>
              <a:ext cx="1578029" cy="1646501"/>
            </a:xfrm>
            <a:custGeom>
              <a:avLst/>
              <a:gdLst/>
              <a:ahLst/>
              <a:cxnLst/>
              <a:rect l="l" t="t" r="r" b="b"/>
              <a:pathLst>
                <a:path w="12422" h="12961" extrusionOk="0">
                  <a:moveTo>
                    <a:pt x="12421" y="3479"/>
                  </a:moveTo>
                  <a:cubicBezTo>
                    <a:pt x="12386" y="3479"/>
                    <a:pt x="12351" y="3479"/>
                    <a:pt x="12317" y="3479"/>
                  </a:cubicBezTo>
                  <a:cubicBezTo>
                    <a:pt x="12317" y="3497"/>
                    <a:pt x="12334" y="3514"/>
                    <a:pt x="12334" y="3532"/>
                  </a:cubicBezTo>
                  <a:cubicBezTo>
                    <a:pt x="12317" y="3566"/>
                    <a:pt x="12282" y="3584"/>
                    <a:pt x="12264" y="3619"/>
                  </a:cubicBezTo>
                  <a:cubicBezTo>
                    <a:pt x="12212" y="3619"/>
                    <a:pt x="12160" y="3636"/>
                    <a:pt x="12125" y="3636"/>
                  </a:cubicBezTo>
                  <a:cubicBezTo>
                    <a:pt x="12125" y="3653"/>
                    <a:pt x="12125" y="3688"/>
                    <a:pt x="12125" y="3706"/>
                  </a:cubicBezTo>
                  <a:cubicBezTo>
                    <a:pt x="12091" y="3688"/>
                    <a:pt x="12073" y="3688"/>
                    <a:pt x="12038" y="3688"/>
                  </a:cubicBezTo>
                  <a:cubicBezTo>
                    <a:pt x="12021" y="3723"/>
                    <a:pt x="12004" y="3758"/>
                    <a:pt x="11986" y="3793"/>
                  </a:cubicBezTo>
                  <a:cubicBezTo>
                    <a:pt x="11934" y="3810"/>
                    <a:pt x="11882" y="3827"/>
                    <a:pt x="11830" y="3827"/>
                  </a:cubicBezTo>
                  <a:cubicBezTo>
                    <a:pt x="11830" y="3862"/>
                    <a:pt x="11847" y="3897"/>
                    <a:pt x="11847" y="3914"/>
                  </a:cubicBezTo>
                  <a:cubicBezTo>
                    <a:pt x="11777" y="3914"/>
                    <a:pt x="11743" y="3862"/>
                    <a:pt x="11690" y="3827"/>
                  </a:cubicBezTo>
                  <a:cubicBezTo>
                    <a:pt x="11656" y="3827"/>
                    <a:pt x="11638" y="3862"/>
                    <a:pt x="11621" y="3879"/>
                  </a:cubicBezTo>
                  <a:cubicBezTo>
                    <a:pt x="11603" y="3897"/>
                    <a:pt x="11586" y="3914"/>
                    <a:pt x="11569" y="3932"/>
                  </a:cubicBezTo>
                  <a:cubicBezTo>
                    <a:pt x="11516" y="3932"/>
                    <a:pt x="11447" y="3949"/>
                    <a:pt x="11395" y="3949"/>
                  </a:cubicBezTo>
                  <a:cubicBezTo>
                    <a:pt x="11308" y="3966"/>
                    <a:pt x="11221" y="3914"/>
                    <a:pt x="11134" y="3862"/>
                  </a:cubicBezTo>
                  <a:cubicBezTo>
                    <a:pt x="11134" y="3862"/>
                    <a:pt x="11134" y="3862"/>
                    <a:pt x="11116" y="3845"/>
                  </a:cubicBezTo>
                  <a:cubicBezTo>
                    <a:pt x="11064" y="3810"/>
                    <a:pt x="10995" y="3827"/>
                    <a:pt x="10942" y="3827"/>
                  </a:cubicBezTo>
                  <a:cubicBezTo>
                    <a:pt x="10890" y="3862"/>
                    <a:pt x="10803" y="3862"/>
                    <a:pt x="10734" y="3862"/>
                  </a:cubicBezTo>
                  <a:cubicBezTo>
                    <a:pt x="10699" y="3862"/>
                    <a:pt x="10664" y="3879"/>
                    <a:pt x="10629" y="3897"/>
                  </a:cubicBezTo>
                  <a:cubicBezTo>
                    <a:pt x="10525" y="3914"/>
                    <a:pt x="10438" y="3949"/>
                    <a:pt x="10334" y="3949"/>
                  </a:cubicBezTo>
                  <a:cubicBezTo>
                    <a:pt x="10264" y="3932"/>
                    <a:pt x="10212" y="3879"/>
                    <a:pt x="10142" y="3879"/>
                  </a:cubicBezTo>
                  <a:cubicBezTo>
                    <a:pt x="10125" y="3879"/>
                    <a:pt x="10125" y="3879"/>
                    <a:pt x="10107" y="3879"/>
                  </a:cubicBezTo>
                  <a:cubicBezTo>
                    <a:pt x="10107" y="3879"/>
                    <a:pt x="10107" y="3879"/>
                    <a:pt x="10107" y="3879"/>
                  </a:cubicBezTo>
                  <a:lnTo>
                    <a:pt x="10107" y="3879"/>
                  </a:lnTo>
                  <a:cubicBezTo>
                    <a:pt x="10090" y="3879"/>
                    <a:pt x="10073" y="3879"/>
                    <a:pt x="10055" y="3862"/>
                  </a:cubicBezTo>
                  <a:cubicBezTo>
                    <a:pt x="10020" y="3862"/>
                    <a:pt x="10003" y="3879"/>
                    <a:pt x="9968" y="3879"/>
                  </a:cubicBezTo>
                  <a:cubicBezTo>
                    <a:pt x="9951" y="3879"/>
                    <a:pt x="9951" y="3897"/>
                    <a:pt x="9933" y="3897"/>
                  </a:cubicBezTo>
                  <a:cubicBezTo>
                    <a:pt x="9933" y="3879"/>
                    <a:pt x="9933" y="3879"/>
                    <a:pt x="9916" y="3862"/>
                  </a:cubicBezTo>
                  <a:lnTo>
                    <a:pt x="9916" y="3862"/>
                  </a:lnTo>
                  <a:cubicBezTo>
                    <a:pt x="9899" y="3827"/>
                    <a:pt x="9864" y="3810"/>
                    <a:pt x="9829" y="3793"/>
                  </a:cubicBezTo>
                  <a:cubicBezTo>
                    <a:pt x="9812" y="3793"/>
                    <a:pt x="9794" y="3793"/>
                    <a:pt x="9794" y="3793"/>
                  </a:cubicBezTo>
                  <a:cubicBezTo>
                    <a:pt x="9742" y="3845"/>
                    <a:pt x="9707" y="3879"/>
                    <a:pt x="9638" y="3897"/>
                  </a:cubicBezTo>
                  <a:cubicBezTo>
                    <a:pt x="9620" y="3914"/>
                    <a:pt x="9586" y="3897"/>
                    <a:pt x="9568" y="3897"/>
                  </a:cubicBezTo>
                  <a:cubicBezTo>
                    <a:pt x="9516" y="3879"/>
                    <a:pt x="9464" y="3845"/>
                    <a:pt x="9412" y="3827"/>
                  </a:cubicBezTo>
                  <a:cubicBezTo>
                    <a:pt x="9342" y="3810"/>
                    <a:pt x="9272" y="3827"/>
                    <a:pt x="9203" y="3827"/>
                  </a:cubicBezTo>
                  <a:cubicBezTo>
                    <a:pt x="9185" y="3862"/>
                    <a:pt x="9151" y="3879"/>
                    <a:pt x="9116" y="3914"/>
                  </a:cubicBezTo>
                  <a:lnTo>
                    <a:pt x="9116" y="3914"/>
                  </a:lnTo>
                  <a:cubicBezTo>
                    <a:pt x="9098" y="3932"/>
                    <a:pt x="9064" y="3949"/>
                    <a:pt x="9029" y="3966"/>
                  </a:cubicBezTo>
                  <a:cubicBezTo>
                    <a:pt x="8977" y="3932"/>
                    <a:pt x="8924" y="3897"/>
                    <a:pt x="8872" y="3845"/>
                  </a:cubicBezTo>
                  <a:cubicBezTo>
                    <a:pt x="8872" y="3862"/>
                    <a:pt x="8855" y="3897"/>
                    <a:pt x="8855" y="3914"/>
                  </a:cubicBezTo>
                  <a:cubicBezTo>
                    <a:pt x="8768" y="3914"/>
                    <a:pt x="8681" y="3914"/>
                    <a:pt x="8611" y="3914"/>
                  </a:cubicBezTo>
                  <a:cubicBezTo>
                    <a:pt x="8577" y="3879"/>
                    <a:pt x="8559" y="3862"/>
                    <a:pt x="8542" y="3827"/>
                  </a:cubicBezTo>
                  <a:cubicBezTo>
                    <a:pt x="8542" y="3827"/>
                    <a:pt x="8542" y="3810"/>
                    <a:pt x="8524" y="3810"/>
                  </a:cubicBezTo>
                  <a:cubicBezTo>
                    <a:pt x="8524" y="3810"/>
                    <a:pt x="8524" y="3810"/>
                    <a:pt x="8524" y="3810"/>
                  </a:cubicBezTo>
                  <a:cubicBezTo>
                    <a:pt x="8507" y="3775"/>
                    <a:pt x="8490" y="3758"/>
                    <a:pt x="8472" y="3740"/>
                  </a:cubicBezTo>
                  <a:cubicBezTo>
                    <a:pt x="8472" y="3758"/>
                    <a:pt x="8455" y="3758"/>
                    <a:pt x="8437" y="3775"/>
                  </a:cubicBezTo>
                  <a:cubicBezTo>
                    <a:pt x="8437" y="3775"/>
                    <a:pt x="8437" y="3775"/>
                    <a:pt x="8420" y="3793"/>
                  </a:cubicBezTo>
                  <a:cubicBezTo>
                    <a:pt x="8420" y="3793"/>
                    <a:pt x="8420" y="3793"/>
                    <a:pt x="8420" y="3793"/>
                  </a:cubicBezTo>
                  <a:cubicBezTo>
                    <a:pt x="8385" y="3775"/>
                    <a:pt x="8368" y="3775"/>
                    <a:pt x="8333" y="3775"/>
                  </a:cubicBezTo>
                  <a:cubicBezTo>
                    <a:pt x="8316" y="3758"/>
                    <a:pt x="8298" y="3723"/>
                    <a:pt x="8281" y="3706"/>
                  </a:cubicBezTo>
                  <a:cubicBezTo>
                    <a:pt x="8229" y="3723"/>
                    <a:pt x="8194" y="3723"/>
                    <a:pt x="8142" y="3740"/>
                  </a:cubicBezTo>
                  <a:cubicBezTo>
                    <a:pt x="8159" y="3758"/>
                    <a:pt x="8159" y="3793"/>
                    <a:pt x="8159" y="3810"/>
                  </a:cubicBezTo>
                  <a:lnTo>
                    <a:pt x="8159" y="3810"/>
                  </a:lnTo>
                  <a:cubicBezTo>
                    <a:pt x="8159" y="3810"/>
                    <a:pt x="8159" y="3827"/>
                    <a:pt x="8159" y="3827"/>
                  </a:cubicBezTo>
                  <a:cubicBezTo>
                    <a:pt x="8159" y="3827"/>
                    <a:pt x="8159" y="3827"/>
                    <a:pt x="8159" y="3827"/>
                  </a:cubicBezTo>
                  <a:lnTo>
                    <a:pt x="8159" y="3827"/>
                  </a:lnTo>
                  <a:cubicBezTo>
                    <a:pt x="8142" y="3827"/>
                    <a:pt x="8107" y="3827"/>
                    <a:pt x="8090" y="3827"/>
                  </a:cubicBezTo>
                  <a:lnTo>
                    <a:pt x="8090" y="3793"/>
                  </a:lnTo>
                  <a:cubicBezTo>
                    <a:pt x="8090" y="3810"/>
                    <a:pt x="8072" y="3810"/>
                    <a:pt x="8072" y="3827"/>
                  </a:cubicBezTo>
                  <a:cubicBezTo>
                    <a:pt x="8072" y="3827"/>
                    <a:pt x="8037" y="3827"/>
                    <a:pt x="8037" y="3827"/>
                  </a:cubicBezTo>
                  <a:cubicBezTo>
                    <a:pt x="8020" y="3810"/>
                    <a:pt x="8003" y="3775"/>
                    <a:pt x="8003" y="3758"/>
                  </a:cubicBezTo>
                  <a:cubicBezTo>
                    <a:pt x="7985" y="3775"/>
                    <a:pt x="7985" y="3775"/>
                    <a:pt x="7968" y="3793"/>
                  </a:cubicBezTo>
                  <a:cubicBezTo>
                    <a:pt x="7968" y="3793"/>
                    <a:pt x="7950" y="3810"/>
                    <a:pt x="7950" y="3810"/>
                  </a:cubicBezTo>
                  <a:cubicBezTo>
                    <a:pt x="7916" y="3827"/>
                    <a:pt x="7881" y="3845"/>
                    <a:pt x="7863" y="3845"/>
                  </a:cubicBezTo>
                  <a:cubicBezTo>
                    <a:pt x="7846" y="3845"/>
                    <a:pt x="7829" y="3845"/>
                    <a:pt x="7811" y="3845"/>
                  </a:cubicBezTo>
                  <a:cubicBezTo>
                    <a:pt x="7811" y="3810"/>
                    <a:pt x="7776" y="3793"/>
                    <a:pt x="7759" y="3775"/>
                  </a:cubicBezTo>
                  <a:cubicBezTo>
                    <a:pt x="7742" y="3810"/>
                    <a:pt x="7707" y="3845"/>
                    <a:pt x="7672" y="3862"/>
                  </a:cubicBezTo>
                  <a:cubicBezTo>
                    <a:pt x="7655" y="3862"/>
                    <a:pt x="7655" y="3862"/>
                    <a:pt x="7637" y="3862"/>
                  </a:cubicBezTo>
                  <a:cubicBezTo>
                    <a:pt x="7620" y="3862"/>
                    <a:pt x="7602" y="3862"/>
                    <a:pt x="7585" y="3862"/>
                  </a:cubicBezTo>
                  <a:cubicBezTo>
                    <a:pt x="7568" y="3827"/>
                    <a:pt x="7533" y="3793"/>
                    <a:pt x="7515" y="3758"/>
                  </a:cubicBezTo>
                  <a:cubicBezTo>
                    <a:pt x="7515" y="3740"/>
                    <a:pt x="7498" y="3740"/>
                    <a:pt x="7498" y="3723"/>
                  </a:cubicBezTo>
                  <a:cubicBezTo>
                    <a:pt x="7498" y="3740"/>
                    <a:pt x="7498" y="3758"/>
                    <a:pt x="7498" y="3775"/>
                  </a:cubicBezTo>
                  <a:cubicBezTo>
                    <a:pt x="7481" y="3775"/>
                    <a:pt x="7481" y="3793"/>
                    <a:pt x="7481" y="3793"/>
                  </a:cubicBezTo>
                  <a:cubicBezTo>
                    <a:pt x="7481" y="3793"/>
                    <a:pt x="7481" y="3793"/>
                    <a:pt x="7481" y="3793"/>
                  </a:cubicBezTo>
                  <a:cubicBezTo>
                    <a:pt x="7446" y="3758"/>
                    <a:pt x="7428" y="3740"/>
                    <a:pt x="7411" y="3706"/>
                  </a:cubicBezTo>
                  <a:cubicBezTo>
                    <a:pt x="7394" y="3758"/>
                    <a:pt x="7376" y="3810"/>
                    <a:pt x="7359" y="3862"/>
                  </a:cubicBezTo>
                  <a:cubicBezTo>
                    <a:pt x="7341" y="3897"/>
                    <a:pt x="7324" y="3932"/>
                    <a:pt x="7307" y="3949"/>
                  </a:cubicBezTo>
                  <a:cubicBezTo>
                    <a:pt x="7272" y="3949"/>
                    <a:pt x="7255" y="3949"/>
                    <a:pt x="7220" y="3949"/>
                  </a:cubicBezTo>
                  <a:cubicBezTo>
                    <a:pt x="7202" y="3879"/>
                    <a:pt x="7185" y="3810"/>
                    <a:pt x="7168" y="3723"/>
                  </a:cubicBezTo>
                  <a:lnTo>
                    <a:pt x="7168" y="3723"/>
                  </a:lnTo>
                  <a:cubicBezTo>
                    <a:pt x="7133" y="3740"/>
                    <a:pt x="7098" y="3740"/>
                    <a:pt x="7063" y="3758"/>
                  </a:cubicBezTo>
                  <a:cubicBezTo>
                    <a:pt x="7063" y="3758"/>
                    <a:pt x="7046" y="3775"/>
                    <a:pt x="7046" y="3775"/>
                  </a:cubicBezTo>
                  <a:cubicBezTo>
                    <a:pt x="7028" y="3810"/>
                    <a:pt x="7011" y="3845"/>
                    <a:pt x="7011" y="3862"/>
                  </a:cubicBezTo>
                  <a:cubicBezTo>
                    <a:pt x="6976" y="3862"/>
                    <a:pt x="6959" y="3862"/>
                    <a:pt x="6924" y="3879"/>
                  </a:cubicBezTo>
                  <a:cubicBezTo>
                    <a:pt x="6924" y="3862"/>
                    <a:pt x="6907" y="3845"/>
                    <a:pt x="6889" y="3827"/>
                  </a:cubicBezTo>
                  <a:cubicBezTo>
                    <a:pt x="6872" y="3845"/>
                    <a:pt x="6837" y="3862"/>
                    <a:pt x="6802" y="3862"/>
                  </a:cubicBezTo>
                  <a:cubicBezTo>
                    <a:pt x="6802" y="3845"/>
                    <a:pt x="6802" y="3810"/>
                    <a:pt x="6802" y="3775"/>
                  </a:cubicBezTo>
                  <a:cubicBezTo>
                    <a:pt x="6785" y="3775"/>
                    <a:pt x="6767" y="3758"/>
                    <a:pt x="6750" y="3740"/>
                  </a:cubicBezTo>
                  <a:cubicBezTo>
                    <a:pt x="6663" y="3775"/>
                    <a:pt x="6576" y="3793"/>
                    <a:pt x="6489" y="3775"/>
                  </a:cubicBezTo>
                  <a:cubicBezTo>
                    <a:pt x="6472" y="3758"/>
                    <a:pt x="6472" y="3723"/>
                    <a:pt x="6472" y="3706"/>
                  </a:cubicBezTo>
                  <a:cubicBezTo>
                    <a:pt x="6385" y="3740"/>
                    <a:pt x="6333" y="3827"/>
                    <a:pt x="6228" y="3862"/>
                  </a:cubicBezTo>
                  <a:cubicBezTo>
                    <a:pt x="6159" y="3897"/>
                    <a:pt x="6072" y="3949"/>
                    <a:pt x="6002" y="4001"/>
                  </a:cubicBezTo>
                  <a:cubicBezTo>
                    <a:pt x="6002" y="4175"/>
                    <a:pt x="6019" y="4367"/>
                    <a:pt x="6019" y="4558"/>
                  </a:cubicBezTo>
                  <a:cubicBezTo>
                    <a:pt x="6002" y="5045"/>
                    <a:pt x="6002" y="5532"/>
                    <a:pt x="5985" y="6019"/>
                  </a:cubicBezTo>
                  <a:cubicBezTo>
                    <a:pt x="5985" y="6419"/>
                    <a:pt x="5985" y="6819"/>
                    <a:pt x="5985" y="7219"/>
                  </a:cubicBezTo>
                  <a:cubicBezTo>
                    <a:pt x="5967" y="7480"/>
                    <a:pt x="5967" y="7741"/>
                    <a:pt x="5967" y="8002"/>
                  </a:cubicBezTo>
                  <a:cubicBezTo>
                    <a:pt x="5950" y="8141"/>
                    <a:pt x="5950" y="8281"/>
                    <a:pt x="5932" y="8420"/>
                  </a:cubicBezTo>
                  <a:cubicBezTo>
                    <a:pt x="5932" y="8385"/>
                    <a:pt x="5932" y="8368"/>
                    <a:pt x="5915" y="8333"/>
                  </a:cubicBezTo>
                  <a:cubicBezTo>
                    <a:pt x="5915" y="8385"/>
                    <a:pt x="5950" y="8437"/>
                    <a:pt x="5898" y="8489"/>
                  </a:cubicBezTo>
                  <a:cubicBezTo>
                    <a:pt x="5915" y="8489"/>
                    <a:pt x="5932" y="8489"/>
                    <a:pt x="5950" y="8489"/>
                  </a:cubicBezTo>
                  <a:cubicBezTo>
                    <a:pt x="5932" y="8611"/>
                    <a:pt x="5915" y="8750"/>
                    <a:pt x="5932" y="8889"/>
                  </a:cubicBezTo>
                  <a:cubicBezTo>
                    <a:pt x="5932" y="9185"/>
                    <a:pt x="5915" y="12647"/>
                    <a:pt x="5915" y="12960"/>
                  </a:cubicBezTo>
                  <a:lnTo>
                    <a:pt x="5793" y="12908"/>
                  </a:lnTo>
                  <a:lnTo>
                    <a:pt x="5585" y="12838"/>
                  </a:lnTo>
                  <a:cubicBezTo>
                    <a:pt x="5602" y="12473"/>
                    <a:pt x="5654" y="4662"/>
                    <a:pt x="5689" y="3897"/>
                  </a:cubicBezTo>
                  <a:cubicBezTo>
                    <a:pt x="5585" y="3810"/>
                    <a:pt x="5602" y="3793"/>
                    <a:pt x="5532" y="3758"/>
                  </a:cubicBezTo>
                  <a:cubicBezTo>
                    <a:pt x="5532" y="3758"/>
                    <a:pt x="5532" y="3758"/>
                    <a:pt x="5532" y="3758"/>
                  </a:cubicBezTo>
                  <a:cubicBezTo>
                    <a:pt x="5515" y="3758"/>
                    <a:pt x="5498" y="3740"/>
                    <a:pt x="5463" y="3740"/>
                  </a:cubicBezTo>
                  <a:cubicBezTo>
                    <a:pt x="5445" y="3740"/>
                    <a:pt x="5428" y="3740"/>
                    <a:pt x="5411" y="3723"/>
                  </a:cubicBezTo>
                  <a:cubicBezTo>
                    <a:pt x="5393" y="3723"/>
                    <a:pt x="5376" y="3706"/>
                    <a:pt x="5358" y="3688"/>
                  </a:cubicBezTo>
                  <a:cubicBezTo>
                    <a:pt x="5306" y="3688"/>
                    <a:pt x="5254" y="3723"/>
                    <a:pt x="5202" y="3706"/>
                  </a:cubicBezTo>
                  <a:cubicBezTo>
                    <a:pt x="5115" y="3688"/>
                    <a:pt x="5028" y="3688"/>
                    <a:pt x="4941" y="3688"/>
                  </a:cubicBezTo>
                  <a:cubicBezTo>
                    <a:pt x="4854" y="3688"/>
                    <a:pt x="4750" y="3671"/>
                    <a:pt x="4645" y="3688"/>
                  </a:cubicBezTo>
                  <a:cubicBezTo>
                    <a:pt x="4645" y="3688"/>
                    <a:pt x="4645" y="3688"/>
                    <a:pt x="4645" y="3688"/>
                  </a:cubicBezTo>
                  <a:cubicBezTo>
                    <a:pt x="4593" y="3688"/>
                    <a:pt x="4558" y="3688"/>
                    <a:pt x="4506" y="3688"/>
                  </a:cubicBezTo>
                  <a:cubicBezTo>
                    <a:pt x="4419" y="3688"/>
                    <a:pt x="4332" y="3671"/>
                    <a:pt x="4245" y="3671"/>
                  </a:cubicBezTo>
                  <a:cubicBezTo>
                    <a:pt x="4228" y="3688"/>
                    <a:pt x="4210" y="3688"/>
                    <a:pt x="4193" y="3688"/>
                  </a:cubicBezTo>
                  <a:cubicBezTo>
                    <a:pt x="4175" y="3706"/>
                    <a:pt x="4158" y="3740"/>
                    <a:pt x="4141" y="3758"/>
                  </a:cubicBezTo>
                  <a:cubicBezTo>
                    <a:pt x="4123" y="3793"/>
                    <a:pt x="4088" y="3827"/>
                    <a:pt x="4054" y="3845"/>
                  </a:cubicBezTo>
                  <a:cubicBezTo>
                    <a:pt x="4019" y="3862"/>
                    <a:pt x="3967" y="3827"/>
                    <a:pt x="3915" y="3827"/>
                  </a:cubicBezTo>
                  <a:cubicBezTo>
                    <a:pt x="3897" y="3775"/>
                    <a:pt x="3880" y="3706"/>
                    <a:pt x="3845" y="3688"/>
                  </a:cubicBezTo>
                  <a:cubicBezTo>
                    <a:pt x="3828" y="3688"/>
                    <a:pt x="3810" y="3671"/>
                    <a:pt x="3793" y="3671"/>
                  </a:cubicBezTo>
                  <a:cubicBezTo>
                    <a:pt x="3793" y="3671"/>
                    <a:pt x="3793" y="3671"/>
                    <a:pt x="3793" y="3671"/>
                  </a:cubicBezTo>
                  <a:cubicBezTo>
                    <a:pt x="3688" y="3653"/>
                    <a:pt x="3584" y="3653"/>
                    <a:pt x="3497" y="3653"/>
                  </a:cubicBezTo>
                  <a:lnTo>
                    <a:pt x="3480" y="3653"/>
                  </a:lnTo>
                  <a:cubicBezTo>
                    <a:pt x="3427" y="3653"/>
                    <a:pt x="3358" y="3671"/>
                    <a:pt x="3306" y="3688"/>
                  </a:cubicBezTo>
                  <a:cubicBezTo>
                    <a:pt x="3219" y="3688"/>
                    <a:pt x="3132" y="3706"/>
                    <a:pt x="3062" y="3653"/>
                  </a:cubicBezTo>
                  <a:lnTo>
                    <a:pt x="3062" y="3653"/>
                  </a:lnTo>
                  <a:cubicBezTo>
                    <a:pt x="3062" y="3653"/>
                    <a:pt x="3045" y="3653"/>
                    <a:pt x="3045" y="3653"/>
                  </a:cubicBezTo>
                  <a:cubicBezTo>
                    <a:pt x="2993" y="3601"/>
                    <a:pt x="2923" y="3636"/>
                    <a:pt x="2836" y="3653"/>
                  </a:cubicBezTo>
                  <a:cubicBezTo>
                    <a:pt x="2819" y="3653"/>
                    <a:pt x="2784" y="3653"/>
                    <a:pt x="2766" y="3653"/>
                  </a:cubicBezTo>
                  <a:cubicBezTo>
                    <a:pt x="2766" y="3653"/>
                    <a:pt x="2749" y="3619"/>
                    <a:pt x="2749" y="3619"/>
                  </a:cubicBezTo>
                  <a:cubicBezTo>
                    <a:pt x="2749" y="3619"/>
                    <a:pt x="2749" y="3619"/>
                    <a:pt x="2749" y="3619"/>
                  </a:cubicBezTo>
                  <a:cubicBezTo>
                    <a:pt x="2749" y="3601"/>
                    <a:pt x="2749" y="3601"/>
                    <a:pt x="2749" y="3601"/>
                  </a:cubicBezTo>
                  <a:cubicBezTo>
                    <a:pt x="2749" y="3601"/>
                    <a:pt x="2749" y="3601"/>
                    <a:pt x="2732" y="3601"/>
                  </a:cubicBezTo>
                  <a:cubicBezTo>
                    <a:pt x="2714" y="3601"/>
                    <a:pt x="2697" y="3619"/>
                    <a:pt x="2679" y="3619"/>
                  </a:cubicBezTo>
                  <a:cubicBezTo>
                    <a:pt x="2679" y="3619"/>
                    <a:pt x="2679" y="3619"/>
                    <a:pt x="2679" y="3619"/>
                  </a:cubicBezTo>
                  <a:lnTo>
                    <a:pt x="2679" y="3636"/>
                  </a:lnTo>
                  <a:cubicBezTo>
                    <a:pt x="2645" y="3653"/>
                    <a:pt x="2610" y="3671"/>
                    <a:pt x="2575" y="3688"/>
                  </a:cubicBezTo>
                  <a:cubicBezTo>
                    <a:pt x="2575" y="3688"/>
                    <a:pt x="2575" y="3688"/>
                    <a:pt x="2575" y="3688"/>
                  </a:cubicBezTo>
                  <a:cubicBezTo>
                    <a:pt x="2540" y="3671"/>
                    <a:pt x="2505" y="3671"/>
                    <a:pt x="2471" y="3653"/>
                  </a:cubicBezTo>
                  <a:cubicBezTo>
                    <a:pt x="2418" y="3653"/>
                    <a:pt x="2349" y="3636"/>
                    <a:pt x="2297" y="3601"/>
                  </a:cubicBezTo>
                  <a:cubicBezTo>
                    <a:pt x="2279" y="3601"/>
                    <a:pt x="2279" y="3601"/>
                    <a:pt x="2262" y="3601"/>
                  </a:cubicBezTo>
                  <a:cubicBezTo>
                    <a:pt x="2227" y="3653"/>
                    <a:pt x="2192" y="3688"/>
                    <a:pt x="2140" y="3706"/>
                  </a:cubicBezTo>
                  <a:cubicBezTo>
                    <a:pt x="2140" y="3671"/>
                    <a:pt x="2123" y="3636"/>
                    <a:pt x="2105" y="3601"/>
                  </a:cubicBezTo>
                  <a:cubicBezTo>
                    <a:pt x="2071" y="3636"/>
                    <a:pt x="2036" y="3671"/>
                    <a:pt x="2001" y="3688"/>
                  </a:cubicBezTo>
                  <a:cubicBezTo>
                    <a:pt x="1966" y="3706"/>
                    <a:pt x="1931" y="3706"/>
                    <a:pt x="1897" y="3688"/>
                  </a:cubicBezTo>
                  <a:cubicBezTo>
                    <a:pt x="1879" y="3688"/>
                    <a:pt x="1879" y="3688"/>
                    <a:pt x="1862" y="3688"/>
                  </a:cubicBezTo>
                  <a:cubicBezTo>
                    <a:pt x="1862" y="3671"/>
                    <a:pt x="1844" y="3636"/>
                    <a:pt x="1844" y="3619"/>
                  </a:cubicBezTo>
                  <a:cubicBezTo>
                    <a:pt x="1775" y="3601"/>
                    <a:pt x="1688" y="3584"/>
                    <a:pt x="1618" y="3566"/>
                  </a:cubicBezTo>
                  <a:cubicBezTo>
                    <a:pt x="1601" y="3584"/>
                    <a:pt x="1601" y="3584"/>
                    <a:pt x="1583" y="3601"/>
                  </a:cubicBezTo>
                  <a:cubicBezTo>
                    <a:pt x="1549" y="3636"/>
                    <a:pt x="1531" y="3653"/>
                    <a:pt x="1497" y="3688"/>
                  </a:cubicBezTo>
                  <a:cubicBezTo>
                    <a:pt x="1462" y="3706"/>
                    <a:pt x="1427" y="3706"/>
                    <a:pt x="1410" y="3706"/>
                  </a:cubicBezTo>
                  <a:cubicBezTo>
                    <a:pt x="1375" y="3671"/>
                    <a:pt x="1340" y="3636"/>
                    <a:pt x="1323" y="3601"/>
                  </a:cubicBezTo>
                  <a:cubicBezTo>
                    <a:pt x="1236" y="3584"/>
                    <a:pt x="1149" y="3584"/>
                    <a:pt x="1062" y="3619"/>
                  </a:cubicBezTo>
                  <a:cubicBezTo>
                    <a:pt x="1062" y="3601"/>
                    <a:pt x="1062" y="3566"/>
                    <a:pt x="1062" y="3566"/>
                  </a:cubicBezTo>
                  <a:cubicBezTo>
                    <a:pt x="1027" y="3566"/>
                    <a:pt x="1009" y="3566"/>
                    <a:pt x="975" y="3566"/>
                  </a:cubicBezTo>
                  <a:lnTo>
                    <a:pt x="922" y="3514"/>
                  </a:lnTo>
                  <a:cubicBezTo>
                    <a:pt x="888" y="3532"/>
                    <a:pt x="835" y="3566"/>
                    <a:pt x="801" y="3566"/>
                  </a:cubicBezTo>
                  <a:cubicBezTo>
                    <a:pt x="731" y="3549"/>
                    <a:pt x="679" y="3497"/>
                    <a:pt x="627" y="3479"/>
                  </a:cubicBezTo>
                  <a:cubicBezTo>
                    <a:pt x="609" y="3462"/>
                    <a:pt x="609" y="3462"/>
                    <a:pt x="592" y="3462"/>
                  </a:cubicBezTo>
                  <a:lnTo>
                    <a:pt x="592" y="3462"/>
                  </a:lnTo>
                  <a:cubicBezTo>
                    <a:pt x="522" y="3445"/>
                    <a:pt x="435" y="3514"/>
                    <a:pt x="383" y="3427"/>
                  </a:cubicBezTo>
                  <a:cubicBezTo>
                    <a:pt x="348" y="3427"/>
                    <a:pt x="296" y="3427"/>
                    <a:pt x="244" y="3427"/>
                  </a:cubicBezTo>
                  <a:cubicBezTo>
                    <a:pt x="244" y="3427"/>
                    <a:pt x="227" y="3427"/>
                    <a:pt x="227" y="3427"/>
                  </a:cubicBezTo>
                  <a:cubicBezTo>
                    <a:pt x="209" y="3410"/>
                    <a:pt x="192" y="3392"/>
                    <a:pt x="174" y="3375"/>
                  </a:cubicBezTo>
                  <a:cubicBezTo>
                    <a:pt x="122" y="3340"/>
                    <a:pt x="53" y="3305"/>
                    <a:pt x="18" y="3271"/>
                  </a:cubicBezTo>
                  <a:cubicBezTo>
                    <a:pt x="0" y="3236"/>
                    <a:pt x="0" y="3201"/>
                    <a:pt x="0" y="3166"/>
                  </a:cubicBezTo>
                  <a:cubicBezTo>
                    <a:pt x="105" y="3131"/>
                    <a:pt x="209" y="3097"/>
                    <a:pt x="296" y="3027"/>
                  </a:cubicBezTo>
                  <a:cubicBezTo>
                    <a:pt x="366" y="2975"/>
                    <a:pt x="435" y="2940"/>
                    <a:pt x="505" y="2888"/>
                  </a:cubicBezTo>
                  <a:cubicBezTo>
                    <a:pt x="575" y="2836"/>
                    <a:pt x="644" y="2766"/>
                    <a:pt x="731" y="2749"/>
                  </a:cubicBezTo>
                  <a:cubicBezTo>
                    <a:pt x="835" y="2714"/>
                    <a:pt x="870" y="2592"/>
                    <a:pt x="975" y="2575"/>
                  </a:cubicBezTo>
                  <a:cubicBezTo>
                    <a:pt x="1096" y="2523"/>
                    <a:pt x="1201" y="2436"/>
                    <a:pt x="1323" y="2401"/>
                  </a:cubicBezTo>
                  <a:cubicBezTo>
                    <a:pt x="1444" y="2383"/>
                    <a:pt x="1531" y="2262"/>
                    <a:pt x="1636" y="2227"/>
                  </a:cubicBezTo>
                  <a:cubicBezTo>
                    <a:pt x="1792" y="2175"/>
                    <a:pt x="1897" y="2053"/>
                    <a:pt x="2036" y="1983"/>
                  </a:cubicBezTo>
                  <a:cubicBezTo>
                    <a:pt x="2140" y="1949"/>
                    <a:pt x="2227" y="1879"/>
                    <a:pt x="2332" y="1862"/>
                  </a:cubicBezTo>
                  <a:cubicBezTo>
                    <a:pt x="2401" y="1844"/>
                    <a:pt x="2436" y="1775"/>
                    <a:pt x="2505" y="1740"/>
                  </a:cubicBezTo>
                  <a:cubicBezTo>
                    <a:pt x="2610" y="1688"/>
                    <a:pt x="2749" y="1653"/>
                    <a:pt x="2853" y="1618"/>
                  </a:cubicBezTo>
                  <a:cubicBezTo>
                    <a:pt x="3080" y="1566"/>
                    <a:pt x="3271" y="1461"/>
                    <a:pt x="3480" y="1392"/>
                  </a:cubicBezTo>
                  <a:cubicBezTo>
                    <a:pt x="3567" y="1374"/>
                    <a:pt x="3636" y="1305"/>
                    <a:pt x="3723" y="1270"/>
                  </a:cubicBezTo>
                  <a:cubicBezTo>
                    <a:pt x="3810" y="1218"/>
                    <a:pt x="3915" y="1148"/>
                    <a:pt x="4001" y="1079"/>
                  </a:cubicBezTo>
                  <a:cubicBezTo>
                    <a:pt x="4106" y="1027"/>
                    <a:pt x="4193" y="992"/>
                    <a:pt x="4280" y="922"/>
                  </a:cubicBezTo>
                  <a:cubicBezTo>
                    <a:pt x="4384" y="853"/>
                    <a:pt x="4506" y="818"/>
                    <a:pt x="4610" y="748"/>
                  </a:cubicBezTo>
                  <a:cubicBezTo>
                    <a:pt x="4784" y="626"/>
                    <a:pt x="4993" y="557"/>
                    <a:pt x="5167" y="435"/>
                  </a:cubicBezTo>
                  <a:cubicBezTo>
                    <a:pt x="5341" y="348"/>
                    <a:pt x="5498" y="226"/>
                    <a:pt x="5689" y="192"/>
                  </a:cubicBezTo>
                  <a:cubicBezTo>
                    <a:pt x="5776" y="105"/>
                    <a:pt x="5915" y="122"/>
                    <a:pt x="6002" y="35"/>
                  </a:cubicBezTo>
                  <a:cubicBezTo>
                    <a:pt x="6019" y="18"/>
                    <a:pt x="6037" y="0"/>
                    <a:pt x="6054" y="0"/>
                  </a:cubicBezTo>
                  <a:cubicBezTo>
                    <a:pt x="6072" y="0"/>
                    <a:pt x="6089" y="0"/>
                    <a:pt x="6106" y="0"/>
                  </a:cubicBezTo>
                  <a:cubicBezTo>
                    <a:pt x="6159" y="52"/>
                    <a:pt x="6193" y="122"/>
                    <a:pt x="6246" y="174"/>
                  </a:cubicBezTo>
                  <a:cubicBezTo>
                    <a:pt x="6263" y="174"/>
                    <a:pt x="6280" y="174"/>
                    <a:pt x="6298" y="192"/>
                  </a:cubicBezTo>
                  <a:cubicBezTo>
                    <a:pt x="6367" y="226"/>
                    <a:pt x="6437" y="244"/>
                    <a:pt x="6489" y="279"/>
                  </a:cubicBezTo>
                  <a:cubicBezTo>
                    <a:pt x="6611" y="348"/>
                    <a:pt x="6698" y="453"/>
                    <a:pt x="6820" y="505"/>
                  </a:cubicBezTo>
                  <a:cubicBezTo>
                    <a:pt x="6872" y="539"/>
                    <a:pt x="6924" y="574"/>
                    <a:pt x="6976" y="592"/>
                  </a:cubicBezTo>
                  <a:cubicBezTo>
                    <a:pt x="7028" y="644"/>
                    <a:pt x="7115" y="661"/>
                    <a:pt x="7185" y="696"/>
                  </a:cubicBezTo>
                  <a:cubicBezTo>
                    <a:pt x="7272" y="748"/>
                    <a:pt x="7359" y="766"/>
                    <a:pt x="7428" y="818"/>
                  </a:cubicBezTo>
                  <a:cubicBezTo>
                    <a:pt x="7515" y="887"/>
                    <a:pt x="7620" y="905"/>
                    <a:pt x="7707" y="940"/>
                  </a:cubicBezTo>
                  <a:cubicBezTo>
                    <a:pt x="7794" y="974"/>
                    <a:pt x="7881" y="1027"/>
                    <a:pt x="7968" y="1061"/>
                  </a:cubicBezTo>
                  <a:cubicBezTo>
                    <a:pt x="8072" y="1114"/>
                    <a:pt x="8176" y="1148"/>
                    <a:pt x="8281" y="1201"/>
                  </a:cubicBezTo>
                  <a:cubicBezTo>
                    <a:pt x="8403" y="1288"/>
                    <a:pt x="8542" y="1322"/>
                    <a:pt x="8646" y="1409"/>
                  </a:cubicBezTo>
                  <a:cubicBezTo>
                    <a:pt x="8785" y="1444"/>
                    <a:pt x="8907" y="1548"/>
                    <a:pt x="9029" y="1618"/>
                  </a:cubicBezTo>
                  <a:cubicBezTo>
                    <a:pt x="9133" y="1705"/>
                    <a:pt x="9272" y="1722"/>
                    <a:pt x="9394" y="1757"/>
                  </a:cubicBezTo>
                  <a:cubicBezTo>
                    <a:pt x="9568" y="1775"/>
                    <a:pt x="9707" y="1862"/>
                    <a:pt x="9864" y="1914"/>
                  </a:cubicBezTo>
                  <a:cubicBezTo>
                    <a:pt x="9951" y="1966"/>
                    <a:pt x="10073" y="1966"/>
                    <a:pt x="10160" y="2036"/>
                  </a:cubicBezTo>
                  <a:cubicBezTo>
                    <a:pt x="10299" y="2123"/>
                    <a:pt x="10455" y="2175"/>
                    <a:pt x="10594" y="2244"/>
                  </a:cubicBezTo>
                  <a:cubicBezTo>
                    <a:pt x="10716" y="2314"/>
                    <a:pt x="10855" y="2349"/>
                    <a:pt x="10977" y="2418"/>
                  </a:cubicBezTo>
                  <a:cubicBezTo>
                    <a:pt x="11064" y="2453"/>
                    <a:pt x="11169" y="2488"/>
                    <a:pt x="11238" y="2540"/>
                  </a:cubicBezTo>
                  <a:cubicBezTo>
                    <a:pt x="11360" y="2644"/>
                    <a:pt x="11516" y="2697"/>
                    <a:pt x="11656" y="2784"/>
                  </a:cubicBezTo>
                  <a:cubicBezTo>
                    <a:pt x="11760" y="2836"/>
                    <a:pt x="11847" y="2923"/>
                    <a:pt x="11951" y="2975"/>
                  </a:cubicBezTo>
                  <a:cubicBezTo>
                    <a:pt x="12073" y="3062"/>
                    <a:pt x="12212" y="3114"/>
                    <a:pt x="12351" y="3166"/>
                  </a:cubicBezTo>
                  <a:cubicBezTo>
                    <a:pt x="12386" y="3218"/>
                    <a:pt x="12404" y="3253"/>
                    <a:pt x="12421" y="3288"/>
                  </a:cubicBezTo>
                  <a:cubicBezTo>
                    <a:pt x="12421" y="3358"/>
                    <a:pt x="12421" y="3427"/>
                    <a:pt x="12421" y="3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14"/>
          <p:cNvGrpSpPr/>
          <p:nvPr/>
        </p:nvGrpSpPr>
        <p:grpSpPr>
          <a:xfrm flipH="1">
            <a:off x="-853288" y="1861246"/>
            <a:ext cx="10204671" cy="4401096"/>
            <a:chOff x="-297238" y="1861246"/>
            <a:chExt cx="10204671" cy="4401096"/>
          </a:xfrm>
        </p:grpSpPr>
        <p:grpSp>
          <p:nvGrpSpPr>
            <p:cNvPr id="1115" name="Google Shape;1115;p14"/>
            <p:cNvGrpSpPr/>
            <p:nvPr/>
          </p:nvGrpSpPr>
          <p:grpSpPr>
            <a:xfrm flipH="1">
              <a:off x="-297238" y="3531004"/>
              <a:ext cx="9458531" cy="2731338"/>
              <a:chOff x="-297238" y="3661329"/>
              <a:chExt cx="9458531" cy="2731338"/>
            </a:xfrm>
          </p:grpSpPr>
          <p:sp>
            <p:nvSpPr>
              <p:cNvPr id="1116" name="Google Shape;1116;p14"/>
              <p:cNvSpPr/>
              <p:nvPr/>
            </p:nvSpPr>
            <p:spPr>
              <a:xfrm>
                <a:off x="-297238" y="3661329"/>
                <a:ext cx="9458531" cy="2731338"/>
              </a:xfrm>
              <a:custGeom>
                <a:avLst/>
                <a:gdLst/>
                <a:ahLst/>
                <a:cxnLst/>
                <a:rect l="l" t="t" r="r" b="b"/>
                <a:pathLst>
                  <a:path w="82474" h="23816" extrusionOk="0">
                    <a:moveTo>
                      <a:pt x="1" y="0"/>
                    </a:moveTo>
                    <a:lnTo>
                      <a:pt x="1" y="23815"/>
                    </a:lnTo>
                    <a:lnTo>
                      <a:pt x="80386" y="23815"/>
                    </a:lnTo>
                    <a:cubicBezTo>
                      <a:pt x="81187" y="21937"/>
                      <a:pt x="81935" y="19814"/>
                      <a:pt x="82474" y="17588"/>
                    </a:cubicBezTo>
                    <a:lnTo>
                      <a:pt x="82474" y="10403"/>
                    </a:lnTo>
                    <a:cubicBezTo>
                      <a:pt x="80411" y="9618"/>
                      <a:pt x="78185" y="9306"/>
                      <a:pt x="75841" y="9306"/>
                    </a:cubicBezTo>
                    <a:cubicBezTo>
                      <a:pt x="66820" y="9306"/>
                      <a:pt x="56051" y="13920"/>
                      <a:pt x="46128" y="13920"/>
                    </a:cubicBezTo>
                    <a:cubicBezTo>
                      <a:pt x="43664" y="13920"/>
                      <a:pt x="41252" y="13636"/>
                      <a:pt x="38932" y="12926"/>
                    </a:cubicBezTo>
                    <a:cubicBezTo>
                      <a:pt x="26164" y="9029"/>
                      <a:pt x="11951" y="1236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198016" y="4728588"/>
                <a:ext cx="5963276" cy="1664079"/>
              </a:xfrm>
              <a:custGeom>
                <a:avLst/>
                <a:gdLst/>
                <a:ahLst/>
                <a:cxnLst/>
                <a:rect l="l" t="t" r="r" b="b"/>
                <a:pathLst>
                  <a:path w="51997" h="14510" extrusionOk="0">
                    <a:moveTo>
                      <a:pt x="45364" y="0"/>
                    </a:moveTo>
                    <a:cubicBezTo>
                      <a:pt x="36343" y="0"/>
                      <a:pt x="25574" y="4614"/>
                      <a:pt x="15651" y="4614"/>
                    </a:cubicBezTo>
                    <a:cubicBezTo>
                      <a:pt x="13187" y="4614"/>
                      <a:pt x="10775" y="4330"/>
                      <a:pt x="8455" y="3620"/>
                    </a:cubicBezTo>
                    <a:cubicBezTo>
                      <a:pt x="5689" y="2785"/>
                      <a:pt x="2854" y="1758"/>
                      <a:pt x="1" y="645"/>
                    </a:cubicBezTo>
                    <a:lnTo>
                      <a:pt x="1" y="645"/>
                    </a:lnTo>
                    <a:cubicBezTo>
                      <a:pt x="11569" y="8821"/>
                      <a:pt x="22233" y="5759"/>
                      <a:pt x="17257" y="8612"/>
                    </a:cubicBezTo>
                    <a:cubicBezTo>
                      <a:pt x="15792" y="9450"/>
                      <a:pt x="14282" y="9733"/>
                      <a:pt x="12733" y="9733"/>
                    </a:cubicBezTo>
                    <a:cubicBezTo>
                      <a:pt x="9513" y="9733"/>
                      <a:pt x="6121" y="8511"/>
                      <a:pt x="2587" y="8511"/>
                    </a:cubicBezTo>
                    <a:cubicBezTo>
                      <a:pt x="2030" y="8511"/>
                      <a:pt x="1469" y="8542"/>
                      <a:pt x="905" y="8612"/>
                    </a:cubicBezTo>
                    <a:lnTo>
                      <a:pt x="2732" y="14509"/>
                    </a:lnTo>
                    <a:lnTo>
                      <a:pt x="49909" y="14509"/>
                    </a:lnTo>
                    <a:cubicBezTo>
                      <a:pt x="50710" y="12631"/>
                      <a:pt x="51458" y="10508"/>
                      <a:pt x="51997" y="8282"/>
                    </a:cubicBezTo>
                    <a:lnTo>
                      <a:pt x="51997" y="1097"/>
                    </a:lnTo>
                    <a:cubicBezTo>
                      <a:pt x="49934" y="312"/>
                      <a:pt x="47708" y="0"/>
                      <a:pt x="45364" y="0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8" name="Google Shape;1118;p14"/>
            <p:cNvSpPr/>
            <p:nvPr/>
          </p:nvSpPr>
          <p:spPr>
            <a:xfrm>
              <a:off x="-115375" y="4836875"/>
              <a:ext cx="9549165" cy="732379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 flipH="1">
              <a:off x="7871097" y="3063835"/>
              <a:ext cx="1397437" cy="1351333"/>
            </a:xfrm>
            <a:custGeom>
              <a:avLst/>
              <a:gdLst/>
              <a:ahLst/>
              <a:cxnLst/>
              <a:rect l="l" t="t" r="r" b="b"/>
              <a:pathLst>
                <a:path w="12185" h="11783" extrusionOk="0">
                  <a:moveTo>
                    <a:pt x="6014" y="5727"/>
                  </a:moveTo>
                  <a:cubicBezTo>
                    <a:pt x="6174" y="5727"/>
                    <a:pt x="6337" y="5855"/>
                    <a:pt x="6434" y="6049"/>
                  </a:cubicBezTo>
                  <a:cubicBezTo>
                    <a:pt x="6538" y="6292"/>
                    <a:pt x="6486" y="6571"/>
                    <a:pt x="6312" y="6640"/>
                  </a:cubicBezTo>
                  <a:cubicBezTo>
                    <a:pt x="6271" y="6659"/>
                    <a:pt x="6228" y="6668"/>
                    <a:pt x="6184" y="6668"/>
                  </a:cubicBezTo>
                  <a:cubicBezTo>
                    <a:pt x="6028" y="6668"/>
                    <a:pt x="5868" y="6549"/>
                    <a:pt x="5773" y="6345"/>
                  </a:cubicBezTo>
                  <a:cubicBezTo>
                    <a:pt x="5668" y="6101"/>
                    <a:pt x="5721" y="5840"/>
                    <a:pt x="5895" y="5753"/>
                  </a:cubicBezTo>
                  <a:cubicBezTo>
                    <a:pt x="5933" y="5736"/>
                    <a:pt x="5974" y="5727"/>
                    <a:pt x="6014" y="5727"/>
                  </a:cubicBezTo>
                  <a:close/>
                  <a:moveTo>
                    <a:pt x="5561" y="7008"/>
                  </a:moveTo>
                  <a:cubicBezTo>
                    <a:pt x="5657" y="7008"/>
                    <a:pt x="5769" y="7089"/>
                    <a:pt x="5825" y="7214"/>
                  </a:cubicBezTo>
                  <a:cubicBezTo>
                    <a:pt x="5895" y="7371"/>
                    <a:pt x="5860" y="7545"/>
                    <a:pt x="5755" y="7597"/>
                  </a:cubicBezTo>
                  <a:cubicBezTo>
                    <a:pt x="5731" y="7607"/>
                    <a:pt x="5706" y="7612"/>
                    <a:pt x="5680" y="7612"/>
                  </a:cubicBezTo>
                  <a:cubicBezTo>
                    <a:pt x="5575" y="7612"/>
                    <a:pt x="5463" y="7532"/>
                    <a:pt x="5407" y="7406"/>
                  </a:cubicBezTo>
                  <a:cubicBezTo>
                    <a:pt x="5338" y="7249"/>
                    <a:pt x="5373" y="7075"/>
                    <a:pt x="5494" y="7023"/>
                  </a:cubicBezTo>
                  <a:cubicBezTo>
                    <a:pt x="5515" y="7013"/>
                    <a:pt x="5538" y="7008"/>
                    <a:pt x="5561" y="7008"/>
                  </a:cubicBezTo>
                  <a:close/>
                  <a:moveTo>
                    <a:pt x="7089" y="7925"/>
                  </a:moveTo>
                  <a:cubicBezTo>
                    <a:pt x="7120" y="7925"/>
                    <a:pt x="7150" y="7926"/>
                    <a:pt x="7182" y="7928"/>
                  </a:cubicBezTo>
                  <a:cubicBezTo>
                    <a:pt x="7530" y="7945"/>
                    <a:pt x="7825" y="8067"/>
                    <a:pt x="7808" y="8189"/>
                  </a:cubicBezTo>
                  <a:cubicBezTo>
                    <a:pt x="7808" y="8300"/>
                    <a:pt x="7561" y="8382"/>
                    <a:pt x="7239" y="8382"/>
                  </a:cubicBezTo>
                  <a:cubicBezTo>
                    <a:pt x="7209" y="8382"/>
                    <a:pt x="7178" y="8381"/>
                    <a:pt x="7147" y="8380"/>
                  </a:cubicBezTo>
                  <a:cubicBezTo>
                    <a:pt x="6799" y="8363"/>
                    <a:pt x="6503" y="8241"/>
                    <a:pt x="6521" y="8119"/>
                  </a:cubicBezTo>
                  <a:cubicBezTo>
                    <a:pt x="6521" y="8008"/>
                    <a:pt x="6768" y="7925"/>
                    <a:pt x="7089" y="7925"/>
                  </a:cubicBezTo>
                  <a:close/>
                  <a:moveTo>
                    <a:pt x="6854" y="0"/>
                  </a:moveTo>
                  <a:cubicBezTo>
                    <a:pt x="6501" y="0"/>
                    <a:pt x="5930" y="263"/>
                    <a:pt x="5738" y="604"/>
                  </a:cubicBezTo>
                  <a:cubicBezTo>
                    <a:pt x="5407" y="1143"/>
                    <a:pt x="5790" y="2987"/>
                    <a:pt x="6225" y="4170"/>
                  </a:cubicBezTo>
                  <a:cubicBezTo>
                    <a:pt x="6502" y="4943"/>
                    <a:pt x="6182" y="5501"/>
                    <a:pt x="5839" y="5501"/>
                  </a:cubicBezTo>
                  <a:cubicBezTo>
                    <a:pt x="5665" y="5501"/>
                    <a:pt x="5484" y="5357"/>
                    <a:pt x="5373" y="5023"/>
                  </a:cubicBezTo>
                  <a:cubicBezTo>
                    <a:pt x="5025" y="4014"/>
                    <a:pt x="4625" y="1926"/>
                    <a:pt x="4868" y="935"/>
                  </a:cubicBezTo>
                  <a:cubicBezTo>
                    <a:pt x="4946" y="640"/>
                    <a:pt x="4870" y="517"/>
                    <a:pt x="4709" y="517"/>
                  </a:cubicBezTo>
                  <a:cubicBezTo>
                    <a:pt x="4328" y="517"/>
                    <a:pt x="3470" y="1205"/>
                    <a:pt x="3042" y="1926"/>
                  </a:cubicBezTo>
                  <a:cubicBezTo>
                    <a:pt x="2433" y="2935"/>
                    <a:pt x="4190" y="5040"/>
                    <a:pt x="4625" y="5840"/>
                  </a:cubicBezTo>
                  <a:cubicBezTo>
                    <a:pt x="4798" y="6152"/>
                    <a:pt x="4703" y="6285"/>
                    <a:pt x="4490" y="6285"/>
                  </a:cubicBezTo>
                  <a:cubicBezTo>
                    <a:pt x="4169" y="6285"/>
                    <a:pt x="3578" y="5984"/>
                    <a:pt x="3233" y="5544"/>
                  </a:cubicBezTo>
                  <a:cubicBezTo>
                    <a:pt x="2659" y="4814"/>
                    <a:pt x="2433" y="3231"/>
                    <a:pt x="2398" y="2692"/>
                  </a:cubicBezTo>
                  <a:cubicBezTo>
                    <a:pt x="2392" y="2599"/>
                    <a:pt x="2348" y="2558"/>
                    <a:pt x="2279" y="2558"/>
                  </a:cubicBezTo>
                  <a:cubicBezTo>
                    <a:pt x="1946" y="2558"/>
                    <a:pt x="1033" y="3543"/>
                    <a:pt x="1076" y="4553"/>
                  </a:cubicBezTo>
                  <a:cubicBezTo>
                    <a:pt x="1111" y="5788"/>
                    <a:pt x="2328" y="6310"/>
                    <a:pt x="2920" y="6693"/>
                  </a:cubicBezTo>
                  <a:cubicBezTo>
                    <a:pt x="3529" y="7075"/>
                    <a:pt x="4138" y="7580"/>
                    <a:pt x="3964" y="7789"/>
                  </a:cubicBezTo>
                  <a:cubicBezTo>
                    <a:pt x="3948" y="7809"/>
                    <a:pt x="3915" y="7819"/>
                    <a:pt x="3868" y="7819"/>
                  </a:cubicBezTo>
                  <a:cubicBezTo>
                    <a:pt x="3410" y="7819"/>
                    <a:pt x="1611" y="6857"/>
                    <a:pt x="1232" y="5910"/>
                  </a:cubicBezTo>
                  <a:cubicBezTo>
                    <a:pt x="1078" y="5529"/>
                    <a:pt x="932" y="5378"/>
                    <a:pt x="811" y="5378"/>
                  </a:cubicBezTo>
                  <a:cubicBezTo>
                    <a:pt x="605" y="5378"/>
                    <a:pt x="467" y="5811"/>
                    <a:pt x="467" y="6292"/>
                  </a:cubicBezTo>
                  <a:cubicBezTo>
                    <a:pt x="467" y="7041"/>
                    <a:pt x="84" y="7858"/>
                    <a:pt x="1319" y="8119"/>
                  </a:cubicBezTo>
                  <a:cubicBezTo>
                    <a:pt x="2555" y="8380"/>
                    <a:pt x="3633" y="8537"/>
                    <a:pt x="3494" y="8832"/>
                  </a:cubicBezTo>
                  <a:cubicBezTo>
                    <a:pt x="3445" y="8930"/>
                    <a:pt x="3255" y="8975"/>
                    <a:pt x="2988" y="8975"/>
                  </a:cubicBezTo>
                  <a:cubicBezTo>
                    <a:pt x="2399" y="8975"/>
                    <a:pt x="1433" y="8756"/>
                    <a:pt x="763" y="8397"/>
                  </a:cubicBezTo>
                  <a:cubicBezTo>
                    <a:pt x="595" y="8309"/>
                    <a:pt x="476" y="8271"/>
                    <a:pt x="395" y="8271"/>
                  </a:cubicBezTo>
                  <a:cubicBezTo>
                    <a:pt x="0" y="8271"/>
                    <a:pt x="547" y="9187"/>
                    <a:pt x="937" y="9563"/>
                  </a:cubicBezTo>
                  <a:cubicBezTo>
                    <a:pt x="1108" y="9716"/>
                    <a:pt x="1320" y="9768"/>
                    <a:pt x="1560" y="9768"/>
                  </a:cubicBezTo>
                  <a:cubicBezTo>
                    <a:pt x="2003" y="9768"/>
                    <a:pt x="2541" y="9591"/>
                    <a:pt x="3094" y="9546"/>
                  </a:cubicBezTo>
                  <a:cubicBezTo>
                    <a:pt x="3128" y="9543"/>
                    <a:pt x="3158" y="9541"/>
                    <a:pt x="3185" y="9541"/>
                  </a:cubicBezTo>
                  <a:cubicBezTo>
                    <a:pt x="3776" y="9541"/>
                    <a:pt x="2662" y="10198"/>
                    <a:pt x="1902" y="10198"/>
                  </a:cubicBezTo>
                  <a:cubicBezTo>
                    <a:pt x="1851" y="10198"/>
                    <a:pt x="1801" y="10195"/>
                    <a:pt x="1754" y="10189"/>
                  </a:cubicBezTo>
                  <a:cubicBezTo>
                    <a:pt x="1710" y="10182"/>
                    <a:pt x="1675" y="10179"/>
                    <a:pt x="1647" y="10179"/>
                  </a:cubicBezTo>
                  <a:cubicBezTo>
                    <a:pt x="1257" y="10179"/>
                    <a:pt x="2335" y="10780"/>
                    <a:pt x="3241" y="10780"/>
                  </a:cubicBezTo>
                  <a:cubicBezTo>
                    <a:pt x="3459" y="10780"/>
                    <a:pt x="3667" y="10745"/>
                    <a:pt x="3842" y="10659"/>
                  </a:cubicBezTo>
                  <a:cubicBezTo>
                    <a:pt x="4788" y="10186"/>
                    <a:pt x="4947" y="9055"/>
                    <a:pt x="5338" y="9055"/>
                  </a:cubicBezTo>
                  <a:cubicBezTo>
                    <a:pt x="5349" y="9055"/>
                    <a:pt x="5361" y="9056"/>
                    <a:pt x="5373" y="9058"/>
                  </a:cubicBezTo>
                  <a:cubicBezTo>
                    <a:pt x="5877" y="9128"/>
                    <a:pt x="5112" y="10485"/>
                    <a:pt x="5877" y="11024"/>
                  </a:cubicBezTo>
                  <a:cubicBezTo>
                    <a:pt x="6369" y="11371"/>
                    <a:pt x="6904" y="11782"/>
                    <a:pt x="7520" y="11782"/>
                  </a:cubicBezTo>
                  <a:cubicBezTo>
                    <a:pt x="7862" y="11782"/>
                    <a:pt x="8228" y="11655"/>
                    <a:pt x="8626" y="11320"/>
                  </a:cubicBezTo>
                  <a:cubicBezTo>
                    <a:pt x="8660" y="11094"/>
                    <a:pt x="7286" y="11250"/>
                    <a:pt x="7043" y="10433"/>
                  </a:cubicBezTo>
                  <a:cubicBezTo>
                    <a:pt x="6955" y="10115"/>
                    <a:pt x="7061" y="10002"/>
                    <a:pt x="7248" y="10002"/>
                  </a:cubicBezTo>
                  <a:cubicBezTo>
                    <a:pt x="7543" y="10002"/>
                    <a:pt x="8040" y="10283"/>
                    <a:pt x="8295" y="10485"/>
                  </a:cubicBezTo>
                  <a:cubicBezTo>
                    <a:pt x="8559" y="10703"/>
                    <a:pt x="8952" y="10997"/>
                    <a:pt x="9393" y="10997"/>
                  </a:cubicBezTo>
                  <a:cubicBezTo>
                    <a:pt x="9621" y="10997"/>
                    <a:pt x="9861" y="10918"/>
                    <a:pt x="10104" y="10711"/>
                  </a:cubicBezTo>
                  <a:cubicBezTo>
                    <a:pt x="10800" y="10120"/>
                    <a:pt x="10818" y="9441"/>
                    <a:pt x="10713" y="9441"/>
                  </a:cubicBezTo>
                  <a:cubicBezTo>
                    <a:pt x="10643" y="9453"/>
                    <a:pt x="10183" y="9589"/>
                    <a:pt x="9557" y="9589"/>
                  </a:cubicBezTo>
                  <a:cubicBezTo>
                    <a:pt x="9249" y="9589"/>
                    <a:pt x="8900" y="9556"/>
                    <a:pt x="8539" y="9459"/>
                  </a:cubicBezTo>
                  <a:cubicBezTo>
                    <a:pt x="7713" y="9236"/>
                    <a:pt x="7687" y="9043"/>
                    <a:pt x="8260" y="9043"/>
                  </a:cubicBezTo>
                  <a:cubicBezTo>
                    <a:pt x="8447" y="9043"/>
                    <a:pt x="8699" y="9063"/>
                    <a:pt x="9008" y="9111"/>
                  </a:cubicBezTo>
                  <a:cubicBezTo>
                    <a:pt x="9467" y="9188"/>
                    <a:pt x="9872" y="9246"/>
                    <a:pt x="10227" y="9246"/>
                  </a:cubicBezTo>
                  <a:cubicBezTo>
                    <a:pt x="10828" y="9246"/>
                    <a:pt x="11283" y="9079"/>
                    <a:pt x="11600" y="8554"/>
                  </a:cubicBezTo>
                  <a:cubicBezTo>
                    <a:pt x="12022" y="7842"/>
                    <a:pt x="12140" y="7166"/>
                    <a:pt x="11924" y="7166"/>
                  </a:cubicBezTo>
                  <a:cubicBezTo>
                    <a:pt x="11881" y="7166"/>
                    <a:pt x="11826" y="7192"/>
                    <a:pt x="11757" y="7249"/>
                  </a:cubicBezTo>
                  <a:cubicBezTo>
                    <a:pt x="11419" y="7543"/>
                    <a:pt x="9258" y="8172"/>
                    <a:pt x="8363" y="8172"/>
                  </a:cubicBezTo>
                  <a:cubicBezTo>
                    <a:pt x="8198" y="8172"/>
                    <a:pt x="8076" y="8150"/>
                    <a:pt x="8017" y="8102"/>
                  </a:cubicBezTo>
                  <a:cubicBezTo>
                    <a:pt x="7617" y="7806"/>
                    <a:pt x="11913" y="7319"/>
                    <a:pt x="12070" y="6501"/>
                  </a:cubicBezTo>
                  <a:cubicBezTo>
                    <a:pt x="12185" y="5828"/>
                    <a:pt x="12099" y="5190"/>
                    <a:pt x="11909" y="5190"/>
                  </a:cubicBezTo>
                  <a:cubicBezTo>
                    <a:pt x="11869" y="5190"/>
                    <a:pt x="11823" y="5219"/>
                    <a:pt x="11774" y="5284"/>
                  </a:cubicBezTo>
                  <a:cubicBezTo>
                    <a:pt x="11544" y="5621"/>
                    <a:pt x="8804" y="7038"/>
                    <a:pt x="8059" y="7038"/>
                  </a:cubicBezTo>
                  <a:cubicBezTo>
                    <a:pt x="7958" y="7038"/>
                    <a:pt x="7894" y="7012"/>
                    <a:pt x="7878" y="6954"/>
                  </a:cubicBezTo>
                  <a:cubicBezTo>
                    <a:pt x="7738" y="6466"/>
                    <a:pt x="12035" y="5301"/>
                    <a:pt x="12087" y="4414"/>
                  </a:cubicBezTo>
                  <a:cubicBezTo>
                    <a:pt x="12125" y="3778"/>
                    <a:pt x="12082" y="3081"/>
                    <a:pt x="11837" y="3081"/>
                  </a:cubicBezTo>
                  <a:cubicBezTo>
                    <a:pt x="11740" y="3081"/>
                    <a:pt x="11612" y="3190"/>
                    <a:pt x="11444" y="3457"/>
                  </a:cubicBezTo>
                  <a:cubicBezTo>
                    <a:pt x="10908" y="4307"/>
                    <a:pt x="8777" y="5571"/>
                    <a:pt x="8261" y="5571"/>
                  </a:cubicBezTo>
                  <a:cubicBezTo>
                    <a:pt x="8207" y="5571"/>
                    <a:pt x="8171" y="5557"/>
                    <a:pt x="8156" y="5527"/>
                  </a:cubicBezTo>
                  <a:cubicBezTo>
                    <a:pt x="8017" y="5214"/>
                    <a:pt x="11531" y="3787"/>
                    <a:pt x="11513" y="2605"/>
                  </a:cubicBezTo>
                  <a:cubicBezTo>
                    <a:pt x="11501" y="1740"/>
                    <a:pt x="11227" y="1318"/>
                    <a:pt x="11048" y="1318"/>
                  </a:cubicBezTo>
                  <a:cubicBezTo>
                    <a:pt x="10979" y="1318"/>
                    <a:pt x="10924" y="1382"/>
                    <a:pt x="10905" y="1509"/>
                  </a:cubicBezTo>
                  <a:cubicBezTo>
                    <a:pt x="10856" y="1931"/>
                    <a:pt x="9398" y="3853"/>
                    <a:pt x="8977" y="3853"/>
                  </a:cubicBezTo>
                  <a:cubicBezTo>
                    <a:pt x="8947" y="3853"/>
                    <a:pt x="8923" y="3843"/>
                    <a:pt x="8904" y="3822"/>
                  </a:cubicBezTo>
                  <a:cubicBezTo>
                    <a:pt x="8626" y="3509"/>
                    <a:pt x="10731" y="1804"/>
                    <a:pt x="10626" y="1196"/>
                  </a:cubicBezTo>
                  <a:cubicBezTo>
                    <a:pt x="10522" y="587"/>
                    <a:pt x="9878" y="569"/>
                    <a:pt x="9878" y="204"/>
                  </a:cubicBezTo>
                  <a:cubicBezTo>
                    <a:pt x="9801" y="300"/>
                    <a:pt x="9700" y="333"/>
                    <a:pt x="9586" y="333"/>
                  </a:cubicBezTo>
                  <a:cubicBezTo>
                    <a:pt x="9319" y="333"/>
                    <a:pt x="8974" y="152"/>
                    <a:pt x="8667" y="152"/>
                  </a:cubicBezTo>
                  <a:cubicBezTo>
                    <a:pt x="8480" y="152"/>
                    <a:pt x="8308" y="218"/>
                    <a:pt x="8173" y="430"/>
                  </a:cubicBezTo>
                  <a:cubicBezTo>
                    <a:pt x="7704" y="1161"/>
                    <a:pt x="8121" y="3770"/>
                    <a:pt x="7530" y="3787"/>
                  </a:cubicBezTo>
                  <a:cubicBezTo>
                    <a:pt x="7528" y="3788"/>
                    <a:pt x="7526" y="3788"/>
                    <a:pt x="7524" y="3788"/>
                  </a:cubicBezTo>
                  <a:cubicBezTo>
                    <a:pt x="6921" y="3788"/>
                    <a:pt x="6869" y="1037"/>
                    <a:pt x="7112" y="361"/>
                  </a:cubicBezTo>
                  <a:cubicBezTo>
                    <a:pt x="7213" y="105"/>
                    <a:pt x="7077" y="0"/>
                    <a:pt x="6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14"/>
            <p:cNvGrpSpPr/>
            <p:nvPr/>
          </p:nvGrpSpPr>
          <p:grpSpPr>
            <a:xfrm>
              <a:off x="1170852" y="3706806"/>
              <a:ext cx="906657" cy="952128"/>
              <a:chOff x="1513100" y="3185400"/>
              <a:chExt cx="303575" cy="318800"/>
            </a:xfrm>
          </p:grpSpPr>
          <p:sp>
            <p:nvSpPr>
              <p:cNvPr id="1121" name="Google Shape;1121;p14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4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4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4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9" name="Google Shape;1139;p14"/>
            <p:cNvSpPr/>
            <p:nvPr/>
          </p:nvSpPr>
          <p:spPr>
            <a:xfrm>
              <a:off x="1065334" y="5516029"/>
              <a:ext cx="125809" cy="24084"/>
            </a:xfrm>
            <a:custGeom>
              <a:avLst/>
              <a:gdLst/>
              <a:ahLst/>
              <a:cxnLst/>
              <a:rect l="l" t="t" r="r" b="b"/>
              <a:pathLst>
                <a:path w="1097" h="210" extrusionOk="0">
                  <a:moveTo>
                    <a:pt x="297" y="88"/>
                  </a:moveTo>
                  <a:cubicBezTo>
                    <a:pt x="557" y="140"/>
                    <a:pt x="836" y="175"/>
                    <a:pt x="1097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 flipH="1">
              <a:off x="-297238" y="3837878"/>
              <a:ext cx="7970263" cy="1518315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14"/>
            <p:cNvGrpSpPr/>
            <p:nvPr/>
          </p:nvGrpSpPr>
          <p:grpSpPr>
            <a:xfrm>
              <a:off x="8191622" y="1861246"/>
              <a:ext cx="1207060" cy="1951365"/>
              <a:chOff x="8191622" y="2407721"/>
              <a:chExt cx="1207060" cy="1951365"/>
            </a:xfrm>
          </p:grpSpPr>
          <p:sp>
            <p:nvSpPr>
              <p:cNvPr id="1142" name="Google Shape;1142;p14"/>
              <p:cNvSpPr/>
              <p:nvPr/>
            </p:nvSpPr>
            <p:spPr>
              <a:xfrm>
                <a:off x="8191622" y="2407721"/>
                <a:ext cx="1207060" cy="1951365"/>
              </a:xfrm>
              <a:custGeom>
                <a:avLst/>
                <a:gdLst/>
                <a:ahLst/>
                <a:cxnLst/>
                <a:rect l="l" t="t" r="r" b="b"/>
                <a:pathLst>
                  <a:path w="10525" h="17015" extrusionOk="0">
                    <a:moveTo>
                      <a:pt x="8681" y="16649"/>
                    </a:moveTo>
                    <a:cubicBezTo>
                      <a:pt x="8681" y="16649"/>
                      <a:pt x="5636" y="17014"/>
                      <a:pt x="3375" y="12526"/>
                    </a:cubicBezTo>
                    <a:cubicBezTo>
                      <a:pt x="4645" y="13674"/>
                      <a:pt x="6228" y="14231"/>
                      <a:pt x="6228" y="14231"/>
                    </a:cubicBezTo>
                    <a:cubicBezTo>
                      <a:pt x="6228" y="14231"/>
                      <a:pt x="4419" y="13361"/>
                      <a:pt x="3514" y="11552"/>
                    </a:cubicBezTo>
                    <a:cubicBezTo>
                      <a:pt x="2523" y="10143"/>
                      <a:pt x="1322" y="6420"/>
                      <a:pt x="1322" y="6420"/>
                    </a:cubicBezTo>
                    <a:cubicBezTo>
                      <a:pt x="1322" y="6420"/>
                      <a:pt x="3932" y="8873"/>
                      <a:pt x="4784" y="10160"/>
                    </a:cubicBezTo>
                    <a:cubicBezTo>
                      <a:pt x="3792" y="7499"/>
                      <a:pt x="1218" y="5376"/>
                      <a:pt x="1218" y="5376"/>
                    </a:cubicBezTo>
                    <a:cubicBezTo>
                      <a:pt x="1218" y="5376"/>
                      <a:pt x="0" y="2141"/>
                      <a:pt x="105" y="436"/>
                    </a:cubicBezTo>
                    <a:cubicBezTo>
                      <a:pt x="2905" y="1"/>
                      <a:pt x="7045" y="4698"/>
                      <a:pt x="8263" y="8334"/>
                    </a:cubicBezTo>
                    <a:cubicBezTo>
                      <a:pt x="8107" y="9377"/>
                      <a:pt x="7915" y="10230"/>
                      <a:pt x="7915" y="10230"/>
                    </a:cubicBezTo>
                    <a:cubicBezTo>
                      <a:pt x="7915" y="10230"/>
                      <a:pt x="8594" y="8995"/>
                      <a:pt x="8646" y="8560"/>
                    </a:cubicBezTo>
                    <a:cubicBezTo>
                      <a:pt x="9637" y="10264"/>
                      <a:pt x="10525" y="14474"/>
                      <a:pt x="8681" y="166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8191622" y="2457609"/>
                <a:ext cx="965648" cy="1859503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16214" extrusionOk="0">
                    <a:moveTo>
                      <a:pt x="1218" y="4941"/>
                    </a:moveTo>
                    <a:cubicBezTo>
                      <a:pt x="1218" y="4941"/>
                      <a:pt x="3792" y="7064"/>
                      <a:pt x="4784" y="9725"/>
                    </a:cubicBezTo>
                    <a:cubicBezTo>
                      <a:pt x="3932" y="8438"/>
                      <a:pt x="1322" y="5985"/>
                      <a:pt x="1322" y="5985"/>
                    </a:cubicBezTo>
                    <a:cubicBezTo>
                      <a:pt x="1322" y="5985"/>
                      <a:pt x="2523" y="9708"/>
                      <a:pt x="3514" y="11117"/>
                    </a:cubicBezTo>
                    <a:cubicBezTo>
                      <a:pt x="4419" y="12926"/>
                      <a:pt x="6228" y="13796"/>
                      <a:pt x="6228" y="13796"/>
                    </a:cubicBezTo>
                    <a:cubicBezTo>
                      <a:pt x="6228" y="13796"/>
                      <a:pt x="4645" y="13239"/>
                      <a:pt x="3375" y="12091"/>
                    </a:cubicBezTo>
                    <a:cubicBezTo>
                      <a:pt x="5254" y="15814"/>
                      <a:pt x="7654" y="16196"/>
                      <a:pt x="8420" y="16214"/>
                    </a:cubicBezTo>
                    <a:cubicBezTo>
                      <a:pt x="7619" y="11047"/>
                      <a:pt x="4923" y="6524"/>
                      <a:pt x="4923" y="6524"/>
                    </a:cubicBezTo>
                    <a:lnTo>
                      <a:pt x="7045" y="7255"/>
                    </a:lnTo>
                    <a:cubicBezTo>
                      <a:pt x="7045" y="7255"/>
                      <a:pt x="3010" y="4385"/>
                      <a:pt x="4923" y="5707"/>
                    </a:cubicBezTo>
                    <a:cubicBezTo>
                      <a:pt x="3236" y="3515"/>
                      <a:pt x="105" y="1"/>
                      <a:pt x="105" y="1"/>
                    </a:cubicBezTo>
                    <a:cubicBezTo>
                      <a:pt x="0" y="1706"/>
                      <a:pt x="1218" y="4941"/>
                      <a:pt x="1218" y="4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4" name="Google Shape;1144;p14"/>
            <p:cNvSpPr/>
            <p:nvPr/>
          </p:nvSpPr>
          <p:spPr>
            <a:xfrm flipH="1">
              <a:off x="2034881" y="46066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1554122" y="5117040"/>
              <a:ext cx="55966" cy="103905"/>
            </a:xfrm>
            <a:custGeom>
              <a:avLst/>
              <a:gdLst/>
              <a:ahLst/>
              <a:cxnLst/>
              <a:rect l="l" t="t" r="r" b="b"/>
              <a:pathLst>
                <a:path w="488" h="906" extrusionOk="0">
                  <a:moveTo>
                    <a:pt x="488" y="453"/>
                  </a:moveTo>
                  <a:cubicBezTo>
                    <a:pt x="488" y="714"/>
                    <a:pt x="383" y="905"/>
                    <a:pt x="244" y="905"/>
                  </a:cubicBezTo>
                  <a:cubicBezTo>
                    <a:pt x="105" y="905"/>
                    <a:pt x="1" y="714"/>
                    <a:pt x="1" y="453"/>
                  </a:cubicBezTo>
                  <a:cubicBezTo>
                    <a:pt x="1" y="192"/>
                    <a:pt x="105" y="0"/>
                    <a:pt x="244" y="0"/>
                  </a:cubicBezTo>
                  <a:cubicBezTo>
                    <a:pt x="383" y="0"/>
                    <a:pt x="488" y="192"/>
                    <a:pt x="488" y="453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1631993" y="5182869"/>
              <a:ext cx="33947" cy="50003"/>
            </a:xfrm>
            <a:custGeom>
              <a:avLst/>
              <a:gdLst/>
              <a:ahLst/>
              <a:cxnLst/>
              <a:rect l="l" t="t" r="r" b="b"/>
              <a:pathLst>
                <a:path w="296" h="436" extrusionOk="0">
                  <a:moveTo>
                    <a:pt x="244" y="261"/>
                  </a:moveTo>
                  <a:cubicBezTo>
                    <a:pt x="209" y="366"/>
                    <a:pt x="122" y="435"/>
                    <a:pt x="52" y="401"/>
                  </a:cubicBezTo>
                  <a:cubicBezTo>
                    <a:pt x="0" y="383"/>
                    <a:pt x="0" y="279"/>
                    <a:pt x="35" y="174"/>
                  </a:cubicBezTo>
                  <a:cubicBezTo>
                    <a:pt x="87" y="70"/>
                    <a:pt x="174" y="0"/>
                    <a:pt x="226" y="35"/>
                  </a:cubicBezTo>
                  <a:cubicBezTo>
                    <a:pt x="296" y="53"/>
                    <a:pt x="296" y="157"/>
                    <a:pt x="244" y="26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7" name="Google Shape;1147;p14"/>
            <p:cNvGrpSpPr/>
            <p:nvPr/>
          </p:nvGrpSpPr>
          <p:grpSpPr>
            <a:xfrm flipH="1">
              <a:off x="6569882" y="4168199"/>
              <a:ext cx="1458564" cy="1101435"/>
              <a:chOff x="813945" y="4474574"/>
              <a:chExt cx="1458564" cy="1101435"/>
            </a:xfrm>
          </p:grpSpPr>
          <p:sp>
            <p:nvSpPr>
              <p:cNvPr id="1148" name="Google Shape;1148;p14"/>
              <p:cNvSpPr/>
              <p:nvPr/>
            </p:nvSpPr>
            <p:spPr>
              <a:xfrm>
                <a:off x="1041480" y="4474574"/>
                <a:ext cx="1231029" cy="1049597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9152" extrusionOk="0">
                    <a:moveTo>
                      <a:pt x="3427" y="7986"/>
                    </a:moveTo>
                    <a:cubicBezTo>
                      <a:pt x="3427" y="7986"/>
                      <a:pt x="0" y="3237"/>
                      <a:pt x="2383" y="1549"/>
                    </a:cubicBezTo>
                    <a:cubicBezTo>
                      <a:pt x="4610" y="1"/>
                      <a:pt x="5862" y="3428"/>
                      <a:pt x="6019" y="5672"/>
                    </a:cubicBezTo>
                    <a:cubicBezTo>
                      <a:pt x="6002" y="3672"/>
                      <a:pt x="7219" y="3532"/>
                      <a:pt x="8333" y="4089"/>
                    </a:cubicBezTo>
                    <a:cubicBezTo>
                      <a:pt x="9881" y="4872"/>
                      <a:pt x="7828" y="6994"/>
                      <a:pt x="7828" y="6994"/>
                    </a:cubicBezTo>
                    <a:cubicBezTo>
                      <a:pt x="7828" y="6994"/>
                      <a:pt x="9481" y="5655"/>
                      <a:pt x="10142" y="6611"/>
                    </a:cubicBezTo>
                    <a:cubicBezTo>
                      <a:pt x="10733" y="7481"/>
                      <a:pt x="7167" y="9151"/>
                      <a:pt x="7167" y="9151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813945" y="4983317"/>
                <a:ext cx="806121" cy="59269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5168" extrusionOk="0">
                    <a:moveTo>
                      <a:pt x="7029" y="3254"/>
                    </a:moveTo>
                    <a:cubicBezTo>
                      <a:pt x="7029" y="3254"/>
                      <a:pt x="3324" y="1"/>
                      <a:pt x="2193" y="592"/>
                    </a:cubicBezTo>
                    <a:cubicBezTo>
                      <a:pt x="1062" y="1166"/>
                      <a:pt x="2419" y="2228"/>
                      <a:pt x="2419" y="2228"/>
                    </a:cubicBezTo>
                    <a:cubicBezTo>
                      <a:pt x="2419" y="2228"/>
                      <a:pt x="505" y="836"/>
                      <a:pt x="1" y="1619"/>
                    </a:cubicBezTo>
                    <a:cubicBezTo>
                      <a:pt x="1097" y="3445"/>
                      <a:pt x="5202" y="5167"/>
                      <a:pt x="5202" y="5167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1418449" y="4666098"/>
                <a:ext cx="85899" cy="157807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76" extrusionOk="0">
                    <a:moveTo>
                      <a:pt x="749" y="679"/>
                    </a:moveTo>
                    <a:cubicBezTo>
                      <a:pt x="749" y="1062"/>
                      <a:pt x="575" y="1375"/>
                      <a:pt x="366" y="1375"/>
                    </a:cubicBezTo>
                    <a:cubicBezTo>
                      <a:pt x="175" y="1375"/>
                      <a:pt x="1" y="1062"/>
                      <a:pt x="1" y="679"/>
                    </a:cubicBezTo>
                    <a:cubicBezTo>
                      <a:pt x="1" y="297"/>
                      <a:pt x="175" y="1"/>
                      <a:pt x="366" y="1"/>
                    </a:cubicBezTo>
                    <a:cubicBezTo>
                      <a:pt x="575" y="1"/>
                      <a:pt x="749" y="297"/>
                      <a:pt x="749" y="6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1857349" y="4971390"/>
                <a:ext cx="34061" cy="6399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58" extrusionOk="0">
                    <a:moveTo>
                      <a:pt x="297" y="279"/>
                    </a:moveTo>
                    <a:cubicBezTo>
                      <a:pt x="297" y="435"/>
                      <a:pt x="227" y="557"/>
                      <a:pt x="140" y="557"/>
                    </a:cubicBezTo>
                    <a:cubicBezTo>
                      <a:pt x="71" y="557"/>
                      <a:pt x="1" y="435"/>
                      <a:pt x="1" y="279"/>
                    </a:cubicBezTo>
                    <a:cubicBezTo>
                      <a:pt x="1" y="122"/>
                      <a:pt x="71" y="1"/>
                      <a:pt x="140" y="1"/>
                    </a:cubicBezTo>
                    <a:cubicBezTo>
                      <a:pt x="227" y="1"/>
                      <a:pt x="297" y="122"/>
                      <a:pt x="297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>
                <a:off x="1516276" y="4720000"/>
                <a:ext cx="67894" cy="99891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71" extrusionOk="0">
                    <a:moveTo>
                      <a:pt x="505" y="523"/>
                    </a:moveTo>
                    <a:cubicBezTo>
                      <a:pt x="400" y="731"/>
                      <a:pt x="226" y="870"/>
                      <a:pt x="122" y="818"/>
                    </a:cubicBezTo>
                    <a:cubicBezTo>
                      <a:pt x="0" y="766"/>
                      <a:pt x="0" y="557"/>
                      <a:pt x="87" y="331"/>
                    </a:cubicBezTo>
                    <a:cubicBezTo>
                      <a:pt x="192" y="122"/>
                      <a:pt x="366" y="1"/>
                      <a:pt x="470" y="53"/>
                    </a:cubicBezTo>
                    <a:cubicBezTo>
                      <a:pt x="592" y="105"/>
                      <a:pt x="592" y="314"/>
                      <a:pt x="505" y="523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>
                <a:off x="1933155" y="4981367"/>
                <a:ext cx="36126" cy="5000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62" y="279"/>
                    </a:moveTo>
                    <a:cubicBezTo>
                      <a:pt x="210" y="383"/>
                      <a:pt x="123" y="435"/>
                      <a:pt x="71" y="418"/>
                    </a:cubicBezTo>
                    <a:cubicBezTo>
                      <a:pt x="18" y="383"/>
                      <a:pt x="1" y="279"/>
                      <a:pt x="53" y="174"/>
                    </a:cubicBezTo>
                    <a:cubicBezTo>
                      <a:pt x="105" y="70"/>
                      <a:pt x="192" y="1"/>
                      <a:pt x="245" y="35"/>
                    </a:cubicBezTo>
                    <a:cubicBezTo>
                      <a:pt x="297" y="53"/>
                      <a:pt x="314" y="174"/>
                      <a:pt x="262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1879368" y="5043183"/>
                <a:ext cx="47938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49" extrusionOk="0">
                    <a:moveTo>
                      <a:pt x="279" y="262"/>
                    </a:moveTo>
                    <a:cubicBezTo>
                      <a:pt x="192" y="331"/>
                      <a:pt x="70" y="349"/>
                      <a:pt x="35" y="297"/>
                    </a:cubicBezTo>
                    <a:cubicBezTo>
                      <a:pt x="0" y="244"/>
                      <a:pt x="52" y="140"/>
                      <a:pt x="157" y="70"/>
                    </a:cubicBezTo>
                    <a:cubicBezTo>
                      <a:pt x="244" y="18"/>
                      <a:pt x="348" y="1"/>
                      <a:pt x="383" y="53"/>
                    </a:cubicBezTo>
                    <a:cubicBezTo>
                      <a:pt x="418" y="105"/>
                      <a:pt x="383" y="192"/>
                      <a:pt x="279" y="262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5" name="Google Shape;1155;p14"/>
            <p:cNvSpPr/>
            <p:nvPr/>
          </p:nvSpPr>
          <p:spPr>
            <a:xfrm>
              <a:off x="7838516" y="3268474"/>
              <a:ext cx="2068917" cy="2422033"/>
            </a:xfrm>
            <a:custGeom>
              <a:avLst/>
              <a:gdLst/>
              <a:ahLst/>
              <a:cxnLst/>
              <a:rect l="l" t="t" r="r" b="b"/>
              <a:pathLst>
                <a:path w="18040" h="21119" extrusionOk="0">
                  <a:moveTo>
                    <a:pt x="9029" y="12717"/>
                  </a:moveTo>
                  <a:cubicBezTo>
                    <a:pt x="9081" y="12525"/>
                    <a:pt x="9342" y="12438"/>
                    <a:pt x="9585" y="12508"/>
                  </a:cubicBezTo>
                  <a:cubicBezTo>
                    <a:pt x="9846" y="12577"/>
                    <a:pt x="10003" y="12804"/>
                    <a:pt x="9951" y="12995"/>
                  </a:cubicBezTo>
                  <a:cubicBezTo>
                    <a:pt x="9899" y="13186"/>
                    <a:pt x="9655" y="13273"/>
                    <a:pt x="9394" y="13204"/>
                  </a:cubicBezTo>
                  <a:cubicBezTo>
                    <a:pt x="9133" y="13117"/>
                    <a:pt x="8977" y="12908"/>
                    <a:pt x="9029" y="12717"/>
                  </a:cubicBezTo>
                  <a:close/>
                  <a:moveTo>
                    <a:pt x="7968" y="10960"/>
                  </a:moveTo>
                  <a:cubicBezTo>
                    <a:pt x="8037" y="10664"/>
                    <a:pt x="8437" y="10507"/>
                    <a:pt x="8837" y="10629"/>
                  </a:cubicBezTo>
                  <a:cubicBezTo>
                    <a:pt x="9238" y="10751"/>
                    <a:pt x="9498" y="11081"/>
                    <a:pt x="9412" y="11377"/>
                  </a:cubicBezTo>
                  <a:cubicBezTo>
                    <a:pt x="9325" y="11673"/>
                    <a:pt x="8942" y="11829"/>
                    <a:pt x="8524" y="11708"/>
                  </a:cubicBezTo>
                  <a:cubicBezTo>
                    <a:pt x="8124" y="11586"/>
                    <a:pt x="7881" y="11255"/>
                    <a:pt x="7968" y="10960"/>
                  </a:cubicBezTo>
                  <a:close/>
                  <a:moveTo>
                    <a:pt x="11795" y="11655"/>
                  </a:moveTo>
                  <a:cubicBezTo>
                    <a:pt x="12177" y="11255"/>
                    <a:pt x="12612" y="11047"/>
                    <a:pt x="12751" y="11186"/>
                  </a:cubicBezTo>
                  <a:cubicBezTo>
                    <a:pt x="12891" y="11325"/>
                    <a:pt x="12699" y="11760"/>
                    <a:pt x="12299" y="12160"/>
                  </a:cubicBezTo>
                  <a:cubicBezTo>
                    <a:pt x="11916" y="12560"/>
                    <a:pt x="11499" y="12769"/>
                    <a:pt x="11342" y="12630"/>
                  </a:cubicBezTo>
                  <a:cubicBezTo>
                    <a:pt x="11203" y="12490"/>
                    <a:pt x="11412" y="12056"/>
                    <a:pt x="11795" y="11655"/>
                  </a:cubicBezTo>
                  <a:close/>
                  <a:moveTo>
                    <a:pt x="3079" y="17848"/>
                  </a:moveTo>
                  <a:cubicBezTo>
                    <a:pt x="3967" y="18631"/>
                    <a:pt x="4523" y="19901"/>
                    <a:pt x="6072" y="18718"/>
                  </a:cubicBezTo>
                  <a:cubicBezTo>
                    <a:pt x="7637" y="17535"/>
                    <a:pt x="8924" y="16422"/>
                    <a:pt x="9116" y="16909"/>
                  </a:cubicBezTo>
                  <a:cubicBezTo>
                    <a:pt x="9325" y="17396"/>
                    <a:pt x="7446" y="19014"/>
                    <a:pt x="5828" y="19640"/>
                  </a:cubicBezTo>
                  <a:cubicBezTo>
                    <a:pt x="4228" y="20266"/>
                    <a:pt x="6367" y="20719"/>
                    <a:pt x="7376" y="20614"/>
                  </a:cubicBezTo>
                  <a:cubicBezTo>
                    <a:pt x="8385" y="20510"/>
                    <a:pt x="8750" y="19153"/>
                    <a:pt x="9533" y="18092"/>
                  </a:cubicBezTo>
                  <a:cubicBezTo>
                    <a:pt x="10316" y="17013"/>
                    <a:pt x="9881" y="19484"/>
                    <a:pt x="8942" y="20301"/>
                  </a:cubicBezTo>
                  <a:cubicBezTo>
                    <a:pt x="8002" y="21119"/>
                    <a:pt x="11203" y="19936"/>
                    <a:pt x="11603" y="18318"/>
                  </a:cubicBezTo>
                  <a:cubicBezTo>
                    <a:pt x="12021" y="16700"/>
                    <a:pt x="10803" y="15343"/>
                    <a:pt x="11290" y="14908"/>
                  </a:cubicBezTo>
                  <a:cubicBezTo>
                    <a:pt x="11899" y="14404"/>
                    <a:pt x="12699" y="16665"/>
                    <a:pt x="14108" y="16318"/>
                  </a:cubicBezTo>
                  <a:cubicBezTo>
                    <a:pt x="15517" y="15987"/>
                    <a:pt x="17222" y="15656"/>
                    <a:pt x="17240" y="13395"/>
                  </a:cubicBezTo>
                  <a:cubicBezTo>
                    <a:pt x="17013" y="13151"/>
                    <a:pt x="15796" y="14908"/>
                    <a:pt x="14613" y="14352"/>
                  </a:cubicBezTo>
                  <a:cubicBezTo>
                    <a:pt x="13413" y="13795"/>
                    <a:pt x="15100" y="13099"/>
                    <a:pt x="15918" y="12943"/>
                  </a:cubicBezTo>
                  <a:cubicBezTo>
                    <a:pt x="16718" y="12804"/>
                    <a:pt x="18005" y="12508"/>
                    <a:pt x="18022" y="11064"/>
                  </a:cubicBezTo>
                  <a:cubicBezTo>
                    <a:pt x="18040" y="9620"/>
                    <a:pt x="17257" y="8924"/>
                    <a:pt x="17170" y="9063"/>
                  </a:cubicBezTo>
                  <a:cubicBezTo>
                    <a:pt x="17066" y="9203"/>
                    <a:pt x="16439" y="10629"/>
                    <a:pt x="14978" y="11621"/>
                  </a:cubicBezTo>
                  <a:cubicBezTo>
                    <a:pt x="13517" y="12595"/>
                    <a:pt x="13534" y="11986"/>
                    <a:pt x="15048" y="10733"/>
                  </a:cubicBezTo>
                  <a:cubicBezTo>
                    <a:pt x="16544" y="9481"/>
                    <a:pt x="17501" y="8559"/>
                    <a:pt x="17013" y="7115"/>
                  </a:cubicBezTo>
                  <a:cubicBezTo>
                    <a:pt x="16526" y="5654"/>
                    <a:pt x="15639" y="4767"/>
                    <a:pt x="15639" y="5602"/>
                  </a:cubicBezTo>
                  <a:cubicBezTo>
                    <a:pt x="15639" y="6419"/>
                    <a:pt x="13604" y="10716"/>
                    <a:pt x="12856" y="10873"/>
                  </a:cubicBezTo>
                  <a:cubicBezTo>
                    <a:pt x="12108" y="11029"/>
                    <a:pt x="15883" y="5497"/>
                    <a:pt x="15083" y="4488"/>
                  </a:cubicBezTo>
                  <a:cubicBezTo>
                    <a:pt x="14265" y="3497"/>
                    <a:pt x="13221" y="2923"/>
                    <a:pt x="13378" y="3601"/>
                  </a:cubicBezTo>
                  <a:cubicBezTo>
                    <a:pt x="13534" y="4297"/>
                    <a:pt x="12073" y="10177"/>
                    <a:pt x="11360" y="9846"/>
                  </a:cubicBezTo>
                  <a:cubicBezTo>
                    <a:pt x="10647" y="9533"/>
                    <a:pt x="13656" y="3305"/>
                    <a:pt x="12665" y="2349"/>
                  </a:cubicBezTo>
                  <a:cubicBezTo>
                    <a:pt x="11673" y="1392"/>
                    <a:pt x="10386" y="470"/>
                    <a:pt x="10890" y="2140"/>
                  </a:cubicBezTo>
                  <a:cubicBezTo>
                    <a:pt x="11395" y="3793"/>
                    <a:pt x="10507" y="8228"/>
                    <a:pt x="9986" y="8072"/>
                  </a:cubicBezTo>
                  <a:cubicBezTo>
                    <a:pt x="9481" y="7915"/>
                    <a:pt x="11377" y="2366"/>
                    <a:pt x="9951" y="1183"/>
                  </a:cubicBezTo>
                  <a:cubicBezTo>
                    <a:pt x="8542" y="0"/>
                    <a:pt x="7602" y="244"/>
                    <a:pt x="8072" y="783"/>
                  </a:cubicBezTo>
                  <a:cubicBezTo>
                    <a:pt x="8542" y="1322"/>
                    <a:pt x="9377" y="5463"/>
                    <a:pt x="8733" y="5480"/>
                  </a:cubicBezTo>
                  <a:cubicBezTo>
                    <a:pt x="8089" y="5497"/>
                    <a:pt x="8246" y="1288"/>
                    <a:pt x="7428" y="800"/>
                  </a:cubicBezTo>
                  <a:cubicBezTo>
                    <a:pt x="6611" y="296"/>
                    <a:pt x="5932" y="1044"/>
                    <a:pt x="5497" y="661"/>
                  </a:cubicBezTo>
                  <a:cubicBezTo>
                    <a:pt x="5654" y="1548"/>
                    <a:pt x="3654" y="1635"/>
                    <a:pt x="4036" y="2905"/>
                  </a:cubicBezTo>
                  <a:cubicBezTo>
                    <a:pt x="4419" y="4175"/>
                    <a:pt x="7881" y="6332"/>
                    <a:pt x="7289" y="7063"/>
                  </a:cubicBezTo>
                  <a:cubicBezTo>
                    <a:pt x="6715" y="7776"/>
                    <a:pt x="3410" y="5045"/>
                    <a:pt x="2888" y="4053"/>
                  </a:cubicBezTo>
                  <a:cubicBezTo>
                    <a:pt x="2366" y="3079"/>
                    <a:pt x="1444" y="4993"/>
                    <a:pt x="1757" y="5915"/>
                  </a:cubicBezTo>
                  <a:cubicBezTo>
                    <a:pt x="2070" y="6854"/>
                    <a:pt x="4610" y="8281"/>
                    <a:pt x="6419" y="8976"/>
                  </a:cubicBezTo>
                  <a:cubicBezTo>
                    <a:pt x="8229" y="9655"/>
                    <a:pt x="8072" y="11447"/>
                    <a:pt x="6559" y="10838"/>
                  </a:cubicBezTo>
                  <a:cubicBezTo>
                    <a:pt x="5045" y="10229"/>
                    <a:pt x="2175" y="8576"/>
                    <a:pt x="1270" y="7272"/>
                  </a:cubicBezTo>
                  <a:cubicBezTo>
                    <a:pt x="366" y="5967"/>
                    <a:pt x="0" y="8646"/>
                    <a:pt x="574" y="10403"/>
                  </a:cubicBezTo>
                  <a:cubicBezTo>
                    <a:pt x="1166" y="12160"/>
                    <a:pt x="5393" y="12230"/>
                    <a:pt x="6750" y="12525"/>
                  </a:cubicBezTo>
                  <a:cubicBezTo>
                    <a:pt x="8124" y="12821"/>
                    <a:pt x="6454" y="13952"/>
                    <a:pt x="5010" y="13865"/>
                  </a:cubicBezTo>
                  <a:cubicBezTo>
                    <a:pt x="3567" y="13795"/>
                    <a:pt x="1496" y="12473"/>
                    <a:pt x="818" y="11951"/>
                  </a:cubicBezTo>
                  <a:cubicBezTo>
                    <a:pt x="157" y="11429"/>
                    <a:pt x="192" y="14195"/>
                    <a:pt x="1670" y="15396"/>
                  </a:cubicBezTo>
                  <a:cubicBezTo>
                    <a:pt x="3132" y="16596"/>
                    <a:pt x="4993" y="15691"/>
                    <a:pt x="6054" y="15396"/>
                  </a:cubicBezTo>
                  <a:cubicBezTo>
                    <a:pt x="7098" y="15082"/>
                    <a:pt x="8298" y="14874"/>
                    <a:pt x="8385" y="15291"/>
                  </a:cubicBezTo>
                  <a:cubicBezTo>
                    <a:pt x="8472" y="15709"/>
                    <a:pt x="5045" y="17135"/>
                    <a:pt x="3410" y="16578"/>
                  </a:cubicBezTo>
                  <a:cubicBezTo>
                    <a:pt x="1757" y="16022"/>
                    <a:pt x="2192" y="17083"/>
                    <a:pt x="3079" y="17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 flipH="1">
              <a:off x="5773612" y="4685756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7" name="Google Shape;1157;p14"/>
            <p:cNvGrpSpPr/>
            <p:nvPr/>
          </p:nvGrpSpPr>
          <p:grpSpPr>
            <a:xfrm>
              <a:off x="349415" y="3533856"/>
              <a:ext cx="906657" cy="952128"/>
              <a:chOff x="1513100" y="3185400"/>
              <a:chExt cx="303575" cy="318800"/>
            </a:xfrm>
          </p:grpSpPr>
          <p:sp>
            <p:nvSpPr>
              <p:cNvPr id="1158" name="Google Shape;1158;p14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14"/>
            <p:cNvGrpSpPr/>
            <p:nvPr/>
          </p:nvGrpSpPr>
          <p:grpSpPr>
            <a:xfrm flipH="1">
              <a:off x="-210546" y="3093342"/>
              <a:ext cx="741617" cy="1678604"/>
              <a:chOff x="8396360" y="2472106"/>
              <a:chExt cx="923788" cy="2090937"/>
            </a:xfrm>
          </p:grpSpPr>
          <p:sp>
            <p:nvSpPr>
              <p:cNvPr id="1177" name="Google Shape;1177;p14"/>
              <p:cNvSpPr/>
              <p:nvPr/>
            </p:nvSpPr>
            <p:spPr>
              <a:xfrm>
                <a:off x="8396360" y="2472106"/>
                <a:ext cx="923788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232" extrusionOk="0">
                    <a:moveTo>
                      <a:pt x="2731" y="18231"/>
                    </a:moveTo>
                    <a:cubicBezTo>
                      <a:pt x="2731" y="18231"/>
                      <a:pt x="0" y="16822"/>
                      <a:pt x="627" y="11847"/>
                    </a:cubicBezTo>
                    <a:cubicBezTo>
                      <a:pt x="1044" y="13500"/>
                      <a:pt x="2036" y="14857"/>
                      <a:pt x="2036" y="14857"/>
                    </a:cubicBezTo>
                    <a:cubicBezTo>
                      <a:pt x="2036" y="14857"/>
                      <a:pt x="1027" y="13135"/>
                      <a:pt x="1270" y="11117"/>
                    </a:cubicBezTo>
                    <a:cubicBezTo>
                      <a:pt x="1253" y="9394"/>
                      <a:pt x="2349" y="5637"/>
                      <a:pt x="2349" y="5637"/>
                    </a:cubicBezTo>
                    <a:cubicBezTo>
                      <a:pt x="2349" y="5637"/>
                      <a:pt x="3132" y="9133"/>
                      <a:pt x="3132" y="10682"/>
                    </a:cubicBezTo>
                    <a:cubicBezTo>
                      <a:pt x="3775" y="7916"/>
                      <a:pt x="2836" y="4715"/>
                      <a:pt x="2836" y="4715"/>
                    </a:cubicBezTo>
                    <a:cubicBezTo>
                      <a:pt x="2836" y="4715"/>
                      <a:pt x="3619" y="1340"/>
                      <a:pt x="4662" y="1"/>
                    </a:cubicBezTo>
                    <a:cubicBezTo>
                      <a:pt x="7220" y="1184"/>
                      <a:pt x="8055" y="7411"/>
                      <a:pt x="7028" y="11099"/>
                    </a:cubicBezTo>
                    <a:cubicBezTo>
                      <a:pt x="6315" y="11882"/>
                      <a:pt x="5671" y="12473"/>
                      <a:pt x="5671" y="12473"/>
                    </a:cubicBezTo>
                    <a:cubicBezTo>
                      <a:pt x="5671" y="12473"/>
                      <a:pt x="6941" y="11830"/>
                      <a:pt x="7220" y="11499"/>
                    </a:cubicBezTo>
                    <a:cubicBezTo>
                      <a:pt x="7098" y="13465"/>
                      <a:pt x="5480" y="17466"/>
                      <a:pt x="2731" y="18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8460125" y="2472106"/>
                <a:ext cx="860023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18232" extrusionOk="0">
                    <a:moveTo>
                      <a:pt x="4454" y="6281"/>
                    </a:moveTo>
                    <a:cubicBezTo>
                      <a:pt x="5376" y="5620"/>
                      <a:pt x="5568" y="4645"/>
                      <a:pt x="5602" y="4280"/>
                    </a:cubicBezTo>
                    <a:cubicBezTo>
                      <a:pt x="5550" y="4854"/>
                      <a:pt x="5324" y="6907"/>
                      <a:pt x="4298" y="8038"/>
                    </a:cubicBezTo>
                    <a:cubicBezTo>
                      <a:pt x="5498" y="7829"/>
                      <a:pt x="5776" y="7272"/>
                      <a:pt x="5776" y="7272"/>
                    </a:cubicBezTo>
                    <a:cubicBezTo>
                      <a:pt x="5776" y="7272"/>
                      <a:pt x="5341" y="11447"/>
                      <a:pt x="2262" y="13100"/>
                    </a:cubicBezTo>
                    <a:cubicBezTo>
                      <a:pt x="3358" y="12926"/>
                      <a:pt x="4298" y="12439"/>
                      <a:pt x="4298" y="12439"/>
                    </a:cubicBezTo>
                    <a:cubicBezTo>
                      <a:pt x="4298" y="12439"/>
                      <a:pt x="3671" y="14126"/>
                      <a:pt x="1114" y="14056"/>
                    </a:cubicBezTo>
                    <a:cubicBezTo>
                      <a:pt x="1306" y="14561"/>
                      <a:pt x="1480" y="14857"/>
                      <a:pt x="1480" y="14857"/>
                    </a:cubicBezTo>
                    <a:cubicBezTo>
                      <a:pt x="1480" y="14857"/>
                      <a:pt x="1253" y="14561"/>
                      <a:pt x="975" y="14056"/>
                    </a:cubicBezTo>
                    <a:cubicBezTo>
                      <a:pt x="679" y="14039"/>
                      <a:pt x="349" y="14004"/>
                      <a:pt x="1" y="13935"/>
                    </a:cubicBezTo>
                    <a:cubicBezTo>
                      <a:pt x="244" y="17240"/>
                      <a:pt x="2175" y="18231"/>
                      <a:pt x="2175" y="18231"/>
                    </a:cubicBezTo>
                    <a:cubicBezTo>
                      <a:pt x="4924" y="17466"/>
                      <a:pt x="6542" y="13465"/>
                      <a:pt x="6664" y="11499"/>
                    </a:cubicBezTo>
                    <a:cubicBezTo>
                      <a:pt x="6385" y="11830"/>
                      <a:pt x="5115" y="12473"/>
                      <a:pt x="5115" y="12473"/>
                    </a:cubicBezTo>
                    <a:cubicBezTo>
                      <a:pt x="5115" y="12473"/>
                      <a:pt x="5759" y="11882"/>
                      <a:pt x="6472" y="11099"/>
                    </a:cubicBezTo>
                    <a:cubicBezTo>
                      <a:pt x="7499" y="7411"/>
                      <a:pt x="6664" y="1184"/>
                      <a:pt x="4106" y="1"/>
                    </a:cubicBezTo>
                    <a:cubicBezTo>
                      <a:pt x="4106" y="1"/>
                      <a:pt x="4628" y="3689"/>
                      <a:pt x="4454" y="6281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14"/>
            <p:cNvSpPr/>
            <p:nvPr/>
          </p:nvSpPr>
          <p:spPr>
            <a:xfrm flipH="1">
              <a:off x="-290078" y="3266529"/>
              <a:ext cx="2005153" cy="2206539"/>
            </a:xfrm>
            <a:custGeom>
              <a:avLst/>
              <a:gdLst/>
              <a:ahLst/>
              <a:cxnLst/>
              <a:rect l="l" t="t" r="r" b="b"/>
              <a:pathLst>
                <a:path w="17484" h="19240" extrusionOk="0">
                  <a:moveTo>
                    <a:pt x="14509" y="19240"/>
                  </a:moveTo>
                  <a:cubicBezTo>
                    <a:pt x="14509" y="19240"/>
                    <a:pt x="9290" y="18266"/>
                    <a:pt x="7742" y="15952"/>
                  </a:cubicBezTo>
                  <a:cubicBezTo>
                    <a:pt x="6211" y="13639"/>
                    <a:pt x="2297" y="8802"/>
                    <a:pt x="1" y="9290"/>
                  </a:cubicBezTo>
                  <a:cubicBezTo>
                    <a:pt x="3567" y="7150"/>
                    <a:pt x="8073" y="15952"/>
                    <a:pt x="11482" y="17709"/>
                  </a:cubicBezTo>
                  <a:cubicBezTo>
                    <a:pt x="8577" y="13586"/>
                    <a:pt x="6490" y="8472"/>
                    <a:pt x="8299" y="4836"/>
                  </a:cubicBezTo>
                  <a:cubicBezTo>
                    <a:pt x="7638" y="7254"/>
                    <a:pt x="10665" y="13151"/>
                    <a:pt x="12369" y="14908"/>
                  </a:cubicBezTo>
                  <a:cubicBezTo>
                    <a:pt x="11813" y="11934"/>
                    <a:pt x="11656" y="2314"/>
                    <a:pt x="8351" y="0"/>
                  </a:cubicBezTo>
                  <a:cubicBezTo>
                    <a:pt x="14179" y="1879"/>
                    <a:pt x="14231" y="14300"/>
                    <a:pt x="14126" y="16161"/>
                  </a:cubicBezTo>
                  <a:cubicBezTo>
                    <a:pt x="15274" y="14682"/>
                    <a:pt x="15396" y="6280"/>
                    <a:pt x="15396" y="6280"/>
                  </a:cubicBezTo>
                  <a:cubicBezTo>
                    <a:pt x="15396" y="6280"/>
                    <a:pt x="17484" y="14300"/>
                    <a:pt x="14509" y="192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14"/>
          <p:cNvSpPr/>
          <p:nvPr/>
        </p:nvSpPr>
        <p:spPr>
          <a:xfrm>
            <a:off x="-706525" y="5421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4"/>
          <p:cNvSpPr/>
          <p:nvPr/>
        </p:nvSpPr>
        <p:spPr>
          <a:xfrm>
            <a:off x="3151227" y="-196114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14"/>
          <p:cNvSpPr/>
          <p:nvPr/>
        </p:nvSpPr>
        <p:spPr>
          <a:xfrm flipH="1">
            <a:off x="7877575" y="7423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4"/>
          <p:cNvSpPr txBox="1">
            <a:spLocks noGrp="1"/>
          </p:cNvSpPr>
          <p:nvPr>
            <p:ph type="title"/>
          </p:nvPr>
        </p:nvSpPr>
        <p:spPr>
          <a:xfrm>
            <a:off x="1673550" y="2557575"/>
            <a:ext cx="5796900" cy="5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4" name="Google Shape;1184;p14"/>
          <p:cNvSpPr txBox="1">
            <a:spLocks noGrp="1"/>
          </p:cNvSpPr>
          <p:nvPr>
            <p:ph type="subTitle" idx="1"/>
          </p:nvPr>
        </p:nvSpPr>
        <p:spPr>
          <a:xfrm>
            <a:off x="1673550" y="1079175"/>
            <a:ext cx="5796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7"/>
          <p:cNvSpPr/>
          <p:nvPr/>
        </p:nvSpPr>
        <p:spPr>
          <a:xfrm>
            <a:off x="7847175" y="649813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17"/>
          <p:cNvSpPr/>
          <p:nvPr/>
        </p:nvSpPr>
        <p:spPr>
          <a:xfrm>
            <a:off x="-280777" y="860024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17"/>
          <p:cNvGrpSpPr/>
          <p:nvPr/>
        </p:nvGrpSpPr>
        <p:grpSpPr>
          <a:xfrm>
            <a:off x="-624850" y="2772481"/>
            <a:ext cx="10024124" cy="3138523"/>
            <a:chOff x="-624850" y="2772481"/>
            <a:chExt cx="10024124" cy="3138523"/>
          </a:xfrm>
        </p:grpSpPr>
        <p:sp>
          <p:nvSpPr>
            <p:cNvPr id="1382" name="Google Shape;1382;p17"/>
            <p:cNvSpPr/>
            <p:nvPr/>
          </p:nvSpPr>
          <p:spPr>
            <a:xfrm>
              <a:off x="-98831" y="4441725"/>
              <a:ext cx="9377087" cy="572697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4123050" y="4537125"/>
              <a:ext cx="1961797" cy="425197"/>
            </a:xfrm>
            <a:custGeom>
              <a:avLst/>
              <a:gdLst/>
              <a:ahLst/>
              <a:cxnLst/>
              <a:rect l="l" t="t" r="r" b="b"/>
              <a:pathLst>
                <a:path w="24721" h="5358" extrusionOk="0">
                  <a:moveTo>
                    <a:pt x="16770" y="52"/>
                  </a:moveTo>
                  <a:cubicBezTo>
                    <a:pt x="16770" y="52"/>
                    <a:pt x="9360" y="365"/>
                    <a:pt x="11987" y="574"/>
                  </a:cubicBezTo>
                  <a:cubicBezTo>
                    <a:pt x="14613" y="783"/>
                    <a:pt x="17466" y="922"/>
                    <a:pt x="10804" y="922"/>
                  </a:cubicBezTo>
                  <a:cubicBezTo>
                    <a:pt x="4141" y="922"/>
                    <a:pt x="7133" y="1287"/>
                    <a:pt x="12195" y="1235"/>
                  </a:cubicBezTo>
                  <a:cubicBezTo>
                    <a:pt x="17257" y="1183"/>
                    <a:pt x="19328" y="1670"/>
                    <a:pt x="15657" y="1740"/>
                  </a:cubicBezTo>
                  <a:cubicBezTo>
                    <a:pt x="11987" y="1809"/>
                    <a:pt x="11882" y="1148"/>
                    <a:pt x="8734" y="1740"/>
                  </a:cubicBezTo>
                  <a:cubicBezTo>
                    <a:pt x="5585" y="2331"/>
                    <a:pt x="11204" y="1914"/>
                    <a:pt x="13691" y="2070"/>
                  </a:cubicBezTo>
                  <a:cubicBezTo>
                    <a:pt x="16179" y="2227"/>
                    <a:pt x="16127" y="2505"/>
                    <a:pt x="12909" y="2592"/>
                  </a:cubicBezTo>
                  <a:cubicBezTo>
                    <a:pt x="9708" y="2679"/>
                    <a:pt x="5115" y="2731"/>
                    <a:pt x="7759" y="2940"/>
                  </a:cubicBezTo>
                  <a:cubicBezTo>
                    <a:pt x="10386" y="3149"/>
                    <a:pt x="11639" y="3288"/>
                    <a:pt x="7377" y="3357"/>
                  </a:cubicBezTo>
                  <a:cubicBezTo>
                    <a:pt x="3097" y="3410"/>
                    <a:pt x="1" y="5358"/>
                    <a:pt x="8577" y="5010"/>
                  </a:cubicBezTo>
                  <a:cubicBezTo>
                    <a:pt x="17153" y="4645"/>
                    <a:pt x="23572" y="4506"/>
                    <a:pt x="23572" y="4506"/>
                  </a:cubicBezTo>
                  <a:cubicBezTo>
                    <a:pt x="23572" y="4506"/>
                    <a:pt x="16231" y="4053"/>
                    <a:pt x="13361" y="4123"/>
                  </a:cubicBezTo>
                  <a:cubicBezTo>
                    <a:pt x="10490" y="4175"/>
                    <a:pt x="8212" y="3758"/>
                    <a:pt x="14874" y="3705"/>
                  </a:cubicBezTo>
                  <a:cubicBezTo>
                    <a:pt x="21537" y="3671"/>
                    <a:pt x="21241" y="3201"/>
                    <a:pt x="17849" y="3166"/>
                  </a:cubicBezTo>
                  <a:cubicBezTo>
                    <a:pt x="14474" y="3149"/>
                    <a:pt x="14057" y="2609"/>
                    <a:pt x="16370" y="2592"/>
                  </a:cubicBezTo>
                  <a:cubicBezTo>
                    <a:pt x="18701" y="2575"/>
                    <a:pt x="21085" y="2644"/>
                    <a:pt x="22824" y="2540"/>
                  </a:cubicBezTo>
                  <a:cubicBezTo>
                    <a:pt x="24581" y="2435"/>
                    <a:pt x="24720" y="1966"/>
                    <a:pt x="21711" y="2279"/>
                  </a:cubicBezTo>
                  <a:cubicBezTo>
                    <a:pt x="18701" y="2575"/>
                    <a:pt x="16075" y="2070"/>
                    <a:pt x="18701" y="2070"/>
                  </a:cubicBezTo>
                  <a:cubicBezTo>
                    <a:pt x="21328" y="2070"/>
                    <a:pt x="22163" y="1409"/>
                    <a:pt x="18649" y="1340"/>
                  </a:cubicBezTo>
                  <a:cubicBezTo>
                    <a:pt x="15135" y="1270"/>
                    <a:pt x="16892" y="870"/>
                    <a:pt x="19380" y="835"/>
                  </a:cubicBezTo>
                  <a:cubicBezTo>
                    <a:pt x="21850" y="783"/>
                    <a:pt x="23294" y="522"/>
                    <a:pt x="16475" y="470"/>
                  </a:cubicBezTo>
                  <a:cubicBezTo>
                    <a:pt x="16475" y="470"/>
                    <a:pt x="14004" y="0"/>
                    <a:pt x="20928" y="52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-134256" y="4711016"/>
              <a:ext cx="9412457" cy="303406"/>
            </a:xfrm>
            <a:custGeom>
              <a:avLst/>
              <a:gdLst/>
              <a:ahLst/>
              <a:cxnLst/>
              <a:rect l="l" t="t" r="r" b="b"/>
              <a:pathLst>
                <a:path w="59581" h="3775" extrusionOk="0">
                  <a:moveTo>
                    <a:pt x="1" y="104"/>
                  </a:moveTo>
                  <a:lnTo>
                    <a:pt x="279" y="3775"/>
                  </a:lnTo>
                  <a:lnTo>
                    <a:pt x="59581" y="3775"/>
                  </a:lnTo>
                  <a:lnTo>
                    <a:pt x="59581" y="452"/>
                  </a:lnTo>
                  <a:cubicBezTo>
                    <a:pt x="53666" y="1983"/>
                    <a:pt x="47526" y="2592"/>
                    <a:pt x="41368" y="2209"/>
                  </a:cubicBezTo>
                  <a:lnTo>
                    <a:pt x="41368" y="2209"/>
                  </a:lnTo>
                  <a:cubicBezTo>
                    <a:pt x="38515" y="2035"/>
                    <a:pt x="35697" y="2244"/>
                    <a:pt x="32879" y="2435"/>
                  </a:cubicBezTo>
                  <a:lnTo>
                    <a:pt x="32879" y="2435"/>
                  </a:lnTo>
                  <a:cubicBezTo>
                    <a:pt x="29573" y="2662"/>
                    <a:pt x="26251" y="2905"/>
                    <a:pt x="22911" y="2522"/>
                  </a:cubicBezTo>
                  <a:lnTo>
                    <a:pt x="22911" y="2522"/>
                  </a:lnTo>
                  <a:cubicBezTo>
                    <a:pt x="21745" y="2366"/>
                    <a:pt x="20649" y="1513"/>
                    <a:pt x="19484" y="1287"/>
                  </a:cubicBezTo>
                  <a:lnTo>
                    <a:pt x="19484" y="1287"/>
                  </a:lnTo>
                  <a:cubicBezTo>
                    <a:pt x="14439" y="400"/>
                    <a:pt x="9499" y="0"/>
                    <a:pt x="4541" y="0"/>
                  </a:cubicBezTo>
                  <a:lnTo>
                    <a:pt x="4541" y="0"/>
                  </a:lnTo>
                  <a:cubicBezTo>
                    <a:pt x="3027" y="0"/>
                    <a:pt x="1514" y="35"/>
                    <a:pt x="1" y="1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5" name="Google Shape;1385;p17"/>
            <p:cNvGrpSpPr/>
            <p:nvPr/>
          </p:nvGrpSpPr>
          <p:grpSpPr>
            <a:xfrm>
              <a:off x="8430660" y="2772481"/>
              <a:ext cx="923788" cy="2090937"/>
              <a:chOff x="8396360" y="2472106"/>
              <a:chExt cx="923788" cy="2090937"/>
            </a:xfrm>
          </p:grpSpPr>
          <p:sp>
            <p:nvSpPr>
              <p:cNvPr id="1386" name="Google Shape;1386;p17"/>
              <p:cNvSpPr/>
              <p:nvPr/>
            </p:nvSpPr>
            <p:spPr>
              <a:xfrm>
                <a:off x="8396360" y="2472106"/>
                <a:ext cx="923788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232" extrusionOk="0">
                    <a:moveTo>
                      <a:pt x="2731" y="18231"/>
                    </a:moveTo>
                    <a:cubicBezTo>
                      <a:pt x="2731" y="18231"/>
                      <a:pt x="0" y="16822"/>
                      <a:pt x="627" y="11847"/>
                    </a:cubicBezTo>
                    <a:cubicBezTo>
                      <a:pt x="1044" y="13500"/>
                      <a:pt x="2036" y="14857"/>
                      <a:pt x="2036" y="14857"/>
                    </a:cubicBezTo>
                    <a:cubicBezTo>
                      <a:pt x="2036" y="14857"/>
                      <a:pt x="1027" y="13135"/>
                      <a:pt x="1270" y="11117"/>
                    </a:cubicBezTo>
                    <a:cubicBezTo>
                      <a:pt x="1253" y="9394"/>
                      <a:pt x="2349" y="5637"/>
                      <a:pt x="2349" y="5637"/>
                    </a:cubicBezTo>
                    <a:cubicBezTo>
                      <a:pt x="2349" y="5637"/>
                      <a:pt x="3132" y="9133"/>
                      <a:pt x="3132" y="10682"/>
                    </a:cubicBezTo>
                    <a:cubicBezTo>
                      <a:pt x="3775" y="7916"/>
                      <a:pt x="2836" y="4715"/>
                      <a:pt x="2836" y="4715"/>
                    </a:cubicBezTo>
                    <a:cubicBezTo>
                      <a:pt x="2836" y="4715"/>
                      <a:pt x="3619" y="1340"/>
                      <a:pt x="4662" y="1"/>
                    </a:cubicBezTo>
                    <a:cubicBezTo>
                      <a:pt x="7220" y="1184"/>
                      <a:pt x="8055" y="7411"/>
                      <a:pt x="7028" y="11099"/>
                    </a:cubicBezTo>
                    <a:cubicBezTo>
                      <a:pt x="6315" y="11882"/>
                      <a:pt x="5671" y="12473"/>
                      <a:pt x="5671" y="12473"/>
                    </a:cubicBezTo>
                    <a:cubicBezTo>
                      <a:pt x="5671" y="12473"/>
                      <a:pt x="6941" y="11830"/>
                      <a:pt x="7220" y="11499"/>
                    </a:cubicBezTo>
                    <a:cubicBezTo>
                      <a:pt x="7098" y="13465"/>
                      <a:pt x="5480" y="17466"/>
                      <a:pt x="2731" y="18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7"/>
              <p:cNvSpPr/>
              <p:nvPr/>
            </p:nvSpPr>
            <p:spPr>
              <a:xfrm>
                <a:off x="8460125" y="2472106"/>
                <a:ext cx="860023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18232" extrusionOk="0">
                    <a:moveTo>
                      <a:pt x="4454" y="6281"/>
                    </a:moveTo>
                    <a:cubicBezTo>
                      <a:pt x="5376" y="5620"/>
                      <a:pt x="5568" y="4645"/>
                      <a:pt x="5602" y="4280"/>
                    </a:cubicBezTo>
                    <a:cubicBezTo>
                      <a:pt x="5550" y="4854"/>
                      <a:pt x="5324" y="6907"/>
                      <a:pt x="4298" y="8038"/>
                    </a:cubicBezTo>
                    <a:cubicBezTo>
                      <a:pt x="5498" y="7829"/>
                      <a:pt x="5776" y="7272"/>
                      <a:pt x="5776" y="7272"/>
                    </a:cubicBezTo>
                    <a:cubicBezTo>
                      <a:pt x="5776" y="7272"/>
                      <a:pt x="5341" y="11447"/>
                      <a:pt x="2262" y="13100"/>
                    </a:cubicBezTo>
                    <a:cubicBezTo>
                      <a:pt x="3358" y="12926"/>
                      <a:pt x="4298" y="12439"/>
                      <a:pt x="4298" y="12439"/>
                    </a:cubicBezTo>
                    <a:cubicBezTo>
                      <a:pt x="4298" y="12439"/>
                      <a:pt x="3671" y="14126"/>
                      <a:pt x="1114" y="14056"/>
                    </a:cubicBezTo>
                    <a:cubicBezTo>
                      <a:pt x="1306" y="14561"/>
                      <a:pt x="1480" y="14857"/>
                      <a:pt x="1480" y="14857"/>
                    </a:cubicBezTo>
                    <a:cubicBezTo>
                      <a:pt x="1480" y="14857"/>
                      <a:pt x="1253" y="14561"/>
                      <a:pt x="975" y="14056"/>
                    </a:cubicBezTo>
                    <a:cubicBezTo>
                      <a:pt x="679" y="14039"/>
                      <a:pt x="349" y="14004"/>
                      <a:pt x="1" y="13935"/>
                    </a:cubicBezTo>
                    <a:cubicBezTo>
                      <a:pt x="244" y="17240"/>
                      <a:pt x="2175" y="18231"/>
                      <a:pt x="2175" y="18231"/>
                    </a:cubicBezTo>
                    <a:cubicBezTo>
                      <a:pt x="4924" y="17466"/>
                      <a:pt x="6542" y="13465"/>
                      <a:pt x="6664" y="11499"/>
                    </a:cubicBezTo>
                    <a:cubicBezTo>
                      <a:pt x="6385" y="11830"/>
                      <a:pt x="5115" y="12473"/>
                      <a:pt x="5115" y="12473"/>
                    </a:cubicBezTo>
                    <a:cubicBezTo>
                      <a:pt x="5115" y="12473"/>
                      <a:pt x="5759" y="11882"/>
                      <a:pt x="6472" y="11099"/>
                    </a:cubicBezTo>
                    <a:cubicBezTo>
                      <a:pt x="7499" y="7411"/>
                      <a:pt x="6664" y="1184"/>
                      <a:pt x="4106" y="1"/>
                    </a:cubicBezTo>
                    <a:cubicBezTo>
                      <a:pt x="4106" y="1"/>
                      <a:pt x="4628" y="3689"/>
                      <a:pt x="4454" y="6281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17"/>
            <p:cNvGrpSpPr/>
            <p:nvPr/>
          </p:nvGrpSpPr>
          <p:grpSpPr>
            <a:xfrm>
              <a:off x="68785" y="3882173"/>
              <a:ext cx="841434" cy="1190770"/>
              <a:chOff x="3046525" y="940475"/>
              <a:chExt cx="136150" cy="192675"/>
            </a:xfrm>
          </p:grpSpPr>
          <p:sp>
            <p:nvSpPr>
              <p:cNvPr id="1389" name="Google Shape;1389;p17"/>
              <p:cNvSpPr/>
              <p:nvPr/>
            </p:nvSpPr>
            <p:spPr>
              <a:xfrm>
                <a:off x="3099150" y="940475"/>
                <a:ext cx="64400" cy="16615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6646" extrusionOk="0">
                    <a:moveTo>
                      <a:pt x="870" y="6611"/>
                    </a:moveTo>
                    <a:cubicBezTo>
                      <a:pt x="870" y="6611"/>
                      <a:pt x="1" y="6158"/>
                      <a:pt x="696" y="5167"/>
                    </a:cubicBezTo>
                    <a:cubicBezTo>
                      <a:pt x="1392" y="4158"/>
                      <a:pt x="1462" y="4888"/>
                      <a:pt x="1740" y="3131"/>
                    </a:cubicBezTo>
                    <a:cubicBezTo>
                      <a:pt x="2019" y="1375"/>
                      <a:pt x="1410" y="1548"/>
                      <a:pt x="2436" y="0"/>
                    </a:cubicBezTo>
                    <a:cubicBezTo>
                      <a:pt x="2436" y="0"/>
                      <a:pt x="2210" y="1688"/>
                      <a:pt x="2401" y="2470"/>
                    </a:cubicBezTo>
                    <a:cubicBezTo>
                      <a:pt x="2575" y="3271"/>
                      <a:pt x="2453" y="6645"/>
                      <a:pt x="870" y="66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7"/>
              <p:cNvSpPr/>
              <p:nvPr/>
            </p:nvSpPr>
            <p:spPr>
              <a:xfrm>
                <a:off x="3095250" y="973525"/>
                <a:ext cx="622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5133" extrusionOk="0">
                    <a:moveTo>
                      <a:pt x="939" y="5132"/>
                    </a:moveTo>
                    <a:cubicBezTo>
                      <a:pt x="939" y="5132"/>
                      <a:pt x="0" y="4993"/>
                      <a:pt x="383" y="4106"/>
                    </a:cubicBezTo>
                    <a:cubicBezTo>
                      <a:pt x="765" y="3236"/>
                      <a:pt x="1026" y="3740"/>
                      <a:pt x="783" y="2418"/>
                    </a:cubicBezTo>
                    <a:cubicBezTo>
                      <a:pt x="557" y="1079"/>
                      <a:pt x="35" y="1357"/>
                      <a:pt x="557" y="0"/>
                    </a:cubicBezTo>
                    <a:cubicBezTo>
                      <a:pt x="557" y="0"/>
                      <a:pt x="835" y="1270"/>
                      <a:pt x="1235" y="1792"/>
                    </a:cubicBezTo>
                    <a:cubicBezTo>
                      <a:pt x="1635" y="2314"/>
                      <a:pt x="2488" y="4784"/>
                      <a:pt x="939" y="5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7"/>
              <p:cNvSpPr/>
              <p:nvPr/>
            </p:nvSpPr>
            <p:spPr>
              <a:xfrm>
                <a:off x="3118300" y="980475"/>
                <a:ext cx="64375" cy="1526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107" extrusionOk="0">
                    <a:moveTo>
                      <a:pt x="0" y="4854"/>
                    </a:moveTo>
                    <a:cubicBezTo>
                      <a:pt x="0" y="4854"/>
                      <a:pt x="104" y="4002"/>
                      <a:pt x="905" y="3549"/>
                    </a:cubicBezTo>
                    <a:cubicBezTo>
                      <a:pt x="1705" y="3097"/>
                      <a:pt x="1722" y="3149"/>
                      <a:pt x="1948" y="2280"/>
                    </a:cubicBezTo>
                    <a:cubicBezTo>
                      <a:pt x="2157" y="1392"/>
                      <a:pt x="2018" y="749"/>
                      <a:pt x="2435" y="1"/>
                    </a:cubicBezTo>
                    <a:cubicBezTo>
                      <a:pt x="2435" y="1"/>
                      <a:pt x="2418" y="1236"/>
                      <a:pt x="2488" y="1862"/>
                    </a:cubicBezTo>
                    <a:cubicBezTo>
                      <a:pt x="2575" y="2506"/>
                      <a:pt x="1861" y="6107"/>
                      <a:pt x="0" y="48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7"/>
              <p:cNvSpPr/>
              <p:nvPr/>
            </p:nvSpPr>
            <p:spPr>
              <a:xfrm>
                <a:off x="3064350" y="973075"/>
                <a:ext cx="5005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4629" extrusionOk="0">
                    <a:moveTo>
                      <a:pt x="958" y="4628"/>
                    </a:moveTo>
                    <a:cubicBezTo>
                      <a:pt x="958" y="4628"/>
                      <a:pt x="297" y="4541"/>
                      <a:pt x="471" y="3724"/>
                    </a:cubicBezTo>
                    <a:cubicBezTo>
                      <a:pt x="662" y="2923"/>
                      <a:pt x="888" y="3376"/>
                      <a:pt x="610" y="2175"/>
                    </a:cubicBezTo>
                    <a:cubicBezTo>
                      <a:pt x="332" y="992"/>
                      <a:pt x="1" y="1236"/>
                      <a:pt x="245" y="1"/>
                    </a:cubicBezTo>
                    <a:cubicBezTo>
                      <a:pt x="245" y="1"/>
                      <a:pt x="540" y="1132"/>
                      <a:pt x="871" y="1601"/>
                    </a:cubicBezTo>
                    <a:cubicBezTo>
                      <a:pt x="1184" y="2071"/>
                      <a:pt x="2001" y="4263"/>
                      <a:pt x="958" y="46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7"/>
              <p:cNvSpPr/>
              <p:nvPr/>
            </p:nvSpPr>
            <p:spPr>
              <a:xfrm>
                <a:off x="3046525" y="1006575"/>
                <a:ext cx="62225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3341" extrusionOk="0">
                    <a:moveTo>
                      <a:pt x="1584" y="3201"/>
                    </a:moveTo>
                    <a:cubicBezTo>
                      <a:pt x="1584" y="3201"/>
                      <a:pt x="940" y="3340"/>
                      <a:pt x="958" y="2679"/>
                    </a:cubicBezTo>
                    <a:cubicBezTo>
                      <a:pt x="975" y="2018"/>
                      <a:pt x="1271" y="2297"/>
                      <a:pt x="766" y="1496"/>
                    </a:cubicBezTo>
                    <a:cubicBezTo>
                      <a:pt x="279" y="696"/>
                      <a:pt x="18" y="992"/>
                      <a:pt x="1" y="0"/>
                    </a:cubicBezTo>
                    <a:cubicBezTo>
                      <a:pt x="1" y="0"/>
                      <a:pt x="505" y="748"/>
                      <a:pt x="905" y="992"/>
                    </a:cubicBezTo>
                    <a:cubicBezTo>
                      <a:pt x="1288" y="1236"/>
                      <a:pt x="2488" y="2610"/>
                      <a:pt x="1584" y="32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7"/>
              <p:cNvSpPr/>
              <p:nvPr/>
            </p:nvSpPr>
            <p:spPr>
              <a:xfrm>
                <a:off x="3081750" y="993950"/>
                <a:ext cx="41775" cy="1018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4072" extrusionOk="0">
                    <a:moveTo>
                      <a:pt x="157" y="3706"/>
                    </a:moveTo>
                    <a:cubicBezTo>
                      <a:pt x="157" y="3706"/>
                      <a:pt x="1" y="3132"/>
                      <a:pt x="401" y="2662"/>
                    </a:cubicBezTo>
                    <a:cubicBezTo>
                      <a:pt x="801" y="2175"/>
                      <a:pt x="836" y="2210"/>
                      <a:pt x="731" y="1584"/>
                    </a:cubicBezTo>
                    <a:cubicBezTo>
                      <a:pt x="644" y="975"/>
                      <a:pt x="384" y="575"/>
                      <a:pt x="453" y="1"/>
                    </a:cubicBezTo>
                    <a:cubicBezTo>
                      <a:pt x="453" y="1"/>
                      <a:pt x="766" y="801"/>
                      <a:pt x="975" y="1184"/>
                    </a:cubicBezTo>
                    <a:cubicBezTo>
                      <a:pt x="1201" y="1584"/>
                      <a:pt x="1671" y="4072"/>
                      <a:pt x="157" y="37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17"/>
            <p:cNvGrpSpPr/>
            <p:nvPr/>
          </p:nvGrpSpPr>
          <p:grpSpPr>
            <a:xfrm>
              <a:off x="-297238" y="3986476"/>
              <a:ext cx="9458527" cy="1239779"/>
              <a:chOff x="-297238" y="4416051"/>
              <a:chExt cx="9458527" cy="1239779"/>
            </a:xfrm>
          </p:grpSpPr>
          <p:sp>
            <p:nvSpPr>
              <p:cNvPr id="1396" name="Google Shape;1396;p17"/>
              <p:cNvSpPr/>
              <p:nvPr/>
            </p:nvSpPr>
            <p:spPr>
              <a:xfrm>
                <a:off x="1191025" y="4416051"/>
                <a:ext cx="7970263" cy="1239766"/>
              </a:xfrm>
              <a:custGeom>
                <a:avLst/>
                <a:gdLst/>
                <a:ahLst/>
                <a:cxnLst/>
                <a:rect l="l" t="t" r="r" b="b"/>
                <a:pathLst>
                  <a:path w="69497" h="13239" extrusionOk="0">
                    <a:moveTo>
                      <a:pt x="51249" y="7115"/>
                    </a:moveTo>
                    <a:cubicBezTo>
                      <a:pt x="43699" y="6819"/>
                      <a:pt x="39141" y="10716"/>
                      <a:pt x="33940" y="10559"/>
                    </a:cubicBezTo>
                    <a:cubicBezTo>
                      <a:pt x="28739" y="10420"/>
                      <a:pt x="22146" y="8942"/>
                      <a:pt x="15918" y="9098"/>
                    </a:cubicBezTo>
                    <a:cubicBezTo>
                      <a:pt x="9986" y="9237"/>
                      <a:pt x="5254" y="12821"/>
                      <a:pt x="1" y="12229"/>
                    </a:cubicBezTo>
                    <a:lnTo>
                      <a:pt x="5602" y="13238"/>
                    </a:lnTo>
                    <a:lnTo>
                      <a:pt x="69497" y="13238"/>
                    </a:lnTo>
                    <a:lnTo>
                      <a:pt x="69497" y="157"/>
                    </a:lnTo>
                    <a:cubicBezTo>
                      <a:pt x="63565" y="0"/>
                      <a:pt x="58798" y="7411"/>
                      <a:pt x="51249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7"/>
              <p:cNvSpPr/>
              <p:nvPr/>
            </p:nvSpPr>
            <p:spPr>
              <a:xfrm>
                <a:off x="-297238" y="4891569"/>
                <a:ext cx="7126411" cy="764261"/>
              </a:xfrm>
              <a:custGeom>
                <a:avLst/>
                <a:gdLst/>
                <a:ahLst/>
                <a:cxnLst/>
                <a:rect l="l" t="t" r="r" b="b"/>
                <a:pathLst>
                  <a:path w="62139" h="6664" extrusionOk="0">
                    <a:moveTo>
                      <a:pt x="19362" y="4350"/>
                    </a:moveTo>
                    <a:cubicBezTo>
                      <a:pt x="13204" y="4245"/>
                      <a:pt x="5393" y="505"/>
                      <a:pt x="1" y="1"/>
                    </a:cubicBezTo>
                    <a:lnTo>
                      <a:pt x="1" y="6663"/>
                    </a:lnTo>
                    <a:lnTo>
                      <a:pt x="62138" y="6663"/>
                    </a:lnTo>
                    <a:cubicBezTo>
                      <a:pt x="56311" y="6663"/>
                      <a:pt x="47178" y="5567"/>
                      <a:pt x="38932" y="4019"/>
                    </a:cubicBezTo>
                    <a:cubicBezTo>
                      <a:pt x="30687" y="2488"/>
                      <a:pt x="25955" y="4471"/>
                      <a:pt x="19362" y="43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7"/>
              <p:cNvSpPr/>
              <p:nvPr/>
            </p:nvSpPr>
            <p:spPr>
              <a:xfrm>
                <a:off x="-297238" y="4985381"/>
                <a:ext cx="3387680" cy="670449"/>
              </a:xfrm>
              <a:custGeom>
                <a:avLst/>
                <a:gdLst/>
                <a:ahLst/>
                <a:cxnLst/>
                <a:rect l="l" t="t" r="r" b="b"/>
                <a:pathLst>
                  <a:path w="29539" h="5846" extrusionOk="0">
                    <a:moveTo>
                      <a:pt x="19084" y="5080"/>
                    </a:moveTo>
                    <a:cubicBezTo>
                      <a:pt x="19084" y="5080"/>
                      <a:pt x="19362" y="3532"/>
                      <a:pt x="18753" y="3253"/>
                    </a:cubicBezTo>
                    <a:cubicBezTo>
                      <a:pt x="18144" y="2992"/>
                      <a:pt x="17483" y="3914"/>
                      <a:pt x="17483" y="3914"/>
                    </a:cubicBezTo>
                    <a:cubicBezTo>
                      <a:pt x="17483" y="3914"/>
                      <a:pt x="17883" y="888"/>
                      <a:pt x="16440" y="731"/>
                    </a:cubicBezTo>
                    <a:cubicBezTo>
                      <a:pt x="15013" y="574"/>
                      <a:pt x="15396" y="3375"/>
                      <a:pt x="15396" y="3375"/>
                    </a:cubicBezTo>
                    <a:cubicBezTo>
                      <a:pt x="15396" y="3375"/>
                      <a:pt x="13534" y="783"/>
                      <a:pt x="12647" y="1618"/>
                    </a:cubicBezTo>
                    <a:cubicBezTo>
                      <a:pt x="11777" y="2436"/>
                      <a:pt x="13256" y="3706"/>
                      <a:pt x="13256" y="3706"/>
                    </a:cubicBezTo>
                    <a:cubicBezTo>
                      <a:pt x="13256" y="3706"/>
                      <a:pt x="11499" y="2331"/>
                      <a:pt x="10786" y="2210"/>
                    </a:cubicBezTo>
                    <a:cubicBezTo>
                      <a:pt x="9412" y="2992"/>
                      <a:pt x="11273" y="4193"/>
                      <a:pt x="11273" y="4193"/>
                    </a:cubicBezTo>
                    <a:cubicBezTo>
                      <a:pt x="11273" y="4193"/>
                      <a:pt x="10403" y="4471"/>
                      <a:pt x="8246" y="4088"/>
                    </a:cubicBezTo>
                    <a:cubicBezTo>
                      <a:pt x="6228" y="3723"/>
                      <a:pt x="2714" y="0"/>
                      <a:pt x="1" y="714"/>
                    </a:cubicBezTo>
                    <a:lnTo>
                      <a:pt x="1" y="5845"/>
                    </a:lnTo>
                    <a:lnTo>
                      <a:pt x="29539" y="5845"/>
                    </a:lnTo>
                    <a:cubicBezTo>
                      <a:pt x="24529" y="4697"/>
                      <a:pt x="19084" y="5080"/>
                      <a:pt x="19084" y="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9" name="Google Shape;1399;p17"/>
            <p:cNvGrpSpPr/>
            <p:nvPr/>
          </p:nvGrpSpPr>
          <p:grpSpPr>
            <a:xfrm>
              <a:off x="6459789" y="4170783"/>
              <a:ext cx="1961784" cy="1284728"/>
              <a:chOff x="6022950" y="3778150"/>
              <a:chExt cx="330100" cy="216175"/>
            </a:xfrm>
          </p:grpSpPr>
          <p:sp>
            <p:nvSpPr>
              <p:cNvPr id="1400" name="Google Shape;1400;p17"/>
              <p:cNvSpPr/>
              <p:nvPr/>
            </p:nvSpPr>
            <p:spPr>
              <a:xfrm>
                <a:off x="6046425" y="3854700"/>
                <a:ext cx="726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75" extrusionOk="0">
                    <a:moveTo>
                      <a:pt x="1" y="505"/>
                    </a:moveTo>
                    <a:cubicBezTo>
                      <a:pt x="470" y="575"/>
                      <a:pt x="2419" y="244"/>
                      <a:pt x="2906" y="35"/>
                    </a:cubicBezTo>
                    <a:cubicBezTo>
                      <a:pt x="2871" y="35"/>
                      <a:pt x="2836" y="18"/>
                      <a:pt x="2801" y="1"/>
                    </a:cubicBezTo>
                    <a:cubicBezTo>
                      <a:pt x="1862" y="70"/>
                      <a:pt x="940" y="383"/>
                      <a:pt x="1" y="5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7"/>
              <p:cNvSpPr/>
              <p:nvPr/>
            </p:nvSpPr>
            <p:spPr>
              <a:xfrm>
                <a:off x="6189500" y="3796850"/>
                <a:ext cx="6352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4420" extrusionOk="0">
                    <a:moveTo>
                      <a:pt x="2488" y="4315"/>
                    </a:moveTo>
                    <a:cubicBezTo>
                      <a:pt x="1480" y="2663"/>
                      <a:pt x="1" y="1"/>
                      <a:pt x="958" y="1897"/>
                    </a:cubicBezTo>
                    <a:cubicBezTo>
                      <a:pt x="958" y="1897"/>
                      <a:pt x="905" y="1810"/>
                      <a:pt x="1480" y="2958"/>
                    </a:cubicBezTo>
                    <a:cubicBezTo>
                      <a:pt x="1723" y="3480"/>
                      <a:pt x="1984" y="3967"/>
                      <a:pt x="2401" y="4367"/>
                    </a:cubicBezTo>
                    <a:cubicBezTo>
                      <a:pt x="2419" y="4367"/>
                      <a:pt x="2419" y="4385"/>
                      <a:pt x="2419" y="4385"/>
                    </a:cubicBezTo>
                    <a:cubicBezTo>
                      <a:pt x="2471" y="4402"/>
                      <a:pt x="2506" y="4420"/>
                      <a:pt x="2541" y="4420"/>
                    </a:cubicBezTo>
                    <a:cubicBezTo>
                      <a:pt x="2523" y="4402"/>
                      <a:pt x="2523" y="4385"/>
                      <a:pt x="2488" y="43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7"/>
              <p:cNvSpPr/>
              <p:nvPr/>
            </p:nvSpPr>
            <p:spPr>
              <a:xfrm>
                <a:off x="6253875" y="3838600"/>
                <a:ext cx="417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3394" extrusionOk="0">
                    <a:moveTo>
                      <a:pt x="0" y="1"/>
                    </a:moveTo>
                    <a:cubicBezTo>
                      <a:pt x="0" y="36"/>
                      <a:pt x="0" y="53"/>
                      <a:pt x="0" y="53"/>
                    </a:cubicBezTo>
                    <a:cubicBezTo>
                      <a:pt x="592" y="1253"/>
                      <a:pt x="557" y="2210"/>
                      <a:pt x="1496" y="3289"/>
                    </a:cubicBezTo>
                    <a:cubicBezTo>
                      <a:pt x="1514" y="3306"/>
                      <a:pt x="1531" y="3324"/>
                      <a:pt x="1531" y="3341"/>
                    </a:cubicBezTo>
                    <a:cubicBezTo>
                      <a:pt x="1583" y="3358"/>
                      <a:pt x="1618" y="3376"/>
                      <a:pt x="1670" y="3393"/>
                    </a:cubicBezTo>
                    <a:cubicBezTo>
                      <a:pt x="1236" y="2923"/>
                      <a:pt x="470" y="38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7"/>
              <p:cNvSpPr/>
              <p:nvPr/>
            </p:nvSpPr>
            <p:spPr>
              <a:xfrm>
                <a:off x="6218650" y="3832100"/>
                <a:ext cx="46125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3184" extrusionOk="0">
                    <a:moveTo>
                      <a:pt x="0" y="0"/>
                    </a:moveTo>
                    <a:cubicBezTo>
                      <a:pt x="0" y="17"/>
                      <a:pt x="1235" y="2644"/>
                      <a:pt x="1740" y="3149"/>
                    </a:cubicBezTo>
                    <a:cubicBezTo>
                      <a:pt x="1775" y="3166"/>
                      <a:pt x="1810" y="3183"/>
                      <a:pt x="1844" y="3183"/>
                    </a:cubicBezTo>
                    <a:cubicBezTo>
                      <a:pt x="1183" y="2070"/>
                      <a:pt x="157" y="8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7"/>
              <p:cNvSpPr/>
              <p:nvPr/>
            </p:nvSpPr>
            <p:spPr>
              <a:xfrm>
                <a:off x="6233000" y="3835575"/>
                <a:ext cx="4090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3184" extrusionOk="0">
                    <a:moveTo>
                      <a:pt x="957" y="1757"/>
                    </a:moveTo>
                    <a:cubicBezTo>
                      <a:pt x="835" y="1444"/>
                      <a:pt x="279" y="139"/>
                      <a:pt x="0" y="0"/>
                    </a:cubicBezTo>
                    <a:cubicBezTo>
                      <a:pt x="0" y="18"/>
                      <a:pt x="940" y="2488"/>
                      <a:pt x="1549" y="3149"/>
                    </a:cubicBezTo>
                    <a:cubicBezTo>
                      <a:pt x="1583" y="3166"/>
                      <a:pt x="1601" y="3184"/>
                      <a:pt x="1636" y="3184"/>
                    </a:cubicBezTo>
                    <a:cubicBezTo>
                      <a:pt x="1566" y="3044"/>
                      <a:pt x="1131" y="2122"/>
                      <a:pt x="957" y="17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7"/>
              <p:cNvSpPr/>
              <p:nvPr/>
            </p:nvSpPr>
            <p:spPr>
              <a:xfrm>
                <a:off x="6238650" y="3819050"/>
                <a:ext cx="461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002" extrusionOk="0">
                    <a:moveTo>
                      <a:pt x="1688" y="3688"/>
                    </a:moveTo>
                    <a:cubicBezTo>
                      <a:pt x="905" y="2157"/>
                      <a:pt x="940" y="1653"/>
                      <a:pt x="505" y="870"/>
                    </a:cubicBezTo>
                    <a:cubicBezTo>
                      <a:pt x="1" y="0"/>
                      <a:pt x="975" y="2975"/>
                      <a:pt x="1740" y="3966"/>
                    </a:cubicBezTo>
                    <a:cubicBezTo>
                      <a:pt x="1775" y="3984"/>
                      <a:pt x="1810" y="4001"/>
                      <a:pt x="1845" y="4001"/>
                    </a:cubicBezTo>
                    <a:cubicBezTo>
                      <a:pt x="1792" y="3949"/>
                      <a:pt x="1810" y="3897"/>
                      <a:pt x="1688" y="36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7"/>
              <p:cNvSpPr/>
              <p:nvPr/>
            </p:nvSpPr>
            <p:spPr>
              <a:xfrm>
                <a:off x="6180375" y="3783375"/>
                <a:ext cx="62225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802" extrusionOk="0">
                    <a:moveTo>
                      <a:pt x="2471" y="4767"/>
                    </a:moveTo>
                    <a:cubicBezTo>
                      <a:pt x="2436" y="4680"/>
                      <a:pt x="2401" y="4628"/>
                      <a:pt x="2384" y="4558"/>
                    </a:cubicBezTo>
                    <a:cubicBezTo>
                      <a:pt x="2262" y="4437"/>
                      <a:pt x="2175" y="4280"/>
                      <a:pt x="2088" y="4141"/>
                    </a:cubicBezTo>
                    <a:cubicBezTo>
                      <a:pt x="1931" y="3845"/>
                      <a:pt x="1497" y="2993"/>
                      <a:pt x="1357" y="2697"/>
                    </a:cubicBezTo>
                    <a:cubicBezTo>
                      <a:pt x="1218" y="2367"/>
                      <a:pt x="1" y="1"/>
                      <a:pt x="1688" y="3758"/>
                    </a:cubicBezTo>
                    <a:cubicBezTo>
                      <a:pt x="2053" y="4576"/>
                      <a:pt x="2279" y="4611"/>
                      <a:pt x="2401" y="4767"/>
                    </a:cubicBezTo>
                    <a:cubicBezTo>
                      <a:pt x="2436" y="4785"/>
                      <a:pt x="2471" y="4802"/>
                      <a:pt x="2488" y="4802"/>
                    </a:cubicBezTo>
                    <a:cubicBezTo>
                      <a:pt x="2488" y="4802"/>
                      <a:pt x="2488" y="4785"/>
                      <a:pt x="2471" y="47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7"/>
              <p:cNvSpPr/>
              <p:nvPr/>
            </p:nvSpPr>
            <p:spPr>
              <a:xfrm>
                <a:off x="6216900" y="3931250"/>
                <a:ext cx="9267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245" extrusionOk="0">
                    <a:moveTo>
                      <a:pt x="3602" y="0"/>
                    </a:moveTo>
                    <a:cubicBezTo>
                      <a:pt x="3584" y="0"/>
                      <a:pt x="3584" y="18"/>
                      <a:pt x="3567" y="18"/>
                    </a:cubicBezTo>
                    <a:cubicBezTo>
                      <a:pt x="2662" y="209"/>
                      <a:pt x="18" y="2244"/>
                      <a:pt x="1" y="2244"/>
                    </a:cubicBezTo>
                    <a:cubicBezTo>
                      <a:pt x="175" y="2244"/>
                      <a:pt x="592" y="2018"/>
                      <a:pt x="766" y="1931"/>
                    </a:cubicBezTo>
                    <a:cubicBezTo>
                      <a:pt x="1514" y="1496"/>
                      <a:pt x="3393" y="139"/>
                      <a:pt x="3706" y="35"/>
                    </a:cubicBezTo>
                    <a:cubicBezTo>
                      <a:pt x="3671" y="35"/>
                      <a:pt x="3671" y="18"/>
                      <a:pt x="3637" y="18"/>
                    </a:cubicBezTo>
                    <a:cubicBezTo>
                      <a:pt x="3637" y="18"/>
                      <a:pt x="3619" y="0"/>
                      <a:pt x="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7"/>
              <p:cNvSpPr/>
              <p:nvPr/>
            </p:nvSpPr>
            <p:spPr>
              <a:xfrm>
                <a:off x="6069925" y="3801200"/>
                <a:ext cx="3655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915" extrusionOk="0">
                    <a:moveTo>
                      <a:pt x="0" y="1"/>
                    </a:moveTo>
                    <a:cubicBezTo>
                      <a:pt x="17" y="71"/>
                      <a:pt x="244" y="453"/>
                      <a:pt x="278" y="505"/>
                    </a:cubicBezTo>
                    <a:cubicBezTo>
                      <a:pt x="505" y="906"/>
                      <a:pt x="1009" y="1497"/>
                      <a:pt x="1270" y="1827"/>
                    </a:cubicBezTo>
                    <a:cubicBezTo>
                      <a:pt x="1340" y="1845"/>
                      <a:pt x="1409" y="1880"/>
                      <a:pt x="1461" y="1914"/>
                    </a:cubicBezTo>
                    <a:cubicBezTo>
                      <a:pt x="1305" y="168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7"/>
              <p:cNvSpPr/>
              <p:nvPr/>
            </p:nvSpPr>
            <p:spPr>
              <a:xfrm>
                <a:off x="6090350" y="3803375"/>
                <a:ext cx="548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472" extrusionOk="0">
                    <a:moveTo>
                      <a:pt x="2140" y="2367"/>
                    </a:moveTo>
                    <a:cubicBezTo>
                      <a:pt x="1201" y="1219"/>
                      <a:pt x="662" y="279"/>
                      <a:pt x="331" y="157"/>
                    </a:cubicBezTo>
                    <a:cubicBezTo>
                      <a:pt x="505" y="471"/>
                      <a:pt x="1810" y="2158"/>
                      <a:pt x="1879" y="2245"/>
                    </a:cubicBezTo>
                    <a:cubicBezTo>
                      <a:pt x="1914" y="2280"/>
                      <a:pt x="1862" y="2349"/>
                      <a:pt x="1827" y="2297"/>
                    </a:cubicBezTo>
                    <a:cubicBezTo>
                      <a:pt x="1827" y="2297"/>
                      <a:pt x="923" y="1132"/>
                      <a:pt x="923" y="1114"/>
                    </a:cubicBezTo>
                    <a:cubicBezTo>
                      <a:pt x="436" y="436"/>
                      <a:pt x="192" y="70"/>
                      <a:pt x="1" y="1"/>
                    </a:cubicBezTo>
                    <a:cubicBezTo>
                      <a:pt x="609" y="749"/>
                      <a:pt x="870" y="1532"/>
                      <a:pt x="1688" y="2228"/>
                    </a:cubicBezTo>
                    <a:cubicBezTo>
                      <a:pt x="1671" y="2228"/>
                      <a:pt x="1688" y="2245"/>
                      <a:pt x="1688" y="2262"/>
                    </a:cubicBezTo>
                    <a:cubicBezTo>
                      <a:pt x="1862" y="2332"/>
                      <a:pt x="2019" y="2402"/>
                      <a:pt x="2192" y="2471"/>
                    </a:cubicBezTo>
                    <a:cubicBezTo>
                      <a:pt x="2175" y="2436"/>
                      <a:pt x="2158" y="2402"/>
                      <a:pt x="214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7"/>
              <p:cNvSpPr/>
              <p:nvPr/>
            </p:nvSpPr>
            <p:spPr>
              <a:xfrm>
                <a:off x="6111225" y="3802950"/>
                <a:ext cx="44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663" extrusionOk="0">
                    <a:moveTo>
                      <a:pt x="1" y="1"/>
                    </a:moveTo>
                    <a:cubicBezTo>
                      <a:pt x="679" y="1323"/>
                      <a:pt x="1462" y="2419"/>
                      <a:pt x="1566" y="2575"/>
                    </a:cubicBezTo>
                    <a:cubicBezTo>
                      <a:pt x="1636" y="2592"/>
                      <a:pt x="1705" y="2627"/>
                      <a:pt x="1775" y="2662"/>
                    </a:cubicBezTo>
                    <a:cubicBezTo>
                      <a:pt x="1671" y="2488"/>
                      <a:pt x="244" y="14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7"/>
              <p:cNvSpPr/>
              <p:nvPr/>
            </p:nvSpPr>
            <p:spPr>
              <a:xfrm>
                <a:off x="6022950" y="3845575"/>
                <a:ext cx="778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92" extrusionOk="0">
                    <a:moveTo>
                      <a:pt x="2871" y="0"/>
                    </a:moveTo>
                    <a:cubicBezTo>
                      <a:pt x="2888" y="0"/>
                      <a:pt x="2888" y="0"/>
                      <a:pt x="2888" y="0"/>
                    </a:cubicBezTo>
                    <a:cubicBezTo>
                      <a:pt x="2888" y="0"/>
                      <a:pt x="2418" y="157"/>
                      <a:pt x="2244" y="192"/>
                    </a:cubicBezTo>
                    <a:cubicBezTo>
                      <a:pt x="0" y="505"/>
                      <a:pt x="279" y="592"/>
                      <a:pt x="1966" y="348"/>
                    </a:cubicBezTo>
                    <a:cubicBezTo>
                      <a:pt x="2958" y="226"/>
                      <a:pt x="2940" y="122"/>
                      <a:pt x="3114" y="87"/>
                    </a:cubicBezTo>
                    <a:cubicBezTo>
                      <a:pt x="3114" y="87"/>
                      <a:pt x="3114" y="87"/>
                      <a:pt x="3114" y="87"/>
                    </a:cubicBezTo>
                    <a:cubicBezTo>
                      <a:pt x="3079" y="87"/>
                      <a:pt x="3045" y="70"/>
                      <a:pt x="3010" y="52"/>
                    </a:cubicBezTo>
                    <a:cubicBezTo>
                      <a:pt x="2958" y="35"/>
                      <a:pt x="2923" y="18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7"/>
              <p:cNvSpPr/>
              <p:nvPr/>
            </p:nvSpPr>
            <p:spPr>
              <a:xfrm>
                <a:off x="6264750" y="3839475"/>
                <a:ext cx="413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498" extrusionOk="0">
                    <a:moveTo>
                      <a:pt x="783" y="1793"/>
                    </a:moveTo>
                    <a:cubicBezTo>
                      <a:pt x="714" y="1636"/>
                      <a:pt x="661" y="1479"/>
                      <a:pt x="609" y="1340"/>
                    </a:cubicBezTo>
                    <a:cubicBezTo>
                      <a:pt x="383" y="731"/>
                      <a:pt x="383" y="523"/>
                      <a:pt x="53" y="140"/>
                    </a:cubicBezTo>
                    <a:cubicBezTo>
                      <a:pt x="0" y="210"/>
                      <a:pt x="35" y="1"/>
                      <a:pt x="592" y="1810"/>
                    </a:cubicBezTo>
                    <a:cubicBezTo>
                      <a:pt x="957" y="3010"/>
                      <a:pt x="1444" y="3306"/>
                      <a:pt x="1514" y="3445"/>
                    </a:cubicBezTo>
                    <a:cubicBezTo>
                      <a:pt x="1549" y="3463"/>
                      <a:pt x="1601" y="3480"/>
                      <a:pt x="1653" y="3497"/>
                    </a:cubicBezTo>
                    <a:cubicBezTo>
                      <a:pt x="1462" y="3289"/>
                      <a:pt x="1114" y="2732"/>
                      <a:pt x="783" y="17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7"/>
              <p:cNvSpPr/>
              <p:nvPr/>
            </p:nvSpPr>
            <p:spPr>
              <a:xfrm>
                <a:off x="6073825" y="3800350"/>
                <a:ext cx="4047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071" extrusionOk="0">
                    <a:moveTo>
                      <a:pt x="1618" y="2070"/>
                    </a:moveTo>
                    <a:cubicBezTo>
                      <a:pt x="1201" y="1548"/>
                      <a:pt x="435" y="383"/>
                      <a:pt x="1" y="0"/>
                    </a:cubicBezTo>
                    <a:cubicBezTo>
                      <a:pt x="35" y="174"/>
                      <a:pt x="1357" y="1792"/>
                      <a:pt x="1375" y="1966"/>
                    </a:cubicBezTo>
                    <a:cubicBezTo>
                      <a:pt x="1392" y="1966"/>
                      <a:pt x="1410" y="1983"/>
                      <a:pt x="1410" y="1983"/>
                    </a:cubicBezTo>
                    <a:cubicBezTo>
                      <a:pt x="1479" y="2018"/>
                      <a:pt x="1549" y="2035"/>
                      <a:pt x="1618" y="20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7"/>
              <p:cNvSpPr/>
              <p:nvPr/>
            </p:nvSpPr>
            <p:spPr>
              <a:xfrm>
                <a:off x="6080775" y="3802525"/>
                <a:ext cx="4482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2175" extrusionOk="0">
                    <a:moveTo>
                      <a:pt x="1793" y="2175"/>
                    </a:moveTo>
                    <a:cubicBezTo>
                      <a:pt x="1758" y="2105"/>
                      <a:pt x="1706" y="2018"/>
                      <a:pt x="1688" y="2001"/>
                    </a:cubicBezTo>
                    <a:cubicBezTo>
                      <a:pt x="975" y="1183"/>
                      <a:pt x="453" y="174"/>
                      <a:pt x="1" y="0"/>
                    </a:cubicBezTo>
                    <a:cubicBezTo>
                      <a:pt x="140" y="209"/>
                      <a:pt x="1288" y="1740"/>
                      <a:pt x="1549" y="2070"/>
                    </a:cubicBezTo>
                    <a:cubicBezTo>
                      <a:pt x="1567" y="2070"/>
                      <a:pt x="1584" y="2088"/>
                      <a:pt x="1601" y="2088"/>
                    </a:cubicBezTo>
                    <a:cubicBezTo>
                      <a:pt x="1654" y="2122"/>
                      <a:pt x="1723" y="2140"/>
                      <a:pt x="1793" y="21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7"/>
              <p:cNvSpPr/>
              <p:nvPr/>
            </p:nvSpPr>
            <p:spPr>
              <a:xfrm>
                <a:off x="6063400" y="3803825"/>
                <a:ext cx="3480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71" extrusionOk="0">
                    <a:moveTo>
                      <a:pt x="0" y="0"/>
                    </a:moveTo>
                    <a:cubicBezTo>
                      <a:pt x="713" y="1079"/>
                      <a:pt x="1079" y="1479"/>
                      <a:pt x="1166" y="1566"/>
                    </a:cubicBezTo>
                    <a:cubicBezTo>
                      <a:pt x="1235" y="1601"/>
                      <a:pt x="1322" y="1636"/>
                      <a:pt x="1392" y="1670"/>
                    </a:cubicBezTo>
                    <a:cubicBezTo>
                      <a:pt x="1340" y="1566"/>
                      <a:pt x="1061" y="116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7"/>
              <p:cNvSpPr/>
              <p:nvPr/>
            </p:nvSpPr>
            <p:spPr>
              <a:xfrm>
                <a:off x="6031650" y="3809050"/>
                <a:ext cx="487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392" extrusionOk="0">
                    <a:moveTo>
                      <a:pt x="1061" y="835"/>
                    </a:moveTo>
                    <a:cubicBezTo>
                      <a:pt x="974" y="800"/>
                      <a:pt x="940" y="783"/>
                      <a:pt x="940" y="783"/>
                    </a:cubicBezTo>
                    <a:cubicBezTo>
                      <a:pt x="940" y="765"/>
                      <a:pt x="992" y="783"/>
                      <a:pt x="1061" y="818"/>
                    </a:cubicBezTo>
                    <a:cubicBezTo>
                      <a:pt x="1148" y="852"/>
                      <a:pt x="1253" y="887"/>
                      <a:pt x="1409" y="957"/>
                    </a:cubicBezTo>
                    <a:cubicBezTo>
                      <a:pt x="1531" y="992"/>
                      <a:pt x="1670" y="1061"/>
                      <a:pt x="1827" y="1113"/>
                    </a:cubicBezTo>
                    <a:lnTo>
                      <a:pt x="1827" y="1113"/>
                    </a:lnTo>
                    <a:cubicBezTo>
                      <a:pt x="1827" y="1113"/>
                      <a:pt x="1427" y="435"/>
                      <a:pt x="731" y="0"/>
                    </a:cubicBezTo>
                    <a:cubicBezTo>
                      <a:pt x="1044" y="592"/>
                      <a:pt x="800" y="174"/>
                      <a:pt x="592" y="35"/>
                    </a:cubicBezTo>
                    <a:cubicBezTo>
                      <a:pt x="1287" y="1200"/>
                      <a:pt x="731" y="313"/>
                      <a:pt x="452" y="296"/>
                    </a:cubicBezTo>
                    <a:cubicBezTo>
                      <a:pt x="1079" y="870"/>
                      <a:pt x="452" y="313"/>
                      <a:pt x="279" y="278"/>
                    </a:cubicBezTo>
                    <a:cubicBezTo>
                      <a:pt x="818" y="713"/>
                      <a:pt x="905" y="765"/>
                      <a:pt x="226" y="418"/>
                    </a:cubicBezTo>
                    <a:cubicBezTo>
                      <a:pt x="209" y="418"/>
                      <a:pt x="192" y="400"/>
                      <a:pt x="174" y="435"/>
                    </a:cubicBezTo>
                    <a:cubicBezTo>
                      <a:pt x="157" y="452"/>
                      <a:pt x="192" y="470"/>
                      <a:pt x="209" y="470"/>
                    </a:cubicBezTo>
                    <a:cubicBezTo>
                      <a:pt x="1079" y="992"/>
                      <a:pt x="157" y="609"/>
                      <a:pt x="70" y="644"/>
                    </a:cubicBezTo>
                    <a:cubicBezTo>
                      <a:pt x="139" y="783"/>
                      <a:pt x="679" y="852"/>
                      <a:pt x="52" y="765"/>
                    </a:cubicBezTo>
                    <a:cubicBezTo>
                      <a:pt x="18" y="765"/>
                      <a:pt x="18" y="783"/>
                      <a:pt x="35" y="783"/>
                    </a:cubicBezTo>
                    <a:cubicBezTo>
                      <a:pt x="487" y="957"/>
                      <a:pt x="105" y="800"/>
                      <a:pt x="18" y="887"/>
                    </a:cubicBezTo>
                    <a:cubicBezTo>
                      <a:pt x="400" y="905"/>
                      <a:pt x="766" y="1026"/>
                      <a:pt x="766" y="1026"/>
                    </a:cubicBezTo>
                    <a:cubicBezTo>
                      <a:pt x="52" y="1044"/>
                      <a:pt x="244" y="1044"/>
                      <a:pt x="0" y="1026"/>
                    </a:cubicBezTo>
                    <a:cubicBezTo>
                      <a:pt x="348" y="1218"/>
                      <a:pt x="1914" y="1079"/>
                      <a:pt x="940" y="1218"/>
                    </a:cubicBezTo>
                    <a:cubicBezTo>
                      <a:pt x="800" y="1235"/>
                      <a:pt x="139" y="1183"/>
                      <a:pt x="35" y="1235"/>
                    </a:cubicBezTo>
                    <a:cubicBezTo>
                      <a:pt x="87" y="1287"/>
                      <a:pt x="452" y="1340"/>
                      <a:pt x="505" y="1357"/>
                    </a:cubicBezTo>
                    <a:cubicBezTo>
                      <a:pt x="1287" y="1392"/>
                      <a:pt x="1461" y="1305"/>
                      <a:pt x="1949" y="1218"/>
                    </a:cubicBezTo>
                    <a:cubicBezTo>
                      <a:pt x="1722" y="1113"/>
                      <a:pt x="1548" y="1044"/>
                      <a:pt x="1392" y="974"/>
                    </a:cubicBezTo>
                    <a:cubicBezTo>
                      <a:pt x="1253" y="922"/>
                      <a:pt x="1131" y="870"/>
                      <a:pt x="1061" y="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7"/>
              <p:cNvSpPr/>
              <p:nvPr/>
            </p:nvSpPr>
            <p:spPr>
              <a:xfrm>
                <a:off x="6270400" y="3844700"/>
                <a:ext cx="513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532" extrusionOk="0">
                    <a:moveTo>
                      <a:pt x="2053" y="3532"/>
                    </a:moveTo>
                    <a:cubicBezTo>
                      <a:pt x="1531" y="2784"/>
                      <a:pt x="714" y="279"/>
                      <a:pt x="244" y="87"/>
                    </a:cubicBezTo>
                    <a:cubicBezTo>
                      <a:pt x="261" y="105"/>
                      <a:pt x="261" y="122"/>
                      <a:pt x="279" y="140"/>
                    </a:cubicBezTo>
                    <a:lnTo>
                      <a:pt x="279" y="140"/>
                    </a:lnTo>
                    <a:cubicBezTo>
                      <a:pt x="435" y="470"/>
                      <a:pt x="870" y="1392"/>
                      <a:pt x="992" y="1723"/>
                    </a:cubicBezTo>
                    <a:cubicBezTo>
                      <a:pt x="1236" y="2453"/>
                      <a:pt x="1427" y="2906"/>
                      <a:pt x="1862" y="3427"/>
                    </a:cubicBezTo>
                    <a:cubicBezTo>
                      <a:pt x="1757" y="3375"/>
                      <a:pt x="1670" y="3323"/>
                      <a:pt x="1601" y="3236"/>
                    </a:cubicBezTo>
                    <a:cubicBezTo>
                      <a:pt x="1357" y="2940"/>
                      <a:pt x="1253" y="2697"/>
                      <a:pt x="1027" y="2140"/>
                    </a:cubicBezTo>
                    <a:cubicBezTo>
                      <a:pt x="975" y="2001"/>
                      <a:pt x="940" y="1879"/>
                      <a:pt x="888" y="1757"/>
                    </a:cubicBezTo>
                    <a:cubicBezTo>
                      <a:pt x="783" y="1427"/>
                      <a:pt x="261" y="122"/>
                      <a:pt x="0" y="1"/>
                    </a:cubicBezTo>
                    <a:cubicBezTo>
                      <a:pt x="18" y="18"/>
                      <a:pt x="818" y="2053"/>
                      <a:pt x="818" y="2053"/>
                    </a:cubicBezTo>
                    <a:cubicBezTo>
                      <a:pt x="1114" y="2714"/>
                      <a:pt x="1218" y="2853"/>
                      <a:pt x="1236" y="2923"/>
                    </a:cubicBezTo>
                    <a:cubicBezTo>
                      <a:pt x="1410" y="3114"/>
                      <a:pt x="1497" y="3254"/>
                      <a:pt x="1531" y="3341"/>
                    </a:cubicBezTo>
                    <a:cubicBezTo>
                      <a:pt x="1549" y="3341"/>
                      <a:pt x="1549" y="3341"/>
                      <a:pt x="1549" y="3341"/>
                    </a:cubicBezTo>
                    <a:cubicBezTo>
                      <a:pt x="1740" y="3410"/>
                      <a:pt x="1897" y="3480"/>
                      <a:pt x="2053" y="35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7"/>
              <p:cNvSpPr/>
              <p:nvPr/>
            </p:nvSpPr>
            <p:spPr>
              <a:xfrm>
                <a:off x="6120350" y="3806425"/>
                <a:ext cx="70925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306" extrusionOk="0">
                    <a:moveTo>
                      <a:pt x="1671" y="2593"/>
                    </a:moveTo>
                    <a:lnTo>
                      <a:pt x="1671" y="2593"/>
                    </a:lnTo>
                    <a:lnTo>
                      <a:pt x="1688" y="2593"/>
                    </a:lnTo>
                    <a:lnTo>
                      <a:pt x="1688" y="2593"/>
                    </a:lnTo>
                    <a:close/>
                    <a:moveTo>
                      <a:pt x="2836" y="3097"/>
                    </a:moveTo>
                    <a:cubicBezTo>
                      <a:pt x="2819" y="3097"/>
                      <a:pt x="2802" y="3080"/>
                      <a:pt x="2802" y="3080"/>
                    </a:cubicBezTo>
                    <a:cubicBezTo>
                      <a:pt x="2662" y="2923"/>
                      <a:pt x="2193" y="2158"/>
                      <a:pt x="2019" y="1845"/>
                    </a:cubicBezTo>
                    <a:cubicBezTo>
                      <a:pt x="1619" y="1149"/>
                      <a:pt x="1306" y="349"/>
                      <a:pt x="923" y="88"/>
                    </a:cubicBezTo>
                    <a:cubicBezTo>
                      <a:pt x="975" y="192"/>
                      <a:pt x="1027" y="296"/>
                      <a:pt x="1097" y="401"/>
                    </a:cubicBezTo>
                    <a:cubicBezTo>
                      <a:pt x="2697" y="3306"/>
                      <a:pt x="2715" y="3010"/>
                      <a:pt x="2315" y="2871"/>
                    </a:cubicBezTo>
                    <a:cubicBezTo>
                      <a:pt x="2297" y="2871"/>
                      <a:pt x="2297" y="2854"/>
                      <a:pt x="2280" y="2836"/>
                    </a:cubicBezTo>
                    <a:cubicBezTo>
                      <a:pt x="2036" y="2436"/>
                      <a:pt x="1758" y="2053"/>
                      <a:pt x="1532" y="1636"/>
                    </a:cubicBezTo>
                    <a:cubicBezTo>
                      <a:pt x="1166" y="992"/>
                      <a:pt x="766" y="192"/>
                      <a:pt x="471" y="18"/>
                    </a:cubicBezTo>
                    <a:cubicBezTo>
                      <a:pt x="471" y="18"/>
                      <a:pt x="1949" y="2732"/>
                      <a:pt x="1949" y="2714"/>
                    </a:cubicBezTo>
                    <a:cubicBezTo>
                      <a:pt x="1897" y="2697"/>
                      <a:pt x="1914" y="2714"/>
                      <a:pt x="1827" y="2680"/>
                    </a:cubicBezTo>
                    <a:lnTo>
                      <a:pt x="1827" y="2680"/>
                    </a:lnTo>
                    <a:lnTo>
                      <a:pt x="1827" y="2680"/>
                    </a:lnTo>
                    <a:lnTo>
                      <a:pt x="1827" y="2680"/>
                    </a:lnTo>
                    <a:cubicBezTo>
                      <a:pt x="1845" y="2662"/>
                      <a:pt x="1375" y="2001"/>
                      <a:pt x="1010" y="1427"/>
                    </a:cubicBezTo>
                    <a:cubicBezTo>
                      <a:pt x="679" y="888"/>
                      <a:pt x="314" y="192"/>
                      <a:pt x="18" y="1"/>
                    </a:cubicBezTo>
                    <a:cubicBezTo>
                      <a:pt x="1" y="35"/>
                      <a:pt x="18" y="35"/>
                      <a:pt x="18" y="53"/>
                    </a:cubicBezTo>
                    <a:cubicBezTo>
                      <a:pt x="279" y="453"/>
                      <a:pt x="505" y="870"/>
                      <a:pt x="732" y="1271"/>
                    </a:cubicBezTo>
                    <a:cubicBezTo>
                      <a:pt x="1340" y="2332"/>
                      <a:pt x="1688" y="2610"/>
                      <a:pt x="1723" y="2645"/>
                    </a:cubicBezTo>
                    <a:cubicBezTo>
                      <a:pt x="1862" y="2697"/>
                      <a:pt x="1984" y="2749"/>
                      <a:pt x="2123" y="2801"/>
                    </a:cubicBezTo>
                    <a:cubicBezTo>
                      <a:pt x="2349" y="2906"/>
                      <a:pt x="2593" y="2993"/>
                      <a:pt x="2836" y="30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7"/>
              <p:cNvSpPr/>
              <p:nvPr/>
            </p:nvSpPr>
            <p:spPr>
              <a:xfrm>
                <a:off x="6049900" y="3865150"/>
                <a:ext cx="135275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2558" extrusionOk="0">
                    <a:moveTo>
                      <a:pt x="3793" y="70"/>
                    </a:moveTo>
                    <a:cubicBezTo>
                      <a:pt x="3741" y="52"/>
                      <a:pt x="3671" y="18"/>
                      <a:pt x="3619" y="0"/>
                    </a:cubicBezTo>
                    <a:cubicBezTo>
                      <a:pt x="3671" y="18"/>
                      <a:pt x="3724" y="52"/>
                      <a:pt x="3793" y="70"/>
                    </a:cubicBezTo>
                    <a:cubicBezTo>
                      <a:pt x="1" y="1200"/>
                      <a:pt x="1166" y="887"/>
                      <a:pt x="349" y="1079"/>
                    </a:cubicBezTo>
                    <a:cubicBezTo>
                      <a:pt x="279" y="1079"/>
                      <a:pt x="192" y="1096"/>
                      <a:pt x="105" y="1148"/>
                    </a:cubicBezTo>
                    <a:cubicBezTo>
                      <a:pt x="210" y="1166"/>
                      <a:pt x="297" y="1166"/>
                      <a:pt x="366" y="1131"/>
                    </a:cubicBezTo>
                    <a:cubicBezTo>
                      <a:pt x="958" y="1113"/>
                      <a:pt x="1810" y="818"/>
                      <a:pt x="2227" y="696"/>
                    </a:cubicBezTo>
                    <a:cubicBezTo>
                      <a:pt x="2836" y="522"/>
                      <a:pt x="3550" y="278"/>
                      <a:pt x="3897" y="122"/>
                    </a:cubicBezTo>
                    <a:cubicBezTo>
                      <a:pt x="4002" y="157"/>
                      <a:pt x="4089" y="209"/>
                      <a:pt x="4193" y="244"/>
                    </a:cubicBezTo>
                    <a:cubicBezTo>
                      <a:pt x="3619" y="331"/>
                      <a:pt x="3010" y="574"/>
                      <a:pt x="2210" y="853"/>
                    </a:cubicBezTo>
                    <a:cubicBezTo>
                      <a:pt x="1253" y="1200"/>
                      <a:pt x="297" y="1287"/>
                      <a:pt x="314" y="1392"/>
                    </a:cubicBezTo>
                    <a:cubicBezTo>
                      <a:pt x="349" y="1548"/>
                      <a:pt x="2749" y="957"/>
                      <a:pt x="4298" y="296"/>
                    </a:cubicBezTo>
                    <a:cubicBezTo>
                      <a:pt x="4402" y="331"/>
                      <a:pt x="4506" y="383"/>
                      <a:pt x="4593" y="418"/>
                    </a:cubicBezTo>
                    <a:cubicBezTo>
                      <a:pt x="4298" y="435"/>
                      <a:pt x="801" y="1827"/>
                      <a:pt x="784" y="1827"/>
                    </a:cubicBezTo>
                    <a:cubicBezTo>
                      <a:pt x="801" y="1827"/>
                      <a:pt x="801" y="1844"/>
                      <a:pt x="801" y="1844"/>
                    </a:cubicBezTo>
                    <a:cubicBezTo>
                      <a:pt x="1201" y="1948"/>
                      <a:pt x="4141" y="731"/>
                      <a:pt x="4680" y="452"/>
                    </a:cubicBezTo>
                    <a:cubicBezTo>
                      <a:pt x="4785" y="505"/>
                      <a:pt x="4889" y="539"/>
                      <a:pt x="4993" y="574"/>
                    </a:cubicBezTo>
                    <a:cubicBezTo>
                      <a:pt x="4263" y="731"/>
                      <a:pt x="4141" y="818"/>
                      <a:pt x="1932" y="1879"/>
                    </a:cubicBezTo>
                    <a:cubicBezTo>
                      <a:pt x="488" y="2557"/>
                      <a:pt x="818" y="2279"/>
                      <a:pt x="679" y="2401"/>
                    </a:cubicBezTo>
                    <a:cubicBezTo>
                      <a:pt x="1079" y="2488"/>
                      <a:pt x="3584" y="1357"/>
                      <a:pt x="3950" y="1183"/>
                    </a:cubicBezTo>
                    <a:cubicBezTo>
                      <a:pt x="4332" y="1009"/>
                      <a:pt x="4732" y="835"/>
                      <a:pt x="5098" y="626"/>
                    </a:cubicBezTo>
                    <a:cubicBezTo>
                      <a:pt x="5237" y="679"/>
                      <a:pt x="5341" y="731"/>
                      <a:pt x="5411" y="766"/>
                    </a:cubicBezTo>
                    <a:cubicBezTo>
                      <a:pt x="5254" y="679"/>
                      <a:pt x="5080" y="609"/>
                      <a:pt x="4906" y="539"/>
                    </a:cubicBezTo>
                    <a:cubicBezTo>
                      <a:pt x="4524" y="383"/>
                      <a:pt x="4158" y="226"/>
                      <a:pt x="3793" y="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7"/>
              <p:cNvSpPr/>
              <p:nvPr/>
            </p:nvSpPr>
            <p:spPr>
              <a:xfrm>
                <a:off x="6152550" y="3813825"/>
                <a:ext cx="83075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480" extrusionOk="0">
                    <a:moveTo>
                      <a:pt x="3236" y="3445"/>
                    </a:moveTo>
                    <a:cubicBezTo>
                      <a:pt x="3271" y="3462"/>
                      <a:pt x="3305" y="3480"/>
                      <a:pt x="3323" y="3480"/>
                    </a:cubicBezTo>
                    <a:cubicBezTo>
                      <a:pt x="3288" y="3462"/>
                      <a:pt x="3236" y="3462"/>
                      <a:pt x="3201" y="3445"/>
                    </a:cubicBezTo>
                    <a:cubicBezTo>
                      <a:pt x="3201" y="3427"/>
                      <a:pt x="3201" y="3427"/>
                      <a:pt x="3184" y="3410"/>
                    </a:cubicBezTo>
                    <a:cubicBezTo>
                      <a:pt x="2140" y="1496"/>
                      <a:pt x="2036" y="783"/>
                      <a:pt x="1583" y="383"/>
                    </a:cubicBezTo>
                    <a:cubicBezTo>
                      <a:pt x="1583" y="453"/>
                      <a:pt x="1514" y="174"/>
                      <a:pt x="2244" y="1984"/>
                    </a:cubicBezTo>
                    <a:cubicBezTo>
                      <a:pt x="2453" y="2505"/>
                      <a:pt x="2644" y="3027"/>
                      <a:pt x="3097" y="3393"/>
                    </a:cubicBezTo>
                    <a:lnTo>
                      <a:pt x="3097" y="3393"/>
                    </a:lnTo>
                    <a:cubicBezTo>
                      <a:pt x="2992" y="3358"/>
                      <a:pt x="2888" y="3306"/>
                      <a:pt x="2766" y="3271"/>
                    </a:cubicBezTo>
                    <a:cubicBezTo>
                      <a:pt x="1688" y="1862"/>
                      <a:pt x="1201" y="888"/>
                      <a:pt x="609" y="453"/>
                    </a:cubicBezTo>
                    <a:cubicBezTo>
                      <a:pt x="609" y="453"/>
                      <a:pt x="1688" y="2331"/>
                      <a:pt x="2697" y="3236"/>
                    </a:cubicBezTo>
                    <a:cubicBezTo>
                      <a:pt x="2575" y="3201"/>
                      <a:pt x="2470" y="3149"/>
                      <a:pt x="2366" y="3114"/>
                    </a:cubicBezTo>
                    <a:cubicBezTo>
                      <a:pt x="2349" y="3097"/>
                      <a:pt x="2331" y="3062"/>
                      <a:pt x="2314" y="3045"/>
                    </a:cubicBezTo>
                    <a:cubicBezTo>
                      <a:pt x="1896" y="2418"/>
                      <a:pt x="1601" y="2123"/>
                      <a:pt x="1183" y="1496"/>
                    </a:cubicBezTo>
                    <a:cubicBezTo>
                      <a:pt x="1044" y="1288"/>
                      <a:pt x="261" y="35"/>
                      <a:pt x="0" y="0"/>
                    </a:cubicBezTo>
                    <a:cubicBezTo>
                      <a:pt x="18" y="18"/>
                      <a:pt x="348" y="470"/>
                      <a:pt x="644" y="905"/>
                    </a:cubicBezTo>
                    <a:cubicBezTo>
                      <a:pt x="1914" y="2819"/>
                      <a:pt x="1879" y="2784"/>
                      <a:pt x="2192" y="3045"/>
                    </a:cubicBezTo>
                    <a:cubicBezTo>
                      <a:pt x="2105" y="3010"/>
                      <a:pt x="2018" y="2975"/>
                      <a:pt x="1949" y="2958"/>
                    </a:cubicBezTo>
                    <a:cubicBezTo>
                      <a:pt x="1931" y="2906"/>
                      <a:pt x="522" y="801"/>
                      <a:pt x="505" y="801"/>
                    </a:cubicBezTo>
                    <a:cubicBezTo>
                      <a:pt x="209" y="331"/>
                      <a:pt x="261" y="592"/>
                      <a:pt x="539" y="1079"/>
                    </a:cubicBezTo>
                    <a:cubicBezTo>
                      <a:pt x="853" y="1618"/>
                      <a:pt x="1427" y="2453"/>
                      <a:pt x="1635" y="2766"/>
                    </a:cubicBezTo>
                    <a:cubicBezTo>
                      <a:pt x="1653" y="2784"/>
                      <a:pt x="1688" y="2836"/>
                      <a:pt x="1705" y="2871"/>
                    </a:cubicBezTo>
                    <a:cubicBezTo>
                      <a:pt x="1809" y="2906"/>
                      <a:pt x="1914" y="2958"/>
                      <a:pt x="2036" y="2992"/>
                    </a:cubicBezTo>
                    <a:cubicBezTo>
                      <a:pt x="2436" y="3149"/>
                      <a:pt x="2853" y="3306"/>
                      <a:pt x="3236" y="34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7"/>
              <p:cNvSpPr/>
              <p:nvPr/>
            </p:nvSpPr>
            <p:spPr>
              <a:xfrm>
                <a:off x="6127325" y="3904275"/>
                <a:ext cx="10960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2471" extrusionOk="0">
                    <a:moveTo>
                      <a:pt x="3253" y="488"/>
                    </a:moveTo>
                    <a:cubicBezTo>
                      <a:pt x="2784" y="766"/>
                      <a:pt x="2314" y="1062"/>
                      <a:pt x="1827" y="1358"/>
                    </a:cubicBezTo>
                    <a:cubicBezTo>
                      <a:pt x="0" y="2471"/>
                      <a:pt x="366" y="2158"/>
                      <a:pt x="244" y="2280"/>
                    </a:cubicBezTo>
                    <a:cubicBezTo>
                      <a:pt x="383" y="2280"/>
                      <a:pt x="800" y="2088"/>
                      <a:pt x="853" y="2053"/>
                    </a:cubicBezTo>
                    <a:cubicBezTo>
                      <a:pt x="2244" y="1392"/>
                      <a:pt x="4036" y="279"/>
                      <a:pt x="4384" y="36"/>
                    </a:cubicBezTo>
                    <a:cubicBezTo>
                      <a:pt x="4367" y="18"/>
                      <a:pt x="4349" y="1"/>
                      <a:pt x="4314" y="1"/>
                    </a:cubicBezTo>
                    <a:cubicBezTo>
                      <a:pt x="4245" y="53"/>
                      <a:pt x="3862" y="123"/>
                      <a:pt x="3253" y="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7"/>
              <p:cNvSpPr/>
              <p:nvPr/>
            </p:nvSpPr>
            <p:spPr>
              <a:xfrm>
                <a:off x="6039900" y="3848175"/>
                <a:ext cx="70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575" extrusionOk="0">
                    <a:moveTo>
                      <a:pt x="2471" y="1"/>
                    </a:moveTo>
                    <a:cubicBezTo>
                      <a:pt x="2506" y="35"/>
                      <a:pt x="2384" y="122"/>
                      <a:pt x="1288" y="331"/>
                    </a:cubicBezTo>
                    <a:cubicBezTo>
                      <a:pt x="36" y="557"/>
                      <a:pt x="227" y="436"/>
                      <a:pt x="1" y="523"/>
                    </a:cubicBezTo>
                    <a:cubicBezTo>
                      <a:pt x="209" y="575"/>
                      <a:pt x="644" y="557"/>
                      <a:pt x="905" y="505"/>
                    </a:cubicBezTo>
                    <a:cubicBezTo>
                      <a:pt x="1497" y="436"/>
                      <a:pt x="2036" y="331"/>
                      <a:pt x="2610" y="209"/>
                    </a:cubicBezTo>
                    <a:cubicBezTo>
                      <a:pt x="2680" y="192"/>
                      <a:pt x="2767" y="192"/>
                      <a:pt x="2836" y="157"/>
                    </a:cubicBezTo>
                    <a:cubicBezTo>
                      <a:pt x="2801" y="140"/>
                      <a:pt x="2784" y="140"/>
                      <a:pt x="2749" y="122"/>
                    </a:cubicBezTo>
                    <a:cubicBezTo>
                      <a:pt x="2662" y="88"/>
                      <a:pt x="2558" y="35"/>
                      <a:pt x="24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7"/>
              <p:cNvSpPr/>
              <p:nvPr/>
            </p:nvSpPr>
            <p:spPr>
              <a:xfrm>
                <a:off x="6152550" y="3914725"/>
                <a:ext cx="1117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2819" extrusionOk="0">
                    <a:moveTo>
                      <a:pt x="4401" y="18"/>
                    </a:moveTo>
                    <a:cubicBezTo>
                      <a:pt x="3427" y="348"/>
                      <a:pt x="3166" y="626"/>
                      <a:pt x="2105" y="1357"/>
                    </a:cubicBezTo>
                    <a:cubicBezTo>
                      <a:pt x="0" y="2818"/>
                      <a:pt x="1862" y="1688"/>
                      <a:pt x="2036" y="1548"/>
                    </a:cubicBezTo>
                    <a:cubicBezTo>
                      <a:pt x="3410" y="540"/>
                      <a:pt x="3549" y="696"/>
                      <a:pt x="4471" y="52"/>
                    </a:cubicBezTo>
                    <a:lnTo>
                      <a:pt x="4471" y="35"/>
                    </a:lnTo>
                    <a:cubicBezTo>
                      <a:pt x="4454" y="18"/>
                      <a:pt x="4419" y="18"/>
                      <a:pt x="4384" y="0"/>
                    </a:cubicBezTo>
                    <a:cubicBezTo>
                      <a:pt x="4384" y="0"/>
                      <a:pt x="4384" y="18"/>
                      <a:pt x="4401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7"/>
              <p:cNvSpPr/>
              <p:nvPr/>
            </p:nvSpPr>
            <p:spPr>
              <a:xfrm>
                <a:off x="6141675" y="3907750"/>
                <a:ext cx="10482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2315" extrusionOk="0">
                    <a:moveTo>
                      <a:pt x="4036" y="18"/>
                    </a:moveTo>
                    <a:cubicBezTo>
                      <a:pt x="3497" y="175"/>
                      <a:pt x="3219" y="366"/>
                      <a:pt x="1409" y="1480"/>
                    </a:cubicBezTo>
                    <a:cubicBezTo>
                      <a:pt x="70" y="2315"/>
                      <a:pt x="174" y="2123"/>
                      <a:pt x="0" y="2297"/>
                    </a:cubicBezTo>
                    <a:cubicBezTo>
                      <a:pt x="818" y="2106"/>
                      <a:pt x="3045" y="749"/>
                      <a:pt x="3758" y="297"/>
                    </a:cubicBezTo>
                    <a:cubicBezTo>
                      <a:pt x="3897" y="210"/>
                      <a:pt x="4019" y="70"/>
                      <a:pt x="4193" y="36"/>
                    </a:cubicBezTo>
                    <a:cubicBezTo>
                      <a:pt x="4158" y="18"/>
                      <a:pt x="4123" y="1"/>
                      <a:pt x="4088" y="1"/>
                    </a:cubicBezTo>
                    <a:cubicBezTo>
                      <a:pt x="4088" y="18"/>
                      <a:pt x="4054" y="18"/>
                      <a:pt x="4036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7"/>
              <p:cNvSpPr/>
              <p:nvPr/>
            </p:nvSpPr>
            <p:spPr>
              <a:xfrm>
                <a:off x="6157325" y="3918200"/>
                <a:ext cx="11527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715" extrusionOk="0">
                    <a:moveTo>
                      <a:pt x="1775" y="1549"/>
                    </a:moveTo>
                    <a:cubicBezTo>
                      <a:pt x="1462" y="1775"/>
                      <a:pt x="1" y="2714"/>
                      <a:pt x="1879" y="1688"/>
                    </a:cubicBezTo>
                    <a:cubicBezTo>
                      <a:pt x="2523" y="1340"/>
                      <a:pt x="3845" y="383"/>
                      <a:pt x="4593" y="18"/>
                    </a:cubicBezTo>
                    <a:cubicBezTo>
                      <a:pt x="4593" y="18"/>
                      <a:pt x="4593" y="18"/>
                      <a:pt x="4610" y="18"/>
                    </a:cubicBezTo>
                    <a:cubicBezTo>
                      <a:pt x="4593" y="18"/>
                      <a:pt x="4576" y="0"/>
                      <a:pt x="4558" y="0"/>
                    </a:cubicBezTo>
                    <a:cubicBezTo>
                      <a:pt x="3497" y="348"/>
                      <a:pt x="2680" y="922"/>
                      <a:pt x="1775" y="15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7"/>
              <p:cNvSpPr/>
              <p:nvPr/>
            </p:nvSpPr>
            <p:spPr>
              <a:xfrm>
                <a:off x="6033375" y="3778150"/>
                <a:ext cx="5570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541" extrusionOk="0">
                    <a:moveTo>
                      <a:pt x="1880" y="2367"/>
                    </a:moveTo>
                    <a:cubicBezTo>
                      <a:pt x="1897" y="2384"/>
                      <a:pt x="1897" y="2402"/>
                      <a:pt x="1880" y="2402"/>
                    </a:cubicBezTo>
                    <a:cubicBezTo>
                      <a:pt x="1984" y="2454"/>
                      <a:pt x="2106" y="2489"/>
                      <a:pt x="2227" y="2541"/>
                    </a:cubicBezTo>
                    <a:cubicBezTo>
                      <a:pt x="2019" y="2297"/>
                      <a:pt x="1" y="1"/>
                      <a:pt x="188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7"/>
              <p:cNvSpPr/>
              <p:nvPr/>
            </p:nvSpPr>
            <p:spPr>
              <a:xfrm>
                <a:off x="6193850" y="3920800"/>
                <a:ext cx="87000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245" extrusionOk="0">
                    <a:moveTo>
                      <a:pt x="3341" y="36"/>
                    </a:moveTo>
                    <a:cubicBezTo>
                      <a:pt x="2314" y="331"/>
                      <a:pt x="1" y="2210"/>
                      <a:pt x="1" y="2245"/>
                    </a:cubicBezTo>
                    <a:cubicBezTo>
                      <a:pt x="714" y="1967"/>
                      <a:pt x="3341" y="105"/>
                      <a:pt x="3358" y="105"/>
                    </a:cubicBezTo>
                    <a:cubicBezTo>
                      <a:pt x="3393" y="70"/>
                      <a:pt x="3445" y="53"/>
                      <a:pt x="3480" y="36"/>
                    </a:cubicBezTo>
                    <a:cubicBezTo>
                      <a:pt x="3445" y="36"/>
                      <a:pt x="3428" y="18"/>
                      <a:pt x="3393" y="1"/>
                    </a:cubicBezTo>
                    <a:cubicBezTo>
                      <a:pt x="3376" y="18"/>
                      <a:pt x="3358" y="18"/>
                      <a:pt x="3341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7"/>
              <p:cNvSpPr/>
              <p:nvPr/>
            </p:nvSpPr>
            <p:spPr>
              <a:xfrm>
                <a:off x="6197775" y="3927775"/>
                <a:ext cx="10222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01" extrusionOk="0">
                    <a:moveTo>
                      <a:pt x="1375" y="1479"/>
                    </a:moveTo>
                    <a:cubicBezTo>
                      <a:pt x="1322" y="1514"/>
                      <a:pt x="1270" y="1548"/>
                      <a:pt x="1218" y="1583"/>
                    </a:cubicBezTo>
                    <a:cubicBezTo>
                      <a:pt x="0" y="2401"/>
                      <a:pt x="487" y="2279"/>
                      <a:pt x="1427" y="1688"/>
                    </a:cubicBezTo>
                    <a:cubicBezTo>
                      <a:pt x="3219" y="592"/>
                      <a:pt x="3827" y="157"/>
                      <a:pt x="4088" y="35"/>
                    </a:cubicBezTo>
                    <a:cubicBezTo>
                      <a:pt x="4054" y="35"/>
                      <a:pt x="4019" y="18"/>
                      <a:pt x="3984" y="0"/>
                    </a:cubicBezTo>
                    <a:cubicBezTo>
                      <a:pt x="3097" y="261"/>
                      <a:pt x="1392" y="1461"/>
                      <a:pt x="1375" y="14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7"/>
              <p:cNvSpPr/>
              <p:nvPr/>
            </p:nvSpPr>
            <p:spPr>
              <a:xfrm>
                <a:off x="6229525" y="3934725"/>
                <a:ext cx="8960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158" extrusionOk="0">
                    <a:moveTo>
                      <a:pt x="3462" y="18"/>
                    </a:moveTo>
                    <a:cubicBezTo>
                      <a:pt x="2540" y="192"/>
                      <a:pt x="87" y="2123"/>
                      <a:pt x="0" y="2140"/>
                    </a:cubicBezTo>
                    <a:cubicBezTo>
                      <a:pt x="18" y="2158"/>
                      <a:pt x="35" y="2140"/>
                      <a:pt x="70" y="2140"/>
                    </a:cubicBezTo>
                    <a:cubicBezTo>
                      <a:pt x="348" y="2036"/>
                      <a:pt x="279" y="2018"/>
                      <a:pt x="383" y="2001"/>
                    </a:cubicBezTo>
                    <a:cubicBezTo>
                      <a:pt x="1305" y="1583"/>
                      <a:pt x="1983" y="957"/>
                      <a:pt x="2297" y="731"/>
                    </a:cubicBezTo>
                    <a:cubicBezTo>
                      <a:pt x="2523" y="592"/>
                      <a:pt x="3497" y="70"/>
                      <a:pt x="3584" y="35"/>
                    </a:cubicBezTo>
                    <a:cubicBezTo>
                      <a:pt x="3566" y="35"/>
                      <a:pt x="3532" y="18"/>
                      <a:pt x="3497" y="0"/>
                    </a:cubicBezTo>
                    <a:cubicBezTo>
                      <a:pt x="3497" y="18"/>
                      <a:pt x="3479" y="18"/>
                      <a:pt x="3462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7"/>
              <p:cNvSpPr/>
              <p:nvPr/>
            </p:nvSpPr>
            <p:spPr>
              <a:xfrm>
                <a:off x="6181675" y="3924275"/>
                <a:ext cx="1083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2750" extrusionOk="0">
                    <a:moveTo>
                      <a:pt x="2001" y="1358"/>
                    </a:moveTo>
                    <a:cubicBezTo>
                      <a:pt x="1" y="2749"/>
                      <a:pt x="575" y="2523"/>
                      <a:pt x="1810" y="1671"/>
                    </a:cubicBezTo>
                    <a:cubicBezTo>
                      <a:pt x="1862" y="1619"/>
                      <a:pt x="1932" y="1584"/>
                      <a:pt x="2001" y="1532"/>
                    </a:cubicBezTo>
                    <a:cubicBezTo>
                      <a:pt x="2140" y="1445"/>
                      <a:pt x="2280" y="1340"/>
                      <a:pt x="2436" y="1253"/>
                    </a:cubicBezTo>
                    <a:cubicBezTo>
                      <a:pt x="2958" y="958"/>
                      <a:pt x="4141" y="158"/>
                      <a:pt x="4332" y="36"/>
                    </a:cubicBezTo>
                    <a:cubicBezTo>
                      <a:pt x="4297" y="18"/>
                      <a:pt x="4280" y="18"/>
                      <a:pt x="4263" y="1"/>
                    </a:cubicBezTo>
                    <a:cubicBezTo>
                      <a:pt x="3376" y="262"/>
                      <a:pt x="3341" y="436"/>
                      <a:pt x="2001" y="1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7"/>
              <p:cNvSpPr/>
              <p:nvPr/>
            </p:nvSpPr>
            <p:spPr>
              <a:xfrm>
                <a:off x="6152975" y="3911250"/>
                <a:ext cx="10267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2401" extrusionOk="0">
                    <a:moveTo>
                      <a:pt x="1340" y="1583"/>
                    </a:moveTo>
                    <a:cubicBezTo>
                      <a:pt x="1" y="2401"/>
                      <a:pt x="314" y="2140"/>
                      <a:pt x="175" y="2279"/>
                    </a:cubicBezTo>
                    <a:cubicBezTo>
                      <a:pt x="766" y="2244"/>
                      <a:pt x="3723" y="313"/>
                      <a:pt x="4106" y="35"/>
                    </a:cubicBezTo>
                    <a:cubicBezTo>
                      <a:pt x="4071" y="17"/>
                      <a:pt x="4036" y="17"/>
                      <a:pt x="4002" y="0"/>
                    </a:cubicBezTo>
                    <a:cubicBezTo>
                      <a:pt x="3271" y="209"/>
                      <a:pt x="2001" y="1166"/>
                      <a:pt x="1340" y="15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7"/>
              <p:cNvSpPr/>
              <p:nvPr/>
            </p:nvSpPr>
            <p:spPr>
              <a:xfrm>
                <a:off x="6047725" y="3857300"/>
                <a:ext cx="809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9" extrusionOk="0">
                    <a:moveTo>
                      <a:pt x="3115" y="53"/>
                    </a:moveTo>
                    <a:cubicBezTo>
                      <a:pt x="2054" y="158"/>
                      <a:pt x="1062" y="558"/>
                      <a:pt x="1" y="697"/>
                    </a:cubicBezTo>
                    <a:cubicBezTo>
                      <a:pt x="36" y="749"/>
                      <a:pt x="53" y="749"/>
                      <a:pt x="88" y="749"/>
                    </a:cubicBezTo>
                    <a:cubicBezTo>
                      <a:pt x="349" y="732"/>
                      <a:pt x="592" y="714"/>
                      <a:pt x="853" y="679"/>
                    </a:cubicBezTo>
                    <a:cubicBezTo>
                      <a:pt x="1306" y="610"/>
                      <a:pt x="1740" y="505"/>
                      <a:pt x="2193" y="401"/>
                    </a:cubicBezTo>
                    <a:cubicBezTo>
                      <a:pt x="2541" y="332"/>
                      <a:pt x="2906" y="227"/>
                      <a:pt x="3236" y="105"/>
                    </a:cubicBezTo>
                    <a:cubicBezTo>
                      <a:pt x="3167" y="71"/>
                      <a:pt x="3080" y="36"/>
                      <a:pt x="2993" y="1"/>
                    </a:cubicBezTo>
                    <a:cubicBezTo>
                      <a:pt x="3045" y="18"/>
                      <a:pt x="3080" y="36"/>
                      <a:pt x="3115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7"/>
              <p:cNvSpPr/>
              <p:nvPr/>
            </p:nvSpPr>
            <p:spPr>
              <a:xfrm>
                <a:off x="6077750" y="3884275"/>
                <a:ext cx="11135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32" extrusionOk="0">
                    <a:moveTo>
                      <a:pt x="3079" y="418"/>
                    </a:moveTo>
                    <a:cubicBezTo>
                      <a:pt x="2540" y="679"/>
                      <a:pt x="2018" y="940"/>
                      <a:pt x="1479" y="1218"/>
                    </a:cubicBezTo>
                    <a:cubicBezTo>
                      <a:pt x="0" y="1931"/>
                      <a:pt x="400" y="1671"/>
                      <a:pt x="244" y="1792"/>
                    </a:cubicBezTo>
                    <a:cubicBezTo>
                      <a:pt x="365" y="1827"/>
                      <a:pt x="1148" y="1531"/>
                      <a:pt x="1253" y="1479"/>
                    </a:cubicBezTo>
                    <a:cubicBezTo>
                      <a:pt x="3584" y="557"/>
                      <a:pt x="4158" y="122"/>
                      <a:pt x="4453" y="53"/>
                    </a:cubicBezTo>
                    <a:cubicBezTo>
                      <a:pt x="4401" y="35"/>
                      <a:pt x="4366" y="18"/>
                      <a:pt x="4332" y="1"/>
                    </a:cubicBezTo>
                    <a:cubicBezTo>
                      <a:pt x="4245" y="70"/>
                      <a:pt x="3914" y="18"/>
                      <a:pt x="3079" y="4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7"/>
              <p:cNvSpPr/>
              <p:nvPr/>
            </p:nvSpPr>
            <p:spPr>
              <a:xfrm>
                <a:off x="6045125" y="3862100"/>
                <a:ext cx="9177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888" extrusionOk="0">
                    <a:moveTo>
                      <a:pt x="1236" y="592"/>
                    </a:moveTo>
                    <a:cubicBezTo>
                      <a:pt x="0" y="888"/>
                      <a:pt x="227" y="766"/>
                      <a:pt x="122" y="853"/>
                    </a:cubicBezTo>
                    <a:cubicBezTo>
                      <a:pt x="435" y="870"/>
                      <a:pt x="905" y="818"/>
                      <a:pt x="1253" y="731"/>
                    </a:cubicBezTo>
                    <a:cubicBezTo>
                      <a:pt x="1740" y="627"/>
                      <a:pt x="2227" y="505"/>
                      <a:pt x="2714" y="366"/>
                    </a:cubicBezTo>
                    <a:cubicBezTo>
                      <a:pt x="3027" y="279"/>
                      <a:pt x="3375" y="192"/>
                      <a:pt x="3671" y="53"/>
                    </a:cubicBezTo>
                    <a:cubicBezTo>
                      <a:pt x="3636" y="35"/>
                      <a:pt x="3584" y="18"/>
                      <a:pt x="3549" y="0"/>
                    </a:cubicBezTo>
                    <a:cubicBezTo>
                      <a:pt x="2819" y="70"/>
                      <a:pt x="2175" y="366"/>
                      <a:pt x="1236" y="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7"/>
              <p:cNvSpPr/>
              <p:nvPr/>
            </p:nvSpPr>
            <p:spPr>
              <a:xfrm>
                <a:off x="6029900" y="3840775"/>
                <a:ext cx="617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593" extrusionOk="0">
                    <a:moveTo>
                      <a:pt x="2471" y="123"/>
                    </a:moveTo>
                    <a:cubicBezTo>
                      <a:pt x="2366" y="88"/>
                      <a:pt x="2262" y="36"/>
                      <a:pt x="2158" y="1"/>
                    </a:cubicBezTo>
                    <a:cubicBezTo>
                      <a:pt x="1" y="592"/>
                      <a:pt x="609" y="453"/>
                      <a:pt x="2471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7"/>
              <p:cNvSpPr/>
              <p:nvPr/>
            </p:nvSpPr>
            <p:spPr>
              <a:xfrm>
                <a:off x="6082100" y="3892975"/>
                <a:ext cx="127000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402" extrusionOk="0">
                    <a:moveTo>
                      <a:pt x="2679" y="1044"/>
                    </a:moveTo>
                    <a:cubicBezTo>
                      <a:pt x="0" y="2401"/>
                      <a:pt x="766" y="2140"/>
                      <a:pt x="2749" y="1236"/>
                    </a:cubicBezTo>
                    <a:cubicBezTo>
                      <a:pt x="4506" y="418"/>
                      <a:pt x="4819" y="122"/>
                      <a:pt x="5080" y="35"/>
                    </a:cubicBezTo>
                    <a:cubicBezTo>
                      <a:pt x="5062" y="35"/>
                      <a:pt x="5027" y="18"/>
                      <a:pt x="4993" y="0"/>
                    </a:cubicBezTo>
                    <a:cubicBezTo>
                      <a:pt x="4227" y="140"/>
                      <a:pt x="3323" y="714"/>
                      <a:pt x="2679" y="10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7"/>
              <p:cNvSpPr/>
              <p:nvPr/>
            </p:nvSpPr>
            <p:spPr>
              <a:xfrm>
                <a:off x="6103825" y="3896900"/>
                <a:ext cx="11485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158" extrusionOk="0">
                    <a:moveTo>
                      <a:pt x="2958" y="644"/>
                    </a:moveTo>
                    <a:cubicBezTo>
                      <a:pt x="2523" y="887"/>
                      <a:pt x="471" y="2001"/>
                      <a:pt x="1" y="2105"/>
                    </a:cubicBezTo>
                    <a:cubicBezTo>
                      <a:pt x="279" y="2157"/>
                      <a:pt x="1584" y="1548"/>
                      <a:pt x="1827" y="1444"/>
                    </a:cubicBezTo>
                    <a:cubicBezTo>
                      <a:pt x="3758" y="574"/>
                      <a:pt x="4332" y="122"/>
                      <a:pt x="4593" y="35"/>
                    </a:cubicBezTo>
                    <a:cubicBezTo>
                      <a:pt x="4559" y="17"/>
                      <a:pt x="4541" y="17"/>
                      <a:pt x="4506" y="0"/>
                    </a:cubicBezTo>
                    <a:cubicBezTo>
                      <a:pt x="4402" y="35"/>
                      <a:pt x="4141" y="17"/>
                      <a:pt x="2958" y="6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7"/>
              <p:cNvSpPr/>
              <p:nvPr/>
            </p:nvSpPr>
            <p:spPr>
              <a:xfrm>
                <a:off x="6113850" y="3900800"/>
                <a:ext cx="1139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228" extrusionOk="0">
                    <a:moveTo>
                      <a:pt x="2140" y="1114"/>
                    </a:moveTo>
                    <a:cubicBezTo>
                      <a:pt x="1722" y="1340"/>
                      <a:pt x="1305" y="1566"/>
                      <a:pt x="905" y="1792"/>
                    </a:cubicBezTo>
                    <a:cubicBezTo>
                      <a:pt x="0" y="2227"/>
                      <a:pt x="226" y="2175"/>
                      <a:pt x="348" y="2105"/>
                    </a:cubicBezTo>
                    <a:cubicBezTo>
                      <a:pt x="765" y="2018"/>
                      <a:pt x="1861" y="1462"/>
                      <a:pt x="2174" y="1305"/>
                    </a:cubicBezTo>
                    <a:cubicBezTo>
                      <a:pt x="4349" y="209"/>
                      <a:pt x="4192" y="192"/>
                      <a:pt x="4366" y="140"/>
                    </a:cubicBezTo>
                    <a:cubicBezTo>
                      <a:pt x="4436" y="122"/>
                      <a:pt x="4506" y="88"/>
                      <a:pt x="4558" y="18"/>
                    </a:cubicBezTo>
                    <a:cubicBezTo>
                      <a:pt x="4540" y="18"/>
                      <a:pt x="4523" y="1"/>
                      <a:pt x="4506" y="1"/>
                    </a:cubicBezTo>
                    <a:cubicBezTo>
                      <a:pt x="3688" y="192"/>
                      <a:pt x="2870" y="696"/>
                      <a:pt x="2140" y="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7"/>
              <p:cNvSpPr/>
              <p:nvPr/>
            </p:nvSpPr>
            <p:spPr>
              <a:xfrm>
                <a:off x="6096000" y="3889050"/>
                <a:ext cx="1022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1950" extrusionOk="0">
                    <a:moveTo>
                      <a:pt x="1" y="1914"/>
                    </a:moveTo>
                    <a:cubicBezTo>
                      <a:pt x="192" y="1949"/>
                      <a:pt x="818" y="1671"/>
                      <a:pt x="958" y="1619"/>
                    </a:cubicBezTo>
                    <a:cubicBezTo>
                      <a:pt x="1932" y="1201"/>
                      <a:pt x="3932" y="175"/>
                      <a:pt x="4089" y="18"/>
                    </a:cubicBezTo>
                    <a:cubicBezTo>
                      <a:pt x="4071" y="18"/>
                      <a:pt x="4054" y="1"/>
                      <a:pt x="4019" y="1"/>
                    </a:cubicBezTo>
                    <a:cubicBezTo>
                      <a:pt x="3254" y="192"/>
                      <a:pt x="1" y="1914"/>
                      <a:pt x="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7"/>
              <p:cNvSpPr/>
              <p:nvPr/>
            </p:nvSpPr>
            <p:spPr>
              <a:xfrm>
                <a:off x="6162100" y="387122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7"/>
              <p:cNvSpPr/>
              <p:nvPr/>
            </p:nvSpPr>
            <p:spPr>
              <a:xfrm>
                <a:off x="6231250" y="3993875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8" y="0"/>
                    </a:moveTo>
                    <a:lnTo>
                      <a:pt x="18" y="0"/>
                    </a:lnTo>
                    <a:lnTo>
                      <a:pt x="1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7"/>
              <p:cNvSpPr/>
              <p:nvPr/>
            </p:nvSpPr>
            <p:spPr>
              <a:xfrm>
                <a:off x="6167325" y="3824700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" y="0"/>
                    </a:move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7"/>
              <p:cNvSpPr/>
              <p:nvPr/>
            </p:nvSpPr>
            <p:spPr>
              <a:xfrm>
                <a:off x="6141225" y="396517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7"/>
              <p:cNvSpPr/>
              <p:nvPr/>
            </p:nvSpPr>
            <p:spPr>
              <a:xfrm>
                <a:off x="6055125" y="3828175"/>
                <a:ext cx="297925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4733" extrusionOk="0">
                    <a:moveTo>
                      <a:pt x="11899" y="4715"/>
                    </a:moveTo>
                    <a:cubicBezTo>
                      <a:pt x="11917" y="4697"/>
                      <a:pt x="11882" y="4663"/>
                      <a:pt x="11795" y="4628"/>
                    </a:cubicBezTo>
                    <a:cubicBezTo>
                      <a:pt x="11725" y="4593"/>
                      <a:pt x="11604" y="4541"/>
                      <a:pt x="11447" y="4489"/>
                    </a:cubicBezTo>
                    <a:cubicBezTo>
                      <a:pt x="11290" y="4436"/>
                      <a:pt x="11116" y="4367"/>
                      <a:pt x="10890" y="4280"/>
                    </a:cubicBezTo>
                    <a:cubicBezTo>
                      <a:pt x="10821" y="4245"/>
                      <a:pt x="10751" y="4228"/>
                      <a:pt x="10664" y="4193"/>
                    </a:cubicBezTo>
                    <a:cubicBezTo>
                      <a:pt x="10508" y="4141"/>
                      <a:pt x="10351" y="4071"/>
                      <a:pt x="10160" y="4002"/>
                    </a:cubicBezTo>
                    <a:cubicBezTo>
                      <a:pt x="10160" y="4002"/>
                      <a:pt x="10160" y="4002"/>
                      <a:pt x="10142" y="4002"/>
                    </a:cubicBezTo>
                    <a:cubicBezTo>
                      <a:pt x="10108" y="3984"/>
                      <a:pt x="10073" y="3967"/>
                      <a:pt x="10038" y="3949"/>
                    </a:cubicBezTo>
                    <a:cubicBezTo>
                      <a:pt x="9986" y="3932"/>
                      <a:pt x="9934" y="3915"/>
                      <a:pt x="9899" y="3897"/>
                    </a:cubicBezTo>
                    <a:cubicBezTo>
                      <a:pt x="9812" y="3862"/>
                      <a:pt x="9707" y="3845"/>
                      <a:pt x="9620" y="3810"/>
                    </a:cubicBezTo>
                    <a:cubicBezTo>
                      <a:pt x="9568" y="3793"/>
                      <a:pt x="9533" y="3775"/>
                      <a:pt x="9481" y="3758"/>
                    </a:cubicBezTo>
                    <a:cubicBezTo>
                      <a:pt x="9412" y="3723"/>
                      <a:pt x="9342" y="3706"/>
                      <a:pt x="9273" y="3671"/>
                    </a:cubicBezTo>
                    <a:cubicBezTo>
                      <a:pt x="9255" y="3671"/>
                      <a:pt x="9220" y="3654"/>
                      <a:pt x="9186" y="3636"/>
                    </a:cubicBezTo>
                    <a:cubicBezTo>
                      <a:pt x="9151" y="3636"/>
                      <a:pt x="9116" y="3619"/>
                      <a:pt x="9081" y="3601"/>
                    </a:cubicBezTo>
                    <a:cubicBezTo>
                      <a:pt x="8977" y="3567"/>
                      <a:pt x="8855" y="3514"/>
                      <a:pt x="8751" y="3480"/>
                    </a:cubicBezTo>
                    <a:cubicBezTo>
                      <a:pt x="8716" y="3480"/>
                      <a:pt x="8698" y="3462"/>
                      <a:pt x="8664" y="3445"/>
                    </a:cubicBezTo>
                    <a:cubicBezTo>
                      <a:pt x="8577" y="3410"/>
                      <a:pt x="8472" y="3375"/>
                      <a:pt x="8385" y="3340"/>
                    </a:cubicBezTo>
                    <a:cubicBezTo>
                      <a:pt x="8351" y="3340"/>
                      <a:pt x="8316" y="3323"/>
                      <a:pt x="8281" y="3306"/>
                    </a:cubicBezTo>
                    <a:cubicBezTo>
                      <a:pt x="8281" y="3306"/>
                      <a:pt x="8264" y="3306"/>
                      <a:pt x="8264" y="3306"/>
                    </a:cubicBezTo>
                    <a:cubicBezTo>
                      <a:pt x="8142" y="3253"/>
                      <a:pt x="8037" y="3219"/>
                      <a:pt x="7916" y="3167"/>
                    </a:cubicBezTo>
                    <a:cubicBezTo>
                      <a:pt x="7881" y="3167"/>
                      <a:pt x="7846" y="3149"/>
                      <a:pt x="7794" y="3132"/>
                    </a:cubicBezTo>
                    <a:cubicBezTo>
                      <a:pt x="7707" y="3097"/>
                      <a:pt x="7603" y="3062"/>
                      <a:pt x="7498" y="3010"/>
                    </a:cubicBezTo>
                    <a:cubicBezTo>
                      <a:pt x="7481" y="3010"/>
                      <a:pt x="7446" y="2993"/>
                      <a:pt x="7411" y="2975"/>
                    </a:cubicBezTo>
                    <a:cubicBezTo>
                      <a:pt x="7342" y="2958"/>
                      <a:pt x="7289" y="2940"/>
                      <a:pt x="7220" y="2906"/>
                    </a:cubicBezTo>
                    <a:cubicBezTo>
                      <a:pt x="7202" y="2906"/>
                      <a:pt x="7168" y="2888"/>
                      <a:pt x="7133" y="2871"/>
                    </a:cubicBezTo>
                    <a:cubicBezTo>
                      <a:pt x="6750" y="2732"/>
                      <a:pt x="6333" y="2575"/>
                      <a:pt x="5933" y="2418"/>
                    </a:cubicBezTo>
                    <a:cubicBezTo>
                      <a:pt x="5811" y="2384"/>
                      <a:pt x="5706" y="2332"/>
                      <a:pt x="5602" y="2297"/>
                    </a:cubicBezTo>
                    <a:cubicBezTo>
                      <a:pt x="5550" y="2262"/>
                      <a:pt x="5498" y="2245"/>
                      <a:pt x="5445" y="2227"/>
                    </a:cubicBezTo>
                    <a:cubicBezTo>
                      <a:pt x="5202" y="2123"/>
                      <a:pt x="4958" y="2036"/>
                      <a:pt x="4732" y="1931"/>
                    </a:cubicBezTo>
                    <a:cubicBezTo>
                      <a:pt x="4593" y="1879"/>
                      <a:pt x="4471" y="1827"/>
                      <a:pt x="4332" y="1775"/>
                    </a:cubicBezTo>
                    <a:cubicBezTo>
                      <a:pt x="4228" y="1740"/>
                      <a:pt x="4123" y="1688"/>
                      <a:pt x="4019" y="1653"/>
                    </a:cubicBezTo>
                    <a:cubicBezTo>
                      <a:pt x="3949" y="1618"/>
                      <a:pt x="3880" y="1583"/>
                      <a:pt x="3810" y="1566"/>
                    </a:cubicBezTo>
                    <a:cubicBezTo>
                      <a:pt x="3758" y="1531"/>
                      <a:pt x="3688" y="1514"/>
                      <a:pt x="3619" y="1479"/>
                    </a:cubicBezTo>
                    <a:lnTo>
                      <a:pt x="3601" y="1479"/>
                    </a:lnTo>
                    <a:cubicBezTo>
                      <a:pt x="3428" y="1410"/>
                      <a:pt x="3271" y="1340"/>
                      <a:pt x="3097" y="1270"/>
                    </a:cubicBezTo>
                    <a:cubicBezTo>
                      <a:pt x="3010" y="1218"/>
                      <a:pt x="2906" y="1183"/>
                      <a:pt x="2819" y="1149"/>
                    </a:cubicBezTo>
                    <a:cubicBezTo>
                      <a:pt x="2749" y="1114"/>
                      <a:pt x="2680" y="1096"/>
                      <a:pt x="2627" y="1062"/>
                    </a:cubicBezTo>
                    <a:cubicBezTo>
                      <a:pt x="2610" y="1062"/>
                      <a:pt x="2593" y="1044"/>
                      <a:pt x="2575" y="1044"/>
                    </a:cubicBezTo>
                    <a:cubicBezTo>
                      <a:pt x="2506" y="1009"/>
                      <a:pt x="2436" y="992"/>
                      <a:pt x="2366" y="957"/>
                    </a:cubicBezTo>
                    <a:cubicBezTo>
                      <a:pt x="2297" y="922"/>
                      <a:pt x="2227" y="905"/>
                      <a:pt x="2158" y="870"/>
                    </a:cubicBezTo>
                    <a:cubicBezTo>
                      <a:pt x="2158" y="870"/>
                      <a:pt x="2140" y="853"/>
                      <a:pt x="2123" y="853"/>
                    </a:cubicBezTo>
                    <a:cubicBezTo>
                      <a:pt x="2105" y="853"/>
                      <a:pt x="2088" y="835"/>
                      <a:pt x="2053" y="835"/>
                    </a:cubicBezTo>
                    <a:cubicBezTo>
                      <a:pt x="2001" y="801"/>
                      <a:pt x="1932" y="766"/>
                      <a:pt x="1862" y="748"/>
                    </a:cubicBezTo>
                    <a:cubicBezTo>
                      <a:pt x="1827" y="731"/>
                      <a:pt x="1775" y="714"/>
                      <a:pt x="1740" y="696"/>
                    </a:cubicBezTo>
                    <a:cubicBezTo>
                      <a:pt x="1740" y="696"/>
                      <a:pt x="1740" y="696"/>
                      <a:pt x="1723" y="696"/>
                    </a:cubicBezTo>
                    <a:cubicBezTo>
                      <a:pt x="1653" y="662"/>
                      <a:pt x="1566" y="627"/>
                      <a:pt x="1497" y="592"/>
                    </a:cubicBezTo>
                    <a:cubicBezTo>
                      <a:pt x="1444" y="575"/>
                      <a:pt x="1410" y="557"/>
                      <a:pt x="1357" y="540"/>
                    </a:cubicBezTo>
                    <a:cubicBezTo>
                      <a:pt x="1236" y="488"/>
                      <a:pt x="1114" y="453"/>
                      <a:pt x="1010" y="401"/>
                    </a:cubicBezTo>
                    <a:cubicBezTo>
                      <a:pt x="975" y="383"/>
                      <a:pt x="923" y="366"/>
                      <a:pt x="888" y="348"/>
                    </a:cubicBezTo>
                    <a:cubicBezTo>
                      <a:pt x="731" y="296"/>
                      <a:pt x="592" y="227"/>
                      <a:pt x="470" y="192"/>
                    </a:cubicBezTo>
                    <a:cubicBezTo>
                      <a:pt x="314" y="122"/>
                      <a:pt x="209" y="87"/>
                      <a:pt x="122" y="53"/>
                    </a:cubicBezTo>
                    <a:cubicBezTo>
                      <a:pt x="53" y="18"/>
                      <a:pt x="1" y="0"/>
                      <a:pt x="1" y="18"/>
                    </a:cubicBezTo>
                    <a:cubicBezTo>
                      <a:pt x="1" y="18"/>
                      <a:pt x="35" y="35"/>
                      <a:pt x="122" y="70"/>
                    </a:cubicBezTo>
                    <a:cubicBezTo>
                      <a:pt x="192" y="105"/>
                      <a:pt x="314" y="157"/>
                      <a:pt x="453" y="209"/>
                    </a:cubicBezTo>
                    <a:cubicBezTo>
                      <a:pt x="609" y="279"/>
                      <a:pt x="783" y="348"/>
                      <a:pt x="1010" y="435"/>
                    </a:cubicBezTo>
                    <a:cubicBezTo>
                      <a:pt x="1044" y="470"/>
                      <a:pt x="1097" y="488"/>
                      <a:pt x="1149" y="505"/>
                    </a:cubicBezTo>
                    <a:cubicBezTo>
                      <a:pt x="1253" y="540"/>
                      <a:pt x="1357" y="592"/>
                      <a:pt x="1462" y="627"/>
                    </a:cubicBezTo>
                    <a:cubicBezTo>
                      <a:pt x="1497" y="644"/>
                      <a:pt x="1549" y="679"/>
                      <a:pt x="1584" y="696"/>
                    </a:cubicBezTo>
                    <a:cubicBezTo>
                      <a:pt x="1636" y="714"/>
                      <a:pt x="1671" y="731"/>
                      <a:pt x="1723" y="748"/>
                    </a:cubicBezTo>
                    <a:cubicBezTo>
                      <a:pt x="1758" y="766"/>
                      <a:pt x="1792" y="783"/>
                      <a:pt x="1827" y="783"/>
                    </a:cubicBezTo>
                    <a:cubicBezTo>
                      <a:pt x="1845" y="801"/>
                      <a:pt x="1845" y="801"/>
                      <a:pt x="1862" y="801"/>
                    </a:cubicBezTo>
                    <a:cubicBezTo>
                      <a:pt x="1949" y="835"/>
                      <a:pt x="2053" y="888"/>
                      <a:pt x="2140" y="922"/>
                    </a:cubicBezTo>
                    <a:cubicBezTo>
                      <a:pt x="2175" y="940"/>
                      <a:pt x="2192" y="940"/>
                      <a:pt x="2227" y="957"/>
                    </a:cubicBezTo>
                    <a:cubicBezTo>
                      <a:pt x="2297" y="992"/>
                      <a:pt x="2384" y="1027"/>
                      <a:pt x="2453" y="1062"/>
                    </a:cubicBezTo>
                    <a:cubicBezTo>
                      <a:pt x="2488" y="1079"/>
                      <a:pt x="2523" y="1096"/>
                      <a:pt x="2558" y="1096"/>
                    </a:cubicBezTo>
                    <a:cubicBezTo>
                      <a:pt x="2575" y="1114"/>
                      <a:pt x="2593" y="1114"/>
                      <a:pt x="2593" y="1114"/>
                    </a:cubicBezTo>
                    <a:cubicBezTo>
                      <a:pt x="2627" y="1131"/>
                      <a:pt x="2662" y="1149"/>
                      <a:pt x="2697" y="1166"/>
                    </a:cubicBezTo>
                    <a:cubicBezTo>
                      <a:pt x="2784" y="1201"/>
                      <a:pt x="2871" y="1236"/>
                      <a:pt x="2940" y="1270"/>
                    </a:cubicBezTo>
                    <a:cubicBezTo>
                      <a:pt x="3010" y="1305"/>
                      <a:pt x="3080" y="1323"/>
                      <a:pt x="3149" y="1357"/>
                    </a:cubicBezTo>
                    <a:cubicBezTo>
                      <a:pt x="3184" y="1375"/>
                      <a:pt x="3236" y="1392"/>
                      <a:pt x="3271" y="1410"/>
                    </a:cubicBezTo>
                    <a:cubicBezTo>
                      <a:pt x="3323" y="1427"/>
                      <a:pt x="3358" y="1462"/>
                      <a:pt x="3410" y="1479"/>
                    </a:cubicBezTo>
                    <a:cubicBezTo>
                      <a:pt x="3462" y="1497"/>
                      <a:pt x="3532" y="1531"/>
                      <a:pt x="3584" y="1549"/>
                    </a:cubicBezTo>
                    <a:cubicBezTo>
                      <a:pt x="3949" y="1705"/>
                      <a:pt x="4315" y="1862"/>
                      <a:pt x="4697" y="2018"/>
                    </a:cubicBezTo>
                    <a:cubicBezTo>
                      <a:pt x="4871" y="2088"/>
                      <a:pt x="5045" y="2158"/>
                      <a:pt x="5202" y="2245"/>
                    </a:cubicBezTo>
                    <a:cubicBezTo>
                      <a:pt x="5219" y="2245"/>
                      <a:pt x="5219" y="2245"/>
                      <a:pt x="5237" y="2245"/>
                    </a:cubicBezTo>
                    <a:cubicBezTo>
                      <a:pt x="5271" y="2262"/>
                      <a:pt x="5306" y="2279"/>
                      <a:pt x="5358" y="2297"/>
                    </a:cubicBezTo>
                    <a:cubicBezTo>
                      <a:pt x="5463" y="2332"/>
                      <a:pt x="5550" y="2384"/>
                      <a:pt x="5654" y="2418"/>
                    </a:cubicBezTo>
                    <a:cubicBezTo>
                      <a:pt x="5689" y="2436"/>
                      <a:pt x="5706" y="2453"/>
                      <a:pt x="5724" y="2453"/>
                    </a:cubicBezTo>
                    <a:cubicBezTo>
                      <a:pt x="5776" y="2471"/>
                      <a:pt x="5828" y="2505"/>
                      <a:pt x="5880" y="2523"/>
                    </a:cubicBezTo>
                    <a:cubicBezTo>
                      <a:pt x="5950" y="2540"/>
                      <a:pt x="6002" y="2575"/>
                      <a:pt x="6072" y="2592"/>
                    </a:cubicBezTo>
                    <a:cubicBezTo>
                      <a:pt x="6106" y="2610"/>
                      <a:pt x="6141" y="2627"/>
                      <a:pt x="6159" y="2627"/>
                    </a:cubicBezTo>
                    <a:cubicBezTo>
                      <a:pt x="6263" y="2679"/>
                      <a:pt x="6350" y="2714"/>
                      <a:pt x="6454" y="2749"/>
                    </a:cubicBezTo>
                    <a:cubicBezTo>
                      <a:pt x="6489" y="2766"/>
                      <a:pt x="6507" y="2766"/>
                      <a:pt x="6541" y="2784"/>
                    </a:cubicBezTo>
                    <a:cubicBezTo>
                      <a:pt x="6646" y="2819"/>
                      <a:pt x="6750" y="2871"/>
                      <a:pt x="6855" y="2906"/>
                    </a:cubicBezTo>
                    <a:cubicBezTo>
                      <a:pt x="6872" y="2906"/>
                      <a:pt x="6889" y="2923"/>
                      <a:pt x="6907" y="2923"/>
                    </a:cubicBezTo>
                    <a:cubicBezTo>
                      <a:pt x="6959" y="2958"/>
                      <a:pt x="7028" y="2975"/>
                      <a:pt x="7081" y="2993"/>
                    </a:cubicBezTo>
                    <a:cubicBezTo>
                      <a:pt x="7133" y="3010"/>
                      <a:pt x="7168" y="3027"/>
                      <a:pt x="7202" y="3045"/>
                    </a:cubicBezTo>
                    <a:cubicBezTo>
                      <a:pt x="7237" y="3045"/>
                      <a:pt x="7255" y="3062"/>
                      <a:pt x="7272" y="3080"/>
                    </a:cubicBezTo>
                    <a:cubicBezTo>
                      <a:pt x="7376" y="3114"/>
                      <a:pt x="7463" y="3149"/>
                      <a:pt x="7550" y="3184"/>
                    </a:cubicBezTo>
                    <a:cubicBezTo>
                      <a:pt x="7585" y="3184"/>
                      <a:pt x="7620" y="3201"/>
                      <a:pt x="7655" y="3219"/>
                    </a:cubicBezTo>
                    <a:cubicBezTo>
                      <a:pt x="7742" y="3253"/>
                      <a:pt x="7829" y="3288"/>
                      <a:pt x="7916" y="3323"/>
                    </a:cubicBezTo>
                    <a:cubicBezTo>
                      <a:pt x="7950" y="3340"/>
                      <a:pt x="7985" y="3340"/>
                      <a:pt x="8020" y="3358"/>
                    </a:cubicBezTo>
                    <a:cubicBezTo>
                      <a:pt x="8072" y="3393"/>
                      <a:pt x="8142" y="3410"/>
                      <a:pt x="8211" y="3445"/>
                    </a:cubicBezTo>
                    <a:cubicBezTo>
                      <a:pt x="8229" y="3445"/>
                      <a:pt x="8246" y="3445"/>
                      <a:pt x="8281" y="3462"/>
                    </a:cubicBezTo>
                    <a:cubicBezTo>
                      <a:pt x="8316" y="3480"/>
                      <a:pt x="8351" y="3480"/>
                      <a:pt x="8368" y="3497"/>
                    </a:cubicBezTo>
                    <a:cubicBezTo>
                      <a:pt x="8472" y="3532"/>
                      <a:pt x="8559" y="3567"/>
                      <a:pt x="8646" y="3601"/>
                    </a:cubicBezTo>
                    <a:cubicBezTo>
                      <a:pt x="8664" y="3601"/>
                      <a:pt x="8681" y="3619"/>
                      <a:pt x="8698" y="3619"/>
                    </a:cubicBezTo>
                    <a:cubicBezTo>
                      <a:pt x="8768" y="3654"/>
                      <a:pt x="8855" y="3688"/>
                      <a:pt x="8942" y="3706"/>
                    </a:cubicBezTo>
                    <a:cubicBezTo>
                      <a:pt x="8977" y="3723"/>
                      <a:pt x="8994" y="3741"/>
                      <a:pt x="9029" y="3741"/>
                    </a:cubicBezTo>
                    <a:cubicBezTo>
                      <a:pt x="9099" y="3775"/>
                      <a:pt x="9168" y="3793"/>
                      <a:pt x="9220" y="3810"/>
                    </a:cubicBezTo>
                    <a:cubicBezTo>
                      <a:pt x="9255" y="3828"/>
                      <a:pt x="9290" y="3845"/>
                      <a:pt x="9325" y="3845"/>
                    </a:cubicBezTo>
                    <a:cubicBezTo>
                      <a:pt x="9342" y="3862"/>
                      <a:pt x="9359" y="3862"/>
                      <a:pt x="9394" y="3880"/>
                    </a:cubicBezTo>
                    <a:cubicBezTo>
                      <a:pt x="9499" y="3915"/>
                      <a:pt x="9603" y="3949"/>
                      <a:pt x="9690" y="3984"/>
                    </a:cubicBezTo>
                    <a:cubicBezTo>
                      <a:pt x="9725" y="4002"/>
                      <a:pt x="9760" y="4019"/>
                      <a:pt x="9794" y="4019"/>
                    </a:cubicBezTo>
                    <a:cubicBezTo>
                      <a:pt x="9881" y="4054"/>
                      <a:pt x="9986" y="4088"/>
                      <a:pt x="10073" y="4123"/>
                    </a:cubicBezTo>
                    <a:cubicBezTo>
                      <a:pt x="10090" y="4123"/>
                      <a:pt x="10108" y="4141"/>
                      <a:pt x="10108" y="4141"/>
                    </a:cubicBezTo>
                    <a:cubicBezTo>
                      <a:pt x="10142" y="4141"/>
                      <a:pt x="10142" y="4158"/>
                      <a:pt x="10177" y="4158"/>
                    </a:cubicBezTo>
                    <a:cubicBezTo>
                      <a:pt x="10281" y="4193"/>
                      <a:pt x="10386" y="4228"/>
                      <a:pt x="10473" y="4262"/>
                    </a:cubicBezTo>
                    <a:cubicBezTo>
                      <a:pt x="10508" y="4280"/>
                      <a:pt x="10542" y="4297"/>
                      <a:pt x="10560" y="4297"/>
                    </a:cubicBezTo>
                    <a:cubicBezTo>
                      <a:pt x="10664" y="4332"/>
                      <a:pt x="10769" y="4367"/>
                      <a:pt x="10856" y="4402"/>
                    </a:cubicBezTo>
                    <a:cubicBezTo>
                      <a:pt x="11064" y="4471"/>
                      <a:pt x="11256" y="4541"/>
                      <a:pt x="11412" y="4593"/>
                    </a:cubicBezTo>
                    <a:cubicBezTo>
                      <a:pt x="11569" y="4645"/>
                      <a:pt x="11691" y="4697"/>
                      <a:pt x="11760" y="4715"/>
                    </a:cubicBezTo>
                    <a:cubicBezTo>
                      <a:pt x="11847" y="4732"/>
                      <a:pt x="11899" y="4732"/>
                      <a:pt x="11899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5" name="Google Shape;1445;p17"/>
            <p:cNvGrpSpPr/>
            <p:nvPr/>
          </p:nvGrpSpPr>
          <p:grpSpPr>
            <a:xfrm rot="-3894597">
              <a:off x="-600158" y="3478868"/>
              <a:ext cx="1485696" cy="999405"/>
              <a:chOff x="4122450" y="4075200"/>
              <a:chExt cx="552775" cy="371850"/>
            </a:xfrm>
          </p:grpSpPr>
          <p:sp>
            <p:nvSpPr>
              <p:cNvPr id="1446" name="Google Shape;1446;p17"/>
              <p:cNvSpPr/>
              <p:nvPr/>
            </p:nvSpPr>
            <p:spPr>
              <a:xfrm>
                <a:off x="4404275" y="4200875"/>
                <a:ext cx="114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6194" extrusionOk="0">
                    <a:moveTo>
                      <a:pt x="70" y="140"/>
                    </a:moveTo>
                    <a:cubicBezTo>
                      <a:pt x="2888" y="1758"/>
                      <a:pt x="4593" y="2836"/>
                      <a:pt x="4210" y="5741"/>
                    </a:cubicBezTo>
                    <a:cubicBezTo>
                      <a:pt x="4158" y="5880"/>
                      <a:pt x="4158" y="6054"/>
                      <a:pt x="4071" y="6194"/>
                    </a:cubicBezTo>
                    <a:cubicBezTo>
                      <a:pt x="4175" y="6089"/>
                      <a:pt x="4245" y="5985"/>
                      <a:pt x="4262" y="5828"/>
                    </a:cubicBezTo>
                    <a:cubicBezTo>
                      <a:pt x="4332" y="5620"/>
                      <a:pt x="4419" y="5411"/>
                      <a:pt x="4436" y="5185"/>
                    </a:cubicBezTo>
                    <a:cubicBezTo>
                      <a:pt x="4436" y="5011"/>
                      <a:pt x="4454" y="4854"/>
                      <a:pt x="4471" y="4680"/>
                    </a:cubicBezTo>
                    <a:cubicBezTo>
                      <a:pt x="4506" y="3793"/>
                      <a:pt x="4019" y="2888"/>
                      <a:pt x="3514" y="2088"/>
                    </a:cubicBezTo>
                    <a:cubicBezTo>
                      <a:pt x="3184" y="1566"/>
                      <a:pt x="2766" y="1149"/>
                      <a:pt x="2244" y="836"/>
                    </a:cubicBezTo>
                    <a:cubicBezTo>
                      <a:pt x="1670" y="470"/>
                      <a:pt x="1044" y="209"/>
                      <a:pt x="366" y="35"/>
                    </a:cubicBezTo>
                    <a:cubicBezTo>
                      <a:pt x="331" y="35"/>
                      <a:pt x="296" y="35"/>
                      <a:pt x="261" y="1"/>
                    </a:cubicBezTo>
                    <a:cubicBezTo>
                      <a:pt x="174" y="35"/>
                      <a:pt x="87" y="70"/>
                      <a:pt x="0" y="122"/>
                    </a:cubicBezTo>
                    <a:cubicBezTo>
                      <a:pt x="18" y="122"/>
                      <a:pt x="52" y="140"/>
                      <a:pt x="70" y="1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7"/>
              <p:cNvSpPr/>
              <p:nvPr/>
            </p:nvSpPr>
            <p:spPr>
              <a:xfrm>
                <a:off x="4329025" y="4244375"/>
                <a:ext cx="144425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5777" h="4906" extrusionOk="0">
                    <a:moveTo>
                      <a:pt x="36" y="139"/>
                    </a:moveTo>
                    <a:cubicBezTo>
                      <a:pt x="488" y="418"/>
                      <a:pt x="923" y="713"/>
                      <a:pt x="1358" y="1009"/>
                    </a:cubicBezTo>
                    <a:cubicBezTo>
                      <a:pt x="1810" y="1322"/>
                      <a:pt x="2245" y="1618"/>
                      <a:pt x="2680" y="1949"/>
                    </a:cubicBezTo>
                    <a:cubicBezTo>
                      <a:pt x="3132" y="2279"/>
                      <a:pt x="3550" y="2644"/>
                      <a:pt x="3950" y="3045"/>
                    </a:cubicBezTo>
                    <a:cubicBezTo>
                      <a:pt x="5776" y="4906"/>
                      <a:pt x="4124" y="2749"/>
                      <a:pt x="4124" y="2731"/>
                    </a:cubicBezTo>
                    <a:cubicBezTo>
                      <a:pt x="3950" y="2523"/>
                      <a:pt x="3741" y="2349"/>
                      <a:pt x="3584" y="2140"/>
                    </a:cubicBezTo>
                    <a:cubicBezTo>
                      <a:pt x="3219" y="1635"/>
                      <a:pt x="2819" y="1201"/>
                      <a:pt x="2314" y="870"/>
                    </a:cubicBezTo>
                    <a:cubicBezTo>
                      <a:pt x="1688" y="453"/>
                      <a:pt x="1010" y="157"/>
                      <a:pt x="262" y="0"/>
                    </a:cubicBezTo>
                    <a:cubicBezTo>
                      <a:pt x="244" y="0"/>
                      <a:pt x="210" y="0"/>
                      <a:pt x="192" y="0"/>
                    </a:cubicBezTo>
                    <a:cubicBezTo>
                      <a:pt x="123" y="35"/>
                      <a:pt x="53" y="87"/>
                      <a:pt x="1" y="122"/>
                    </a:cubicBezTo>
                    <a:cubicBezTo>
                      <a:pt x="1" y="139"/>
                      <a:pt x="18" y="139"/>
                      <a:pt x="36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7"/>
              <p:cNvSpPr/>
              <p:nvPr/>
            </p:nvSpPr>
            <p:spPr>
              <a:xfrm>
                <a:off x="4366000" y="4221325"/>
                <a:ext cx="1048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4228" extrusionOk="0">
                    <a:moveTo>
                      <a:pt x="53" y="139"/>
                    </a:moveTo>
                    <a:cubicBezTo>
                      <a:pt x="331" y="313"/>
                      <a:pt x="592" y="470"/>
                      <a:pt x="853" y="644"/>
                    </a:cubicBezTo>
                    <a:cubicBezTo>
                      <a:pt x="2923" y="2053"/>
                      <a:pt x="3201" y="2314"/>
                      <a:pt x="3828" y="3497"/>
                    </a:cubicBezTo>
                    <a:cubicBezTo>
                      <a:pt x="3915" y="3653"/>
                      <a:pt x="3949" y="3827"/>
                      <a:pt x="4088" y="3949"/>
                    </a:cubicBezTo>
                    <a:lnTo>
                      <a:pt x="4071" y="3984"/>
                    </a:lnTo>
                    <a:cubicBezTo>
                      <a:pt x="4071" y="4088"/>
                      <a:pt x="4141" y="4140"/>
                      <a:pt x="4175" y="4227"/>
                    </a:cubicBezTo>
                    <a:cubicBezTo>
                      <a:pt x="4175" y="4106"/>
                      <a:pt x="4193" y="3967"/>
                      <a:pt x="4106" y="3845"/>
                    </a:cubicBezTo>
                    <a:cubicBezTo>
                      <a:pt x="4054" y="3514"/>
                      <a:pt x="4001" y="3201"/>
                      <a:pt x="3845" y="2905"/>
                    </a:cubicBezTo>
                    <a:cubicBezTo>
                      <a:pt x="3636" y="2540"/>
                      <a:pt x="3393" y="2210"/>
                      <a:pt x="3201" y="1827"/>
                    </a:cubicBezTo>
                    <a:cubicBezTo>
                      <a:pt x="3097" y="1618"/>
                      <a:pt x="2923" y="1444"/>
                      <a:pt x="2749" y="1270"/>
                    </a:cubicBezTo>
                    <a:cubicBezTo>
                      <a:pt x="2401" y="940"/>
                      <a:pt x="1966" y="696"/>
                      <a:pt x="1549" y="470"/>
                    </a:cubicBezTo>
                    <a:cubicBezTo>
                      <a:pt x="1149" y="261"/>
                      <a:pt x="714" y="105"/>
                      <a:pt x="279" y="0"/>
                    </a:cubicBezTo>
                    <a:cubicBezTo>
                      <a:pt x="244" y="0"/>
                      <a:pt x="227" y="0"/>
                      <a:pt x="209" y="0"/>
                    </a:cubicBezTo>
                    <a:cubicBezTo>
                      <a:pt x="140" y="35"/>
                      <a:pt x="70" y="70"/>
                      <a:pt x="0" y="122"/>
                    </a:cubicBezTo>
                    <a:cubicBezTo>
                      <a:pt x="18" y="122"/>
                      <a:pt x="35" y="139"/>
                      <a:pt x="53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7"/>
              <p:cNvSpPr/>
              <p:nvPr/>
            </p:nvSpPr>
            <p:spPr>
              <a:xfrm>
                <a:off x="4300775" y="4264375"/>
                <a:ext cx="111350" cy="1592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6368" extrusionOk="0">
                    <a:moveTo>
                      <a:pt x="35" y="157"/>
                    </a:moveTo>
                    <a:cubicBezTo>
                      <a:pt x="331" y="435"/>
                      <a:pt x="609" y="714"/>
                      <a:pt x="887" y="992"/>
                    </a:cubicBezTo>
                    <a:cubicBezTo>
                      <a:pt x="1270" y="1357"/>
                      <a:pt x="1635" y="1740"/>
                      <a:pt x="2018" y="2123"/>
                    </a:cubicBezTo>
                    <a:cubicBezTo>
                      <a:pt x="2731" y="2819"/>
                      <a:pt x="3427" y="3549"/>
                      <a:pt x="3827" y="4506"/>
                    </a:cubicBezTo>
                    <a:cubicBezTo>
                      <a:pt x="4053" y="5045"/>
                      <a:pt x="4227" y="5585"/>
                      <a:pt x="4262" y="6159"/>
                    </a:cubicBezTo>
                    <a:cubicBezTo>
                      <a:pt x="4227" y="6228"/>
                      <a:pt x="4245" y="6280"/>
                      <a:pt x="4297" y="6367"/>
                    </a:cubicBezTo>
                    <a:cubicBezTo>
                      <a:pt x="4453" y="3340"/>
                      <a:pt x="2401" y="1183"/>
                      <a:pt x="957" y="418"/>
                    </a:cubicBezTo>
                    <a:cubicBezTo>
                      <a:pt x="731" y="279"/>
                      <a:pt x="487" y="140"/>
                      <a:pt x="244" y="53"/>
                    </a:cubicBezTo>
                    <a:cubicBezTo>
                      <a:pt x="209" y="35"/>
                      <a:pt x="174" y="18"/>
                      <a:pt x="157" y="0"/>
                    </a:cubicBezTo>
                    <a:cubicBezTo>
                      <a:pt x="104" y="53"/>
                      <a:pt x="52" y="87"/>
                      <a:pt x="0" y="140"/>
                    </a:cubicBezTo>
                    <a:cubicBezTo>
                      <a:pt x="0" y="140"/>
                      <a:pt x="18" y="140"/>
                      <a:pt x="35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7"/>
              <p:cNvSpPr/>
              <p:nvPr/>
            </p:nvSpPr>
            <p:spPr>
              <a:xfrm>
                <a:off x="4482550" y="4176100"/>
                <a:ext cx="133100" cy="120475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4819" extrusionOk="0">
                    <a:moveTo>
                      <a:pt x="70" y="104"/>
                    </a:moveTo>
                    <a:cubicBezTo>
                      <a:pt x="279" y="226"/>
                      <a:pt x="522" y="331"/>
                      <a:pt x="714" y="487"/>
                    </a:cubicBezTo>
                    <a:cubicBezTo>
                      <a:pt x="1166" y="800"/>
                      <a:pt x="1618" y="1079"/>
                      <a:pt x="2105" y="1322"/>
                    </a:cubicBezTo>
                    <a:cubicBezTo>
                      <a:pt x="2540" y="1514"/>
                      <a:pt x="2906" y="1774"/>
                      <a:pt x="3236" y="2122"/>
                    </a:cubicBezTo>
                    <a:cubicBezTo>
                      <a:pt x="3532" y="2418"/>
                      <a:pt x="3758" y="2783"/>
                      <a:pt x="4036" y="3097"/>
                    </a:cubicBezTo>
                    <a:cubicBezTo>
                      <a:pt x="5324" y="4645"/>
                      <a:pt x="5045" y="4819"/>
                      <a:pt x="5184" y="4819"/>
                    </a:cubicBezTo>
                    <a:cubicBezTo>
                      <a:pt x="5237" y="4210"/>
                      <a:pt x="3567" y="1896"/>
                      <a:pt x="3480" y="1827"/>
                    </a:cubicBezTo>
                    <a:cubicBezTo>
                      <a:pt x="3132" y="1531"/>
                      <a:pt x="2784" y="1253"/>
                      <a:pt x="2436" y="957"/>
                    </a:cubicBezTo>
                    <a:cubicBezTo>
                      <a:pt x="1931" y="522"/>
                      <a:pt x="1340" y="209"/>
                      <a:pt x="662" y="87"/>
                    </a:cubicBezTo>
                    <a:cubicBezTo>
                      <a:pt x="575" y="70"/>
                      <a:pt x="488" y="52"/>
                      <a:pt x="401" y="0"/>
                    </a:cubicBezTo>
                    <a:cubicBezTo>
                      <a:pt x="261" y="18"/>
                      <a:pt x="140" y="52"/>
                      <a:pt x="1" y="87"/>
                    </a:cubicBezTo>
                    <a:cubicBezTo>
                      <a:pt x="18" y="87"/>
                      <a:pt x="53" y="87"/>
                      <a:pt x="70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7"/>
              <p:cNvSpPr/>
              <p:nvPr/>
            </p:nvSpPr>
            <p:spPr>
              <a:xfrm>
                <a:off x="4273375" y="4284375"/>
                <a:ext cx="104825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6507" extrusionOk="0">
                    <a:moveTo>
                      <a:pt x="226" y="331"/>
                    </a:moveTo>
                    <a:cubicBezTo>
                      <a:pt x="244" y="349"/>
                      <a:pt x="261" y="366"/>
                      <a:pt x="279" y="383"/>
                    </a:cubicBezTo>
                    <a:cubicBezTo>
                      <a:pt x="922" y="992"/>
                      <a:pt x="1514" y="1636"/>
                      <a:pt x="2140" y="2262"/>
                    </a:cubicBezTo>
                    <a:cubicBezTo>
                      <a:pt x="2383" y="2523"/>
                      <a:pt x="2644" y="2767"/>
                      <a:pt x="2836" y="3062"/>
                    </a:cubicBezTo>
                    <a:cubicBezTo>
                      <a:pt x="3184" y="3567"/>
                      <a:pt x="3497" y="4106"/>
                      <a:pt x="3671" y="4715"/>
                    </a:cubicBezTo>
                    <a:cubicBezTo>
                      <a:pt x="3723" y="4906"/>
                      <a:pt x="3758" y="5132"/>
                      <a:pt x="3618" y="5341"/>
                    </a:cubicBezTo>
                    <a:cubicBezTo>
                      <a:pt x="2853" y="6507"/>
                      <a:pt x="2923" y="6437"/>
                      <a:pt x="2905" y="6455"/>
                    </a:cubicBezTo>
                    <a:cubicBezTo>
                      <a:pt x="3027" y="6437"/>
                      <a:pt x="4193" y="5289"/>
                      <a:pt x="3845" y="3880"/>
                    </a:cubicBezTo>
                    <a:cubicBezTo>
                      <a:pt x="3653" y="3132"/>
                      <a:pt x="3323" y="2471"/>
                      <a:pt x="2853" y="1879"/>
                    </a:cubicBezTo>
                    <a:cubicBezTo>
                      <a:pt x="2575" y="1532"/>
                      <a:pt x="2244" y="1236"/>
                      <a:pt x="1914" y="940"/>
                    </a:cubicBezTo>
                    <a:cubicBezTo>
                      <a:pt x="1601" y="679"/>
                      <a:pt x="1270" y="470"/>
                      <a:pt x="905" y="296"/>
                    </a:cubicBezTo>
                    <a:cubicBezTo>
                      <a:pt x="696" y="209"/>
                      <a:pt x="487" y="140"/>
                      <a:pt x="296" y="35"/>
                    </a:cubicBezTo>
                    <a:cubicBezTo>
                      <a:pt x="261" y="35"/>
                      <a:pt x="244" y="18"/>
                      <a:pt x="226" y="1"/>
                    </a:cubicBezTo>
                    <a:cubicBezTo>
                      <a:pt x="157" y="53"/>
                      <a:pt x="70" y="122"/>
                      <a:pt x="0" y="175"/>
                    </a:cubicBezTo>
                    <a:cubicBezTo>
                      <a:pt x="52" y="192"/>
                      <a:pt x="122" y="244"/>
                      <a:pt x="226" y="3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7"/>
              <p:cNvSpPr/>
              <p:nvPr/>
            </p:nvSpPr>
            <p:spPr>
              <a:xfrm>
                <a:off x="4445150" y="4185650"/>
                <a:ext cx="952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6003" extrusionOk="0">
                    <a:moveTo>
                      <a:pt x="157" y="157"/>
                    </a:moveTo>
                    <a:cubicBezTo>
                      <a:pt x="522" y="453"/>
                      <a:pt x="888" y="749"/>
                      <a:pt x="1253" y="1045"/>
                    </a:cubicBezTo>
                    <a:cubicBezTo>
                      <a:pt x="1566" y="1306"/>
                      <a:pt x="1879" y="1566"/>
                      <a:pt x="2123" y="1880"/>
                    </a:cubicBezTo>
                    <a:cubicBezTo>
                      <a:pt x="3114" y="3097"/>
                      <a:pt x="3810" y="4280"/>
                      <a:pt x="3532" y="5776"/>
                    </a:cubicBezTo>
                    <a:lnTo>
                      <a:pt x="3480" y="6002"/>
                    </a:lnTo>
                    <a:cubicBezTo>
                      <a:pt x="3549" y="5968"/>
                      <a:pt x="3601" y="5915"/>
                      <a:pt x="3601" y="5846"/>
                    </a:cubicBezTo>
                    <a:cubicBezTo>
                      <a:pt x="3741" y="5446"/>
                      <a:pt x="3723" y="5011"/>
                      <a:pt x="3793" y="4593"/>
                    </a:cubicBezTo>
                    <a:cubicBezTo>
                      <a:pt x="3810" y="4472"/>
                      <a:pt x="3601" y="2506"/>
                      <a:pt x="2262" y="1219"/>
                    </a:cubicBezTo>
                    <a:cubicBezTo>
                      <a:pt x="1844" y="801"/>
                      <a:pt x="1340" y="505"/>
                      <a:pt x="818" y="262"/>
                    </a:cubicBezTo>
                    <a:cubicBezTo>
                      <a:pt x="627" y="175"/>
                      <a:pt x="453" y="88"/>
                      <a:pt x="261" y="1"/>
                    </a:cubicBezTo>
                    <a:cubicBezTo>
                      <a:pt x="261" y="1"/>
                      <a:pt x="261" y="1"/>
                      <a:pt x="261" y="1"/>
                    </a:cubicBezTo>
                    <a:cubicBezTo>
                      <a:pt x="174" y="36"/>
                      <a:pt x="87" y="53"/>
                      <a:pt x="1" y="88"/>
                    </a:cubicBezTo>
                    <a:cubicBezTo>
                      <a:pt x="53" y="88"/>
                      <a:pt x="105" y="123"/>
                      <a:pt x="157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7"/>
              <p:cNvSpPr/>
              <p:nvPr/>
            </p:nvSpPr>
            <p:spPr>
              <a:xfrm>
                <a:off x="4560400" y="4162175"/>
                <a:ext cx="114825" cy="65250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2610" extrusionOk="0">
                    <a:moveTo>
                      <a:pt x="957" y="453"/>
                    </a:moveTo>
                    <a:cubicBezTo>
                      <a:pt x="957" y="453"/>
                      <a:pt x="870" y="453"/>
                      <a:pt x="714" y="453"/>
                    </a:cubicBezTo>
                    <a:cubicBezTo>
                      <a:pt x="957" y="488"/>
                      <a:pt x="1218" y="609"/>
                      <a:pt x="2297" y="1114"/>
                    </a:cubicBezTo>
                    <a:cubicBezTo>
                      <a:pt x="2679" y="1305"/>
                      <a:pt x="3045" y="1514"/>
                      <a:pt x="3375" y="1775"/>
                    </a:cubicBezTo>
                    <a:cubicBezTo>
                      <a:pt x="3914" y="2192"/>
                      <a:pt x="4123" y="2105"/>
                      <a:pt x="4558" y="2610"/>
                    </a:cubicBezTo>
                    <a:cubicBezTo>
                      <a:pt x="4575" y="2558"/>
                      <a:pt x="4593" y="2505"/>
                      <a:pt x="4541" y="2471"/>
                    </a:cubicBezTo>
                    <a:cubicBezTo>
                      <a:pt x="4419" y="2366"/>
                      <a:pt x="4332" y="2262"/>
                      <a:pt x="4193" y="2175"/>
                    </a:cubicBezTo>
                    <a:cubicBezTo>
                      <a:pt x="3932" y="1984"/>
                      <a:pt x="3671" y="1792"/>
                      <a:pt x="3410" y="1583"/>
                    </a:cubicBezTo>
                    <a:cubicBezTo>
                      <a:pt x="2453" y="766"/>
                      <a:pt x="1531" y="661"/>
                      <a:pt x="1479" y="505"/>
                    </a:cubicBezTo>
                    <a:cubicBezTo>
                      <a:pt x="1566" y="522"/>
                      <a:pt x="1636" y="540"/>
                      <a:pt x="1723" y="540"/>
                    </a:cubicBezTo>
                    <a:cubicBezTo>
                      <a:pt x="2105" y="557"/>
                      <a:pt x="2488" y="609"/>
                      <a:pt x="2853" y="748"/>
                    </a:cubicBezTo>
                    <a:cubicBezTo>
                      <a:pt x="3114" y="853"/>
                      <a:pt x="3375" y="922"/>
                      <a:pt x="3653" y="957"/>
                    </a:cubicBezTo>
                    <a:cubicBezTo>
                      <a:pt x="3514" y="714"/>
                      <a:pt x="3271" y="644"/>
                      <a:pt x="3045" y="557"/>
                    </a:cubicBezTo>
                    <a:cubicBezTo>
                      <a:pt x="2940" y="505"/>
                      <a:pt x="2853" y="470"/>
                      <a:pt x="2766" y="401"/>
                    </a:cubicBezTo>
                    <a:cubicBezTo>
                      <a:pt x="2401" y="157"/>
                      <a:pt x="2018" y="0"/>
                      <a:pt x="1566" y="87"/>
                    </a:cubicBezTo>
                    <a:cubicBezTo>
                      <a:pt x="835" y="209"/>
                      <a:pt x="331" y="279"/>
                      <a:pt x="0" y="314"/>
                    </a:cubicBezTo>
                    <a:cubicBezTo>
                      <a:pt x="70" y="331"/>
                      <a:pt x="122" y="331"/>
                      <a:pt x="192" y="331"/>
                    </a:cubicBezTo>
                    <a:cubicBezTo>
                      <a:pt x="696" y="401"/>
                      <a:pt x="957" y="435"/>
                      <a:pt x="957" y="4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7"/>
              <p:cNvSpPr/>
              <p:nvPr/>
            </p:nvSpPr>
            <p:spPr>
              <a:xfrm>
                <a:off x="4533875" y="4133475"/>
                <a:ext cx="85250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1445" extrusionOk="0">
                    <a:moveTo>
                      <a:pt x="557" y="1444"/>
                    </a:moveTo>
                    <a:cubicBezTo>
                      <a:pt x="713" y="1340"/>
                      <a:pt x="1305" y="1114"/>
                      <a:pt x="1827" y="888"/>
                    </a:cubicBezTo>
                    <a:cubicBezTo>
                      <a:pt x="2192" y="714"/>
                      <a:pt x="2575" y="592"/>
                      <a:pt x="2905" y="366"/>
                    </a:cubicBezTo>
                    <a:cubicBezTo>
                      <a:pt x="3062" y="435"/>
                      <a:pt x="3323" y="453"/>
                      <a:pt x="3410" y="470"/>
                    </a:cubicBezTo>
                    <a:cubicBezTo>
                      <a:pt x="3392" y="209"/>
                      <a:pt x="2818" y="244"/>
                      <a:pt x="2418" y="122"/>
                    </a:cubicBezTo>
                    <a:cubicBezTo>
                      <a:pt x="2001" y="0"/>
                      <a:pt x="1601" y="105"/>
                      <a:pt x="1270" y="331"/>
                    </a:cubicBezTo>
                    <a:cubicBezTo>
                      <a:pt x="800" y="644"/>
                      <a:pt x="383" y="1009"/>
                      <a:pt x="0" y="1444"/>
                    </a:cubicBezTo>
                    <a:cubicBezTo>
                      <a:pt x="105" y="1427"/>
                      <a:pt x="226" y="1427"/>
                      <a:pt x="331" y="1427"/>
                    </a:cubicBezTo>
                    <a:cubicBezTo>
                      <a:pt x="418" y="1427"/>
                      <a:pt x="487" y="1427"/>
                      <a:pt x="557" y="14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7"/>
              <p:cNvSpPr/>
              <p:nvPr/>
            </p:nvSpPr>
            <p:spPr>
              <a:xfrm>
                <a:off x="4251175" y="4303950"/>
                <a:ext cx="918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5428" extrusionOk="0">
                    <a:moveTo>
                      <a:pt x="71" y="261"/>
                    </a:moveTo>
                    <a:cubicBezTo>
                      <a:pt x="575" y="766"/>
                      <a:pt x="1080" y="1270"/>
                      <a:pt x="1549" y="1810"/>
                    </a:cubicBezTo>
                    <a:cubicBezTo>
                      <a:pt x="1828" y="2158"/>
                      <a:pt x="2054" y="2540"/>
                      <a:pt x="2315" y="2906"/>
                    </a:cubicBezTo>
                    <a:cubicBezTo>
                      <a:pt x="2610" y="3358"/>
                      <a:pt x="2958" y="3758"/>
                      <a:pt x="3219" y="4228"/>
                    </a:cubicBezTo>
                    <a:cubicBezTo>
                      <a:pt x="3376" y="4471"/>
                      <a:pt x="3602" y="5115"/>
                      <a:pt x="3585" y="5428"/>
                    </a:cubicBezTo>
                    <a:cubicBezTo>
                      <a:pt x="3672" y="5428"/>
                      <a:pt x="3672" y="5306"/>
                      <a:pt x="3637" y="5028"/>
                    </a:cubicBezTo>
                    <a:cubicBezTo>
                      <a:pt x="3602" y="4715"/>
                      <a:pt x="3637" y="4576"/>
                      <a:pt x="3324" y="3393"/>
                    </a:cubicBezTo>
                    <a:cubicBezTo>
                      <a:pt x="2906" y="1827"/>
                      <a:pt x="1288" y="331"/>
                      <a:pt x="227" y="35"/>
                    </a:cubicBezTo>
                    <a:cubicBezTo>
                      <a:pt x="192" y="35"/>
                      <a:pt x="175" y="18"/>
                      <a:pt x="158" y="0"/>
                    </a:cubicBezTo>
                    <a:cubicBezTo>
                      <a:pt x="105" y="53"/>
                      <a:pt x="53" y="105"/>
                      <a:pt x="1" y="157"/>
                    </a:cubicBezTo>
                    <a:cubicBezTo>
                      <a:pt x="18" y="192"/>
                      <a:pt x="53" y="244"/>
                      <a:pt x="71" y="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7"/>
              <p:cNvSpPr/>
              <p:nvPr/>
            </p:nvSpPr>
            <p:spPr>
              <a:xfrm>
                <a:off x="4122450" y="4127375"/>
                <a:ext cx="143550" cy="163550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6542" extrusionOk="0">
                    <a:moveTo>
                      <a:pt x="4889" y="4889"/>
                    </a:moveTo>
                    <a:cubicBezTo>
                      <a:pt x="5080" y="5428"/>
                      <a:pt x="5324" y="6002"/>
                      <a:pt x="5515" y="6542"/>
                    </a:cubicBezTo>
                    <a:cubicBezTo>
                      <a:pt x="5585" y="6489"/>
                      <a:pt x="5637" y="6455"/>
                      <a:pt x="5689" y="6402"/>
                    </a:cubicBezTo>
                    <a:cubicBezTo>
                      <a:pt x="5689" y="6385"/>
                      <a:pt x="5689" y="6368"/>
                      <a:pt x="5689" y="6350"/>
                    </a:cubicBezTo>
                    <a:cubicBezTo>
                      <a:pt x="5741" y="6037"/>
                      <a:pt x="5707" y="5724"/>
                      <a:pt x="5672" y="5393"/>
                    </a:cubicBezTo>
                    <a:cubicBezTo>
                      <a:pt x="5602" y="4819"/>
                      <a:pt x="5446" y="4263"/>
                      <a:pt x="5202" y="3741"/>
                    </a:cubicBezTo>
                    <a:cubicBezTo>
                      <a:pt x="4889" y="3010"/>
                      <a:pt x="4454" y="2367"/>
                      <a:pt x="3932" y="1775"/>
                    </a:cubicBezTo>
                    <a:cubicBezTo>
                      <a:pt x="3567" y="1392"/>
                      <a:pt x="2871" y="940"/>
                      <a:pt x="2367" y="766"/>
                    </a:cubicBezTo>
                    <a:cubicBezTo>
                      <a:pt x="1" y="1"/>
                      <a:pt x="3358" y="523"/>
                      <a:pt x="4889" y="48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7"/>
              <p:cNvSpPr/>
              <p:nvPr/>
            </p:nvSpPr>
            <p:spPr>
              <a:xfrm>
                <a:off x="4456025" y="4075200"/>
                <a:ext cx="548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4228" extrusionOk="0">
                    <a:moveTo>
                      <a:pt x="383" y="4140"/>
                    </a:moveTo>
                    <a:cubicBezTo>
                      <a:pt x="383" y="4140"/>
                      <a:pt x="400" y="4123"/>
                      <a:pt x="418" y="4123"/>
                    </a:cubicBezTo>
                    <a:cubicBezTo>
                      <a:pt x="331" y="4088"/>
                      <a:pt x="1218" y="3653"/>
                      <a:pt x="1844" y="2470"/>
                    </a:cubicBezTo>
                    <a:cubicBezTo>
                      <a:pt x="1966" y="2244"/>
                      <a:pt x="2192" y="1931"/>
                      <a:pt x="2001" y="1305"/>
                    </a:cubicBezTo>
                    <a:cubicBezTo>
                      <a:pt x="1583" y="0"/>
                      <a:pt x="627" y="2627"/>
                      <a:pt x="192" y="3914"/>
                    </a:cubicBezTo>
                    <a:cubicBezTo>
                      <a:pt x="157" y="4071"/>
                      <a:pt x="87" y="4158"/>
                      <a:pt x="0" y="4227"/>
                    </a:cubicBezTo>
                    <a:cubicBezTo>
                      <a:pt x="53" y="4210"/>
                      <a:pt x="122" y="4193"/>
                      <a:pt x="174" y="4175"/>
                    </a:cubicBezTo>
                    <a:cubicBezTo>
                      <a:pt x="244" y="4158"/>
                      <a:pt x="314" y="4158"/>
                      <a:pt x="383" y="41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7"/>
              <p:cNvSpPr/>
              <p:nvPr/>
            </p:nvSpPr>
            <p:spPr>
              <a:xfrm>
                <a:off x="4543000" y="4171750"/>
                <a:ext cx="90925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854" extrusionOk="0">
                    <a:moveTo>
                      <a:pt x="1" y="0"/>
                    </a:moveTo>
                    <a:cubicBezTo>
                      <a:pt x="766" y="70"/>
                      <a:pt x="1253" y="592"/>
                      <a:pt x="1497" y="748"/>
                    </a:cubicBezTo>
                    <a:cubicBezTo>
                      <a:pt x="1949" y="1061"/>
                      <a:pt x="2384" y="1374"/>
                      <a:pt x="2749" y="1757"/>
                    </a:cubicBezTo>
                    <a:cubicBezTo>
                      <a:pt x="2940" y="1948"/>
                      <a:pt x="3341" y="2314"/>
                      <a:pt x="3636" y="2853"/>
                    </a:cubicBezTo>
                    <a:cubicBezTo>
                      <a:pt x="3567" y="2610"/>
                      <a:pt x="3375" y="2436"/>
                      <a:pt x="3271" y="2209"/>
                    </a:cubicBezTo>
                    <a:cubicBezTo>
                      <a:pt x="2349" y="853"/>
                      <a:pt x="992" y="105"/>
                      <a:pt x="923" y="122"/>
                    </a:cubicBezTo>
                    <a:cubicBezTo>
                      <a:pt x="801" y="87"/>
                      <a:pt x="749" y="35"/>
                      <a:pt x="975" y="52"/>
                    </a:cubicBezTo>
                    <a:cubicBezTo>
                      <a:pt x="1062" y="52"/>
                      <a:pt x="1131" y="52"/>
                      <a:pt x="1183" y="52"/>
                    </a:cubicBezTo>
                    <a:cubicBezTo>
                      <a:pt x="1096" y="52"/>
                      <a:pt x="992" y="52"/>
                      <a:pt x="888" y="35"/>
                    </a:cubicBezTo>
                    <a:cubicBezTo>
                      <a:pt x="644" y="18"/>
                      <a:pt x="33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7"/>
              <p:cNvSpPr/>
              <p:nvPr/>
            </p:nvSpPr>
            <p:spPr>
              <a:xfrm>
                <a:off x="4521250" y="4172175"/>
                <a:ext cx="11962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4420" extrusionOk="0">
                    <a:moveTo>
                      <a:pt x="714" y="488"/>
                    </a:moveTo>
                    <a:cubicBezTo>
                      <a:pt x="1062" y="731"/>
                      <a:pt x="1427" y="992"/>
                      <a:pt x="1775" y="1270"/>
                    </a:cubicBezTo>
                    <a:cubicBezTo>
                      <a:pt x="3967" y="3062"/>
                      <a:pt x="2906" y="2245"/>
                      <a:pt x="4698" y="4350"/>
                    </a:cubicBezTo>
                    <a:cubicBezTo>
                      <a:pt x="4715" y="4384"/>
                      <a:pt x="4732" y="4419"/>
                      <a:pt x="4785" y="4419"/>
                    </a:cubicBezTo>
                    <a:cubicBezTo>
                      <a:pt x="4785" y="4384"/>
                      <a:pt x="4785" y="4350"/>
                      <a:pt x="4767" y="4315"/>
                    </a:cubicBezTo>
                    <a:cubicBezTo>
                      <a:pt x="4767" y="4297"/>
                      <a:pt x="4750" y="4263"/>
                      <a:pt x="4732" y="4245"/>
                    </a:cubicBezTo>
                    <a:cubicBezTo>
                      <a:pt x="4419" y="3549"/>
                      <a:pt x="4054" y="2906"/>
                      <a:pt x="3497" y="2366"/>
                    </a:cubicBezTo>
                    <a:cubicBezTo>
                      <a:pt x="3219" y="2088"/>
                      <a:pt x="2993" y="1758"/>
                      <a:pt x="2680" y="1514"/>
                    </a:cubicBezTo>
                    <a:cubicBezTo>
                      <a:pt x="2401" y="1305"/>
                      <a:pt x="2123" y="1114"/>
                      <a:pt x="1845" y="940"/>
                    </a:cubicBezTo>
                    <a:cubicBezTo>
                      <a:pt x="1358" y="592"/>
                      <a:pt x="853" y="244"/>
                      <a:pt x="279" y="18"/>
                    </a:cubicBezTo>
                    <a:cubicBezTo>
                      <a:pt x="314" y="18"/>
                      <a:pt x="349" y="1"/>
                      <a:pt x="383" y="1"/>
                    </a:cubicBezTo>
                    <a:cubicBezTo>
                      <a:pt x="262" y="1"/>
                      <a:pt x="140" y="18"/>
                      <a:pt x="1" y="18"/>
                    </a:cubicBezTo>
                    <a:cubicBezTo>
                      <a:pt x="262" y="157"/>
                      <a:pt x="470" y="331"/>
                      <a:pt x="714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7"/>
              <p:cNvSpPr/>
              <p:nvPr/>
            </p:nvSpPr>
            <p:spPr>
              <a:xfrm>
                <a:off x="4202925" y="4093025"/>
                <a:ext cx="90025" cy="17877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151" extrusionOk="0">
                    <a:moveTo>
                      <a:pt x="3479" y="6941"/>
                    </a:moveTo>
                    <a:cubicBezTo>
                      <a:pt x="3566" y="6385"/>
                      <a:pt x="3601" y="5846"/>
                      <a:pt x="3549" y="5289"/>
                    </a:cubicBezTo>
                    <a:cubicBezTo>
                      <a:pt x="3288" y="2940"/>
                      <a:pt x="1548" y="1723"/>
                      <a:pt x="452" y="1792"/>
                    </a:cubicBezTo>
                    <a:cubicBezTo>
                      <a:pt x="296" y="1792"/>
                      <a:pt x="139" y="1810"/>
                      <a:pt x="0" y="1844"/>
                    </a:cubicBezTo>
                    <a:cubicBezTo>
                      <a:pt x="852" y="2488"/>
                      <a:pt x="1183" y="1"/>
                      <a:pt x="3270" y="7115"/>
                    </a:cubicBezTo>
                    <a:cubicBezTo>
                      <a:pt x="3270" y="7115"/>
                      <a:pt x="3288" y="7133"/>
                      <a:pt x="3288" y="7150"/>
                    </a:cubicBezTo>
                    <a:cubicBezTo>
                      <a:pt x="3340" y="7098"/>
                      <a:pt x="3410" y="7046"/>
                      <a:pt x="3479" y="6994"/>
                    </a:cubicBezTo>
                    <a:cubicBezTo>
                      <a:pt x="3462" y="6976"/>
                      <a:pt x="3479" y="6959"/>
                      <a:pt x="3479" y="6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7"/>
              <p:cNvSpPr/>
              <p:nvPr/>
            </p:nvSpPr>
            <p:spPr>
              <a:xfrm>
                <a:off x="4379925" y="4086075"/>
                <a:ext cx="50025" cy="12440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4976" extrusionOk="0">
                    <a:moveTo>
                      <a:pt x="105" y="331"/>
                    </a:moveTo>
                    <a:cubicBezTo>
                      <a:pt x="35" y="366"/>
                      <a:pt x="0" y="400"/>
                      <a:pt x="52" y="470"/>
                    </a:cubicBezTo>
                    <a:cubicBezTo>
                      <a:pt x="487" y="1114"/>
                      <a:pt x="35" y="3462"/>
                      <a:pt x="87" y="4888"/>
                    </a:cubicBezTo>
                    <a:cubicBezTo>
                      <a:pt x="87" y="4923"/>
                      <a:pt x="87" y="4958"/>
                      <a:pt x="52" y="4975"/>
                    </a:cubicBezTo>
                    <a:cubicBezTo>
                      <a:pt x="157" y="4923"/>
                      <a:pt x="261" y="4871"/>
                      <a:pt x="365" y="4819"/>
                    </a:cubicBezTo>
                    <a:cubicBezTo>
                      <a:pt x="2001" y="1775"/>
                      <a:pt x="1026" y="0"/>
                      <a:pt x="105" y="3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7"/>
              <p:cNvSpPr/>
              <p:nvPr/>
            </p:nvSpPr>
            <p:spPr>
              <a:xfrm>
                <a:off x="4268575" y="4113475"/>
                <a:ext cx="60925" cy="140050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5602" extrusionOk="0">
                    <a:moveTo>
                      <a:pt x="453" y="157"/>
                    </a:moveTo>
                    <a:cubicBezTo>
                      <a:pt x="331" y="87"/>
                      <a:pt x="192" y="0"/>
                      <a:pt x="1" y="18"/>
                    </a:cubicBezTo>
                    <a:cubicBezTo>
                      <a:pt x="1132" y="644"/>
                      <a:pt x="1549" y="4262"/>
                      <a:pt x="1671" y="5567"/>
                    </a:cubicBezTo>
                    <a:cubicBezTo>
                      <a:pt x="1688" y="5567"/>
                      <a:pt x="1688" y="5584"/>
                      <a:pt x="1671" y="5602"/>
                    </a:cubicBezTo>
                    <a:cubicBezTo>
                      <a:pt x="1740" y="5549"/>
                      <a:pt x="1810" y="5497"/>
                      <a:pt x="1897" y="5462"/>
                    </a:cubicBezTo>
                    <a:cubicBezTo>
                      <a:pt x="2436" y="3305"/>
                      <a:pt x="2436" y="1183"/>
                      <a:pt x="453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7"/>
              <p:cNvSpPr/>
              <p:nvPr/>
            </p:nvSpPr>
            <p:spPr>
              <a:xfrm>
                <a:off x="4403825" y="4093450"/>
                <a:ext cx="7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4246" extrusionOk="0">
                    <a:moveTo>
                      <a:pt x="1045" y="3758"/>
                    </a:moveTo>
                    <a:cubicBezTo>
                      <a:pt x="1897" y="2767"/>
                      <a:pt x="3045" y="627"/>
                      <a:pt x="1601" y="297"/>
                    </a:cubicBezTo>
                    <a:cubicBezTo>
                      <a:pt x="732" y="262"/>
                      <a:pt x="1480" y="1"/>
                      <a:pt x="1010" y="3289"/>
                    </a:cubicBezTo>
                    <a:cubicBezTo>
                      <a:pt x="975" y="3480"/>
                      <a:pt x="714" y="3828"/>
                      <a:pt x="1" y="4245"/>
                    </a:cubicBezTo>
                    <a:cubicBezTo>
                      <a:pt x="331" y="4106"/>
                      <a:pt x="679" y="3967"/>
                      <a:pt x="1010" y="3845"/>
                    </a:cubicBezTo>
                    <a:cubicBezTo>
                      <a:pt x="992" y="3828"/>
                      <a:pt x="1010" y="3793"/>
                      <a:pt x="1045" y="37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7"/>
              <p:cNvSpPr/>
              <p:nvPr/>
            </p:nvSpPr>
            <p:spPr>
              <a:xfrm>
                <a:off x="4328175" y="4092600"/>
                <a:ext cx="37850" cy="1431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5724" extrusionOk="0">
                    <a:moveTo>
                      <a:pt x="696" y="1183"/>
                    </a:moveTo>
                    <a:cubicBezTo>
                      <a:pt x="418" y="505"/>
                      <a:pt x="470" y="122"/>
                      <a:pt x="0" y="0"/>
                    </a:cubicBezTo>
                    <a:cubicBezTo>
                      <a:pt x="17" y="35"/>
                      <a:pt x="35" y="70"/>
                      <a:pt x="35" y="105"/>
                    </a:cubicBezTo>
                    <a:cubicBezTo>
                      <a:pt x="365" y="3792"/>
                      <a:pt x="296" y="4019"/>
                      <a:pt x="470" y="5428"/>
                    </a:cubicBezTo>
                    <a:cubicBezTo>
                      <a:pt x="487" y="5549"/>
                      <a:pt x="487" y="5619"/>
                      <a:pt x="383" y="5723"/>
                    </a:cubicBezTo>
                    <a:cubicBezTo>
                      <a:pt x="487" y="5654"/>
                      <a:pt x="592" y="5584"/>
                      <a:pt x="696" y="5532"/>
                    </a:cubicBezTo>
                    <a:cubicBezTo>
                      <a:pt x="1513" y="3810"/>
                      <a:pt x="1392" y="1601"/>
                      <a:pt x="696" y="1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7"/>
              <p:cNvSpPr/>
              <p:nvPr/>
            </p:nvSpPr>
            <p:spPr>
              <a:xfrm>
                <a:off x="4495600" y="4079550"/>
                <a:ext cx="87875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3723" extrusionOk="0">
                    <a:moveTo>
                      <a:pt x="348" y="3671"/>
                    </a:moveTo>
                    <a:cubicBezTo>
                      <a:pt x="505" y="3584"/>
                      <a:pt x="627" y="3497"/>
                      <a:pt x="748" y="3410"/>
                    </a:cubicBezTo>
                    <a:cubicBezTo>
                      <a:pt x="2784" y="2018"/>
                      <a:pt x="2784" y="453"/>
                      <a:pt x="3514" y="348"/>
                    </a:cubicBezTo>
                    <a:cubicBezTo>
                      <a:pt x="2958" y="0"/>
                      <a:pt x="1409" y="1218"/>
                      <a:pt x="1079" y="1792"/>
                    </a:cubicBezTo>
                    <a:cubicBezTo>
                      <a:pt x="992" y="1949"/>
                      <a:pt x="905" y="2088"/>
                      <a:pt x="818" y="2244"/>
                    </a:cubicBezTo>
                    <a:cubicBezTo>
                      <a:pt x="522" y="2697"/>
                      <a:pt x="261" y="3166"/>
                      <a:pt x="35" y="3653"/>
                    </a:cubicBezTo>
                    <a:cubicBezTo>
                      <a:pt x="18" y="3688"/>
                      <a:pt x="18" y="3706"/>
                      <a:pt x="0" y="3723"/>
                    </a:cubicBezTo>
                    <a:cubicBezTo>
                      <a:pt x="122" y="3706"/>
                      <a:pt x="244" y="3688"/>
                      <a:pt x="366" y="3671"/>
                    </a:cubicBezTo>
                    <a:cubicBezTo>
                      <a:pt x="366" y="3671"/>
                      <a:pt x="348" y="3671"/>
                      <a:pt x="348" y="36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7"/>
              <p:cNvSpPr/>
              <p:nvPr/>
            </p:nvSpPr>
            <p:spPr>
              <a:xfrm>
                <a:off x="4161600" y="4169125"/>
                <a:ext cx="422750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16910" h="9064" extrusionOk="0">
                    <a:moveTo>
                      <a:pt x="2958" y="5741"/>
                    </a:moveTo>
                    <a:cubicBezTo>
                      <a:pt x="2558" y="6089"/>
                      <a:pt x="2210" y="6437"/>
                      <a:pt x="1897" y="6768"/>
                    </a:cubicBezTo>
                    <a:cubicBezTo>
                      <a:pt x="1270" y="7411"/>
                      <a:pt x="783" y="7968"/>
                      <a:pt x="453" y="8351"/>
                    </a:cubicBezTo>
                    <a:cubicBezTo>
                      <a:pt x="140" y="8751"/>
                      <a:pt x="0" y="8994"/>
                      <a:pt x="53" y="9029"/>
                    </a:cubicBezTo>
                    <a:cubicBezTo>
                      <a:pt x="87" y="9064"/>
                      <a:pt x="314" y="8907"/>
                      <a:pt x="662" y="8542"/>
                    </a:cubicBezTo>
                    <a:cubicBezTo>
                      <a:pt x="1027" y="8177"/>
                      <a:pt x="1497" y="7620"/>
                      <a:pt x="2105" y="6977"/>
                    </a:cubicBezTo>
                    <a:cubicBezTo>
                      <a:pt x="2523" y="6524"/>
                      <a:pt x="3010" y="6055"/>
                      <a:pt x="3584" y="5550"/>
                    </a:cubicBezTo>
                    <a:cubicBezTo>
                      <a:pt x="3636" y="5498"/>
                      <a:pt x="3688" y="5446"/>
                      <a:pt x="3741" y="5393"/>
                    </a:cubicBezTo>
                    <a:cubicBezTo>
                      <a:pt x="3967" y="5220"/>
                      <a:pt x="4175" y="5028"/>
                      <a:pt x="4402" y="4837"/>
                    </a:cubicBezTo>
                    <a:cubicBezTo>
                      <a:pt x="4436" y="4819"/>
                      <a:pt x="4454" y="4802"/>
                      <a:pt x="4471" y="4785"/>
                    </a:cubicBezTo>
                    <a:cubicBezTo>
                      <a:pt x="4541" y="4732"/>
                      <a:pt x="4628" y="4663"/>
                      <a:pt x="4697" y="4611"/>
                    </a:cubicBezTo>
                    <a:cubicBezTo>
                      <a:pt x="4976" y="4385"/>
                      <a:pt x="5254" y="4158"/>
                      <a:pt x="5567" y="3950"/>
                    </a:cubicBezTo>
                    <a:cubicBezTo>
                      <a:pt x="5619" y="3897"/>
                      <a:pt x="5671" y="3863"/>
                      <a:pt x="5724" y="3810"/>
                    </a:cubicBezTo>
                    <a:cubicBezTo>
                      <a:pt x="6037" y="3584"/>
                      <a:pt x="6367" y="3358"/>
                      <a:pt x="6698" y="3132"/>
                    </a:cubicBezTo>
                    <a:cubicBezTo>
                      <a:pt x="6750" y="3097"/>
                      <a:pt x="6820" y="3045"/>
                      <a:pt x="6889" y="3010"/>
                    </a:cubicBezTo>
                    <a:cubicBezTo>
                      <a:pt x="7098" y="2871"/>
                      <a:pt x="7307" y="2732"/>
                      <a:pt x="7533" y="2593"/>
                    </a:cubicBezTo>
                    <a:cubicBezTo>
                      <a:pt x="7742" y="2454"/>
                      <a:pt x="7950" y="2332"/>
                      <a:pt x="8176" y="2210"/>
                    </a:cubicBezTo>
                    <a:cubicBezTo>
                      <a:pt x="8246" y="2158"/>
                      <a:pt x="8316" y="2123"/>
                      <a:pt x="8385" y="2088"/>
                    </a:cubicBezTo>
                    <a:cubicBezTo>
                      <a:pt x="8681" y="1914"/>
                      <a:pt x="8959" y="1758"/>
                      <a:pt x="9255" y="1601"/>
                    </a:cubicBezTo>
                    <a:cubicBezTo>
                      <a:pt x="9412" y="1532"/>
                      <a:pt x="9551" y="1462"/>
                      <a:pt x="9707" y="1392"/>
                    </a:cubicBezTo>
                    <a:cubicBezTo>
                      <a:pt x="9794" y="1340"/>
                      <a:pt x="9881" y="1305"/>
                      <a:pt x="9968" y="1271"/>
                    </a:cubicBezTo>
                    <a:cubicBezTo>
                      <a:pt x="10299" y="1132"/>
                      <a:pt x="10629" y="992"/>
                      <a:pt x="10960" y="871"/>
                    </a:cubicBezTo>
                    <a:cubicBezTo>
                      <a:pt x="11082" y="836"/>
                      <a:pt x="11221" y="784"/>
                      <a:pt x="11343" y="749"/>
                    </a:cubicBezTo>
                    <a:cubicBezTo>
                      <a:pt x="11429" y="714"/>
                      <a:pt x="11516" y="697"/>
                      <a:pt x="11603" y="662"/>
                    </a:cubicBezTo>
                    <a:cubicBezTo>
                      <a:pt x="11656" y="644"/>
                      <a:pt x="11725" y="627"/>
                      <a:pt x="11777" y="610"/>
                    </a:cubicBezTo>
                    <a:cubicBezTo>
                      <a:pt x="11847" y="592"/>
                      <a:pt x="11917" y="575"/>
                      <a:pt x="11986" y="557"/>
                    </a:cubicBezTo>
                    <a:cubicBezTo>
                      <a:pt x="12056" y="540"/>
                      <a:pt x="12125" y="523"/>
                      <a:pt x="12195" y="505"/>
                    </a:cubicBezTo>
                    <a:cubicBezTo>
                      <a:pt x="12317" y="470"/>
                      <a:pt x="12456" y="453"/>
                      <a:pt x="12578" y="418"/>
                    </a:cubicBezTo>
                    <a:cubicBezTo>
                      <a:pt x="12665" y="401"/>
                      <a:pt x="12752" y="383"/>
                      <a:pt x="12839" y="366"/>
                    </a:cubicBezTo>
                    <a:cubicBezTo>
                      <a:pt x="12978" y="331"/>
                      <a:pt x="13099" y="297"/>
                      <a:pt x="13239" y="279"/>
                    </a:cubicBezTo>
                    <a:cubicBezTo>
                      <a:pt x="13517" y="244"/>
                      <a:pt x="13778" y="210"/>
                      <a:pt x="14021" y="175"/>
                    </a:cubicBezTo>
                    <a:cubicBezTo>
                      <a:pt x="14143" y="157"/>
                      <a:pt x="14265" y="157"/>
                      <a:pt x="14387" y="140"/>
                    </a:cubicBezTo>
                    <a:cubicBezTo>
                      <a:pt x="14526" y="140"/>
                      <a:pt x="14648" y="123"/>
                      <a:pt x="14769" y="123"/>
                    </a:cubicBezTo>
                    <a:cubicBezTo>
                      <a:pt x="14926" y="123"/>
                      <a:pt x="15083" y="105"/>
                      <a:pt x="15222" y="105"/>
                    </a:cubicBezTo>
                    <a:lnTo>
                      <a:pt x="15257" y="105"/>
                    </a:lnTo>
                    <a:cubicBezTo>
                      <a:pt x="15587" y="105"/>
                      <a:pt x="15900" y="123"/>
                      <a:pt x="16144" y="140"/>
                    </a:cubicBezTo>
                    <a:cubicBezTo>
                      <a:pt x="16248" y="157"/>
                      <a:pt x="16352" y="157"/>
                      <a:pt x="16439" y="157"/>
                    </a:cubicBezTo>
                    <a:cubicBezTo>
                      <a:pt x="16526" y="175"/>
                      <a:pt x="16613" y="175"/>
                      <a:pt x="16666" y="175"/>
                    </a:cubicBezTo>
                    <a:cubicBezTo>
                      <a:pt x="16822" y="175"/>
                      <a:pt x="16909" y="175"/>
                      <a:pt x="16909" y="175"/>
                    </a:cubicBezTo>
                    <a:cubicBezTo>
                      <a:pt x="16909" y="157"/>
                      <a:pt x="16648" y="123"/>
                      <a:pt x="16144" y="53"/>
                    </a:cubicBezTo>
                    <a:cubicBezTo>
                      <a:pt x="16074" y="53"/>
                      <a:pt x="16022" y="53"/>
                      <a:pt x="15952" y="36"/>
                    </a:cubicBezTo>
                    <a:cubicBezTo>
                      <a:pt x="15796" y="18"/>
                      <a:pt x="15639" y="18"/>
                      <a:pt x="15448" y="18"/>
                    </a:cubicBezTo>
                    <a:cubicBezTo>
                      <a:pt x="15378" y="1"/>
                      <a:pt x="15309" y="1"/>
                      <a:pt x="15222" y="1"/>
                    </a:cubicBezTo>
                    <a:cubicBezTo>
                      <a:pt x="15117" y="1"/>
                      <a:pt x="14996" y="1"/>
                      <a:pt x="14891" y="18"/>
                    </a:cubicBezTo>
                    <a:cubicBezTo>
                      <a:pt x="14613" y="18"/>
                      <a:pt x="14317" y="36"/>
                      <a:pt x="14004" y="53"/>
                    </a:cubicBezTo>
                    <a:cubicBezTo>
                      <a:pt x="13917" y="70"/>
                      <a:pt x="13813" y="70"/>
                      <a:pt x="13726" y="88"/>
                    </a:cubicBezTo>
                    <a:cubicBezTo>
                      <a:pt x="13604" y="105"/>
                      <a:pt x="13482" y="123"/>
                      <a:pt x="13360" y="140"/>
                    </a:cubicBezTo>
                    <a:cubicBezTo>
                      <a:pt x="13099" y="175"/>
                      <a:pt x="12821" y="227"/>
                      <a:pt x="12543" y="297"/>
                    </a:cubicBezTo>
                    <a:cubicBezTo>
                      <a:pt x="12438" y="314"/>
                      <a:pt x="12317" y="349"/>
                      <a:pt x="12195" y="366"/>
                    </a:cubicBezTo>
                    <a:cubicBezTo>
                      <a:pt x="12177" y="366"/>
                      <a:pt x="12160" y="383"/>
                      <a:pt x="12160" y="383"/>
                    </a:cubicBezTo>
                    <a:cubicBezTo>
                      <a:pt x="12091" y="401"/>
                      <a:pt x="12021" y="401"/>
                      <a:pt x="11951" y="418"/>
                    </a:cubicBezTo>
                    <a:cubicBezTo>
                      <a:pt x="11899" y="436"/>
                      <a:pt x="11830" y="453"/>
                      <a:pt x="11777" y="470"/>
                    </a:cubicBezTo>
                    <a:cubicBezTo>
                      <a:pt x="11760" y="470"/>
                      <a:pt x="11760" y="470"/>
                      <a:pt x="11743" y="470"/>
                    </a:cubicBezTo>
                    <a:cubicBezTo>
                      <a:pt x="11482" y="557"/>
                      <a:pt x="11203" y="644"/>
                      <a:pt x="10908" y="731"/>
                    </a:cubicBezTo>
                    <a:cubicBezTo>
                      <a:pt x="10838" y="766"/>
                      <a:pt x="10768" y="784"/>
                      <a:pt x="10699" y="818"/>
                    </a:cubicBezTo>
                    <a:cubicBezTo>
                      <a:pt x="10368" y="940"/>
                      <a:pt x="10020" y="1079"/>
                      <a:pt x="9690" y="1218"/>
                    </a:cubicBezTo>
                    <a:cubicBezTo>
                      <a:pt x="9516" y="1305"/>
                      <a:pt x="9359" y="1375"/>
                      <a:pt x="9185" y="1462"/>
                    </a:cubicBezTo>
                    <a:cubicBezTo>
                      <a:pt x="9168" y="1462"/>
                      <a:pt x="9133" y="1479"/>
                      <a:pt x="9098" y="1497"/>
                    </a:cubicBezTo>
                    <a:cubicBezTo>
                      <a:pt x="8994" y="1549"/>
                      <a:pt x="8890" y="1601"/>
                      <a:pt x="8785" y="1653"/>
                    </a:cubicBezTo>
                    <a:cubicBezTo>
                      <a:pt x="8333" y="1897"/>
                      <a:pt x="7881" y="2158"/>
                      <a:pt x="7428" y="2419"/>
                    </a:cubicBezTo>
                    <a:cubicBezTo>
                      <a:pt x="7411" y="2436"/>
                      <a:pt x="7394" y="2454"/>
                      <a:pt x="7359" y="2471"/>
                    </a:cubicBezTo>
                    <a:cubicBezTo>
                      <a:pt x="7255" y="2523"/>
                      <a:pt x="7150" y="2593"/>
                      <a:pt x="7046" y="2662"/>
                    </a:cubicBezTo>
                    <a:cubicBezTo>
                      <a:pt x="6750" y="2836"/>
                      <a:pt x="6454" y="3028"/>
                      <a:pt x="6176" y="3236"/>
                    </a:cubicBezTo>
                    <a:cubicBezTo>
                      <a:pt x="6089" y="3271"/>
                      <a:pt x="6019" y="3323"/>
                      <a:pt x="5950" y="3376"/>
                    </a:cubicBezTo>
                    <a:cubicBezTo>
                      <a:pt x="5671" y="3567"/>
                      <a:pt x="5393" y="3758"/>
                      <a:pt x="5132" y="3950"/>
                    </a:cubicBezTo>
                    <a:cubicBezTo>
                      <a:pt x="5063" y="4002"/>
                      <a:pt x="4993" y="4054"/>
                      <a:pt x="4941" y="4106"/>
                    </a:cubicBezTo>
                    <a:cubicBezTo>
                      <a:pt x="4697" y="4280"/>
                      <a:pt x="4471" y="4454"/>
                      <a:pt x="4245" y="4645"/>
                    </a:cubicBezTo>
                    <a:cubicBezTo>
                      <a:pt x="4210" y="4663"/>
                      <a:pt x="4175" y="4698"/>
                      <a:pt x="4123" y="4732"/>
                    </a:cubicBezTo>
                    <a:cubicBezTo>
                      <a:pt x="4071" y="4785"/>
                      <a:pt x="4019" y="4819"/>
                      <a:pt x="3949" y="4872"/>
                    </a:cubicBezTo>
                    <a:cubicBezTo>
                      <a:pt x="3601" y="5167"/>
                      <a:pt x="3271" y="5446"/>
                      <a:pt x="2958" y="57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7"/>
            <p:cNvGrpSpPr/>
            <p:nvPr/>
          </p:nvGrpSpPr>
          <p:grpSpPr>
            <a:xfrm rot="-1425019" flipH="1">
              <a:off x="7327910" y="4469365"/>
              <a:ext cx="1094175" cy="1275299"/>
              <a:chOff x="4630425" y="903075"/>
              <a:chExt cx="252250" cy="294000"/>
            </a:xfrm>
          </p:grpSpPr>
          <p:sp>
            <p:nvSpPr>
              <p:cNvPr id="1468" name="Google Shape;1468;p17"/>
              <p:cNvSpPr/>
              <p:nvPr/>
            </p:nvSpPr>
            <p:spPr>
              <a:xfrm>
                <a:off x="4704350" y="911775"/>
                <a:ext cx="1687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6524" extrusionOk="0">
                    <a:moveTo>
                      <a:pt x="5480" y="766"/>
                    </a:moveTo>
                    <a:cubicBezTo>
                      <a:pt x="3706" y="1879"/>
                      <a:pt x="1966" y="3079"/>
                      <a:pt x="540" y="4610"/>
                    </a:cubicBezTo>
                    <a:lnTo>
                      <a:pt x="540" y="4610"/>
                    </a:lnTo>
                    <a:cubicBezTo>
                      <a:pt x="366" y="4801"/>
                      <a:pt x="192" y="4993"/>
                      <a:pt x="18" y="5201"/>
                    </a:cubicBezTo>
                    <a:lnTo>
                      <a:pt x="18" y="5201"/>
                    </a:lnTo>
                    <a:cubicBezTo>
                      <a:pt x="18" y="5271"/>
                      <a:pt x="18" y="5341"/>
                      <a:pt x="18" y="5410"/>
                    </a:cubicBezTo>
                    <a:lnTo>
                      <a:pt x="18" y="5410"/>
                    </a:lnTo>
                    <a:cubicBezTo>
                      <a:pt x="0" y="5689"/>
                      <a:pt x="35" y="5984"/>
                      <a:pt x="192" y="6193"/>
                    </a:cubicBezTo>
                    <a:lnTo>
                      <a:pt x="192" y="6193"/>
                    </a:lnTo>
                    <a:cubicBezTo>
                      <a:pt x="383" y="6437"/>
                      <a:pt x="696" y="6524"/>
                      <a:pt x="992" y="6506"/>
                    </a:cubicBezTo>
                    <a:lnTo>
                      <a:pt x="992" y="6506"/>
                    </a:lnTo>
                    <a:cubicBezTo>
                      <a:pt x="2488" y="6437"/>
                      <a:pt x="3810" y="5045"/>
                      <a:pt x="4610" y="3897"/>
                    </a:cubicBezTo>
                    <a:lnTo>
                      <a:pt x="4610" y="3897"/>
                    </a:lnTo>
                    <a:cubicBezTo>
                      <a:pt x="4976" y="3375"/>
                      <a:pt x="5271" y="2801"/>
                      <a:pt x="5480" y="2209"/>
                    </a:cubicBezTo>
                    <a:lnTo>
                      <a:pt x="5480" y="2209"/>
                    </a:lnTo>
                    <a:cubicBezTo>
                      <a:pt x="5671" y="1688"/>
                      <a:pt x="5845" y="1183"/>
                      <a:pt x="6211" y="748"/>
                    </a:cubicBezTo>
                    <a:lnTo>
                      <a:pt x="6211" y="748"/>
                    </a:lnTo>
                    <a:cubicBezTo>
                      <a:pt x="6332" y="609"/>
                      <a:pt x="6541" y="261"/>
                      <a:pt x="6750" y="0"/>
                    </a:cubicBezTo>
                    <a:lnTo>
                      <a:pt x="6750" y="0"/>
                    </a:lnTo>
                    <a:cubicBezTo>
                      <a:pt x="6315" y="261"/>
                      <a:pt x="5898" y="505"/>
                      <a:pt x="5480" y="7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7"/>
              <p:cNvSpPr/>
              <p:nvPr/>
            </p:nvSpPr>
            <p:spPr>
              <a:xfrm>
                <a:off x="4664325" y="903075"/>
                <a:ext cx="218350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8734" h="5550" extrusionOk="0">
                    <a:moveTo>
                      <a:pt x="8560" y="52"/>
                    </a:moveTo>
                    <a:cubicBezTo>
                      <a:pt x="6803" y="557"/>
                      <a:pt x="5046" y="1079"/>
                      <a:pt x="3480" y="2001"/>
                    </a:cubicBezTo>
                    <a:lnTo>
                      <a:pt x="3480" y="2001"/>
                    </a:lnTo>
                    <a:cubicBezTo>
                      <a:pt x="3115" y="2209"/>
                      <a:pt x="1" y="4210"/>
                      <a:pt x="1323" y="4871"/>
                    </a:cubicBezTo>
                    <a:lnTo>
                      <a:pt x="1323" y="4871"/>
                    </a:lnTo>
                    <a:cubicBezTo>
                      <a:pt x="1480" y="4941"/>
                      <a:pt x="1654" y="4906"/>
                      <a:pt x="1845" y="4906"/>
                    </a:cubicBezTo>
                    <a:lnTo>
                      <a:pt x="1845" y="4906"/>
                    </a:lnTo>
                    <a:cubicBezTo>
                      <a:pt x="1880" y="4906"/>
                      <a:pt x="1914" y="4906"/>
                      <a:pt x="1949" y="4906"/>
                    </a:cubicBezTo>
                    <a:lnTo>
                      <a:pt x="1949" y="4906"/>
                    </a:lnTo>
                    <a:cubicBezTo>
                      <a:pt x="1741" y="5028"/>
                      <a:pt x="1654" y="5289"/>
                      <a:pt x="1619" y="5549"/>
                    </a:cubicBezTo>
                    <a:lnTo>
                      <a:pt x="1619" y="5549"/>
                    </a:lnTo>
                    <a:cubicBezTo>
                      <a:pt x="1793" y="5341"/>
                      <a:pt x="1967" y="5149"/>
                      <a:pt x="2141" y="4958"/>
                    </a:cubicBezTo>
                    <a:lnTo>
                      <a:pt x="2141" y="4958"/>
                    </a:lnTo>
                    <a:cubicBezTo>
                      <a:pt x="3567" y="3427"/>
                      <a:pt x="5307" y="2227"/>
                      <a:pt x="7081" y="1114"/>
                    </a:cubicBezTo>
                    <a:lnTo>
                      <a:pt x="7081" y="1114"/>
                    </a:lnTo>
                    <a:cubicBezTo>
                      <a:pt x="7499" y="853"/>
                      <a:pt x="7916" y="609"/>
                      <a:pt x="8351" y="348"/>
                    </a:cubicBezTo>
                    <a:lnTo>
                      <a:pt x="8351" y="348"/>
                    </a:lnTo>
                    <a:cubicBezTo>
                      <a:pt x="8490" y="174"/>
                      <a:pt x="8629" y="35"/>
                      <a:pt x="8734" y="0"/>
                    </a:cubicBezTo>
                    <a:lnTo>
                      <a:pt x="8734" y="0"/>
                    </a:lnTo>
                    <a:cubicBezTo>
                      <a:pt x="8664" y="18"/>
                      <a:pt x="8612" y="35"/>
                      <a:pt x="8560" y="5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7"/>
              <p:cNvSpPr/>
              <p:nvPr/>
            </p:nvSpPr>
            <p:spPr>
              <a:xfrm>
                <a:off x="4630425" y="903075"/>
                <a:ext cx="252250" cy="29400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11760" extrusionOk="0">
                    <a:moveTo>
                      <a:pt x="9916" y="52"/>
                    </a:moveTo>
                    <a:cubicBezTo>
                      <a:pt x="9463" y="296"/>
                      <a:pt x="9028" y="557"/>
                      <a:pt x="8594" y="818"/>
                    </a:cubicBezTo>
                    <a:lnTo>
                      <a:pt x="8594" y="818"/>
                    </a:lnTo>
                    <a:cubicBezTo>
                      <a:pt x="7654" y="1374"/>
                      <a:pt x="6732" y="1966"/>
                      <a:pt x="5845" y="2592"/>
                    </a:cubicBezTo>
                    <a:lnTo>
                      <a:pt x="5845" y="2592"/>
                    </a:lnTo>
                    <a:cubicBezTo>
                      <a:pt x="4888" y="3271"/>
                      <a:pt x="3984" y="4036"/>
                      <a:pt x="3201" y="4906"/>
                    </a:cubicBezTo>
                    <a:lnTo>
                      <a:pt x="3201" y="4906"/>
                    </a:lnTo>
                    <a:cubicBezTo>
                      <a:pt x="2505" y="5654"/>
                      <a:pt x="1896" y="6489"/>
                      <a:pt x="1409" y="7393"/>
                    </a:cubicBezTo>
                    <a:lnTo>
                      <a:pt x="1409" y="7393"/>
                    </a:lnTo>
                    <a:cubicBezTo>
                      <a:pt x="713" y="8663"/>
                      <a:pt x="244" y="10125"/>
                      <a:pt x="17" y="11551"/>
                    </a:cubicBezTo>
                    <a:lnTo>
                      <a:pt x="17" y="11551"/>
                    </a:lnTo>
                    <a:cubicBezTo>
                      <a:pt x="0" y="11690"/>
                      <a:pt x="191" y="11760"/>
                      <a:pt x="244" y="11603"/>
                    </a:cubicBezTo>
                    <a:lnTo>
                      <a:pt x="244" y="11603"/>
                    </a:lnTo>
                    <a:cubicBezTo>
                      <a:pt x="644" y="10351"/>
                      <a:pt x="870" y="9063"/>
                      <a:pt x="1461" y="7881"/>
                    </a:cubicBezTo>
                    <a:lnTo>
                      <a:pt x="1461" y="7881"/>
                    </a:lnTo>
                    <a:cubicBezTo>
                      <a:pt x="1879" y="7046"/>
                      <a:pt x="2383" y="6263"/>
                      <a:pt x="2975" y="5549"/>
                    </a:cubicBezTo>
                    <a:lnTo>
                      <a:pt x="2975" y="5549"/>
                    </a:lnTo>
                    <a:cubicBezTo>
                      <a:pt x="3149" y="5341"/>
                      <a:pt x="3323" y="5149"/>
                      <a:pt x="3497" y="4958"/>
                    </a:cubicBezTo>
                    <a:lnTo>
                      <a:pt x="3497" y="4958"/>
                    </a:lnTo>
                    <a:cubicBezTo>
                      <a:pt x="4923" y="3427"/>
                      <a:pt x="6663" y="2227"/>
                      <a:pt x="8437" y="1114"/>
                    </a:cubicBezTo>
                    <a:lnTo>
                      <a:pt x="8437" y="1114"/>
                    </a:lnTo>
                    <a:cubicBezTo>
                      <a:pt x="8855" y="853"/>
                      <a:pt x="9272" y="609"/>
                      <a:pt x="9707" y="348"/>
                    </a:cubicBezTo>
                    <a:lnTo>
                      <a:pt x="9707" y="348"/>
                    </a:lnTo>
                    <a:cubicBezTo>
                      <a:pt x="9846" y="174"/>
                      <a:pt x="9985" y="35"/>
                      <a:pt x="10090" y="0"/>
                    </a:cubicBezTo>
                    <a:lnTo>
                      <a:pt x="10090" y="0"/>
                    </a:lnTo>
                    <a:cubicBezTo>
                      <a:pt x="10020" y="18"/>
                      <a:pt x="9968" y="35"/>
                      <a:pt x="9916" y="5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1" name="Google Shape;1471;p17"/>
            <p:cNvGrpSpPr/>
            <p:nvPr/>
          </p:nvGrpSpPr>
          <p:grpSpPr>
            <a:xfrm>
              <a:off x="7768967" y="3537969"/>
              <a:ext cx="1630307" cy="1788353"/>
              <a:chOff x="8081467" y="3390269"/>
              <a:chExt cx="1630307" cy="1788353"/>
            </a:xfrm>
          </p:grpSpPr>
          <p:sp>
            <p:nvSpPr>
              <p:cNvPr id="1472" name="Google Shape;1472;p17"/>
              <p:cNvSpPr/>
              <p:nvPr/>
            </p:nvSpPr>
            <p:spPr>
              <a:xfrm rot="3847323">
                <a:off x="7901714" y="4355085"/>
                <a:ext cx="1272243" cy="334052"/>
              </a:xfrm>
              <a:custGeom>
                <a:avLst/>
                <a:gdLst/>
                <a:ahLst/>
                <a:cxnLst/>
                <a:rect l="l" t="t" r="r" b="b"/>
                <a:pathLst>
                  <a:path w="14579" h="3828" extrusionOk="0">
                    <a:moveTo>
                      <a:pt x="10142" y="88"/>
                    </a:moveTo>
                    <a:cubicBezTo>
                      <a:pt x="9342" y="192"/>
                      <a:pt x="8542" y="262"/>
                      <a:pt x="7742" y="331"/>
                    </a:cubicBezTo>
                    <a:lnTo>
                      <a:pt x="7742" y="331"/>
                    </a:lnTo>
                    <a:cubicBezTo>
                      <a:pt x="6924" y="401"/>
                      <a:pt x="6141" y="453"/>
                      <a:pt x="5341" y="592"/>
                    </a:cubicBezTo>
                    <a:lnTo>
                      <a:pt x="5341" y="592"/>
                    </a:lnTo>
                    <a:cubicBezTo>
                      <a:pt x="4558" y="714"/>
                      <a:pt x="3775" y="905"/>
                      <a:pt x="3045" y="1219"/>
                    </a:cubicBezTo>
                    <a:lnTo>
                      <a:pt x="3045" y="1219"/>
                    </a:lnTo>
                    <a:cubicBezTo>
                      <a:pt x="2314" y="1514"/>
                      <a:pt x="1618" y="1932"/>
                      <a:pt x="1027" y="2471"/>
                    </a:cubicBezTo>
                    <a:lnTo>
                      <a:pt x="1027" y="2471"/>
                    </a:lnTo>
                    <a:cubicBezTo>
                      <a:pt x="731" y="2732"/>
                      <a:pt x="470" y="3045"/>
                      <a:pt x="261" y="3376"/>
                    </a:cubicBezTo>
                    <a:lnTo>
                      <a:pt x="261" y="3376"/>
                    </a:lnTo>
                    <a:cubicBezTo>
                      <a:pt x="157" y="3515"/>
                      <a:pt x="70" y="3671"/>
                      <a:pt x="1" y="3828"/>
                    </a:cubicBezTo>
                    <a:lnTo>
                      <a:pt x="1" y="3828"/>
                    </a:lnTo>
                    <a:cubicBezTo>
                      <a:pt x="488" y="3271"/>
                      <a:pt x="1270" y="2993"/>
                      <a:pt x="2036" y="2906"/>
                    </a:cubicBezTo>
                    <a:lnTo>
                      <a:pt x="2036" y="2906"/>
                    </a:lnTo>
                    <a:cubicBezTo>
                      <a:pt x="2558" y="2854"/>
                      <a:pt x="3097" y="2889"/>
                      <a:pt x="3636" y="2906"/>
                    </a:cubicBezTo>
                    <a:lnTo>
                      <a:pt x="3636" y="2906"/>
                    </a:lnTo>
                    <a:cubicBezTo>
                      <a:pt x="3984" y="2923"/>
                      <a:pt x="4315" y="2941"/>
                      <a:pt x="4645" y="2941"/>
                    </a:cubicBezTo>
                    <a:lnTo>
                      <a:pt x="4645" y="2941"/>
                    </a:lnTo>
                    <a:cubicBezTo>
                      <a:pt x="5115" y="2941"/>
                      <a:pt x="5567" y="2889"/>
                      <a:pt x="6037" y="2819"/>
                    </a:cubicBezTo>
                    <a:lnTo>
                      <a:pt x="6037" y="2819"/>
                    </a:lnTo>
                    <a:cubicBezTo>
                      <a:pt x="5828" y="2228"/>
                      <a:pt x="5672" y="1566"/>
                      <a:pt x="5254" y="1010"/>
                    </a:cubicBezTo>
                    <a:lnTo>
                      <a:pt x="5254" y="1010"/>
                    </a:lnTo>
                    <a:cubicBezTo>
                      <a:pt x="5724" y="1549"/>
                      <a:pt x="6315" y="2036"/>
                      <a:pt x="6594" y="2715"/>
                    </a:cubicBezTo>
                    <a:lnTo>
                      <a:pt x="6594" y="2715"/>
                    </a:lnTo>
                    <a:cubicBezTo>
                      <a:pt x="7429" y="2541"/>
                      <a:pt x="8229" y="2280"/>
                      <a:pt x="9012" y="1967"/>
                    </a:cubicBezTo>
                    <a:lnTo>
                      <a:pt x="9012" y="1967"/>
                    </a:lnTo>
                    <a:cubicBezTo>
                      <a:pt x="9325" y="1845"/>
                      <a:pt x="9620" y="1706"/>
                      <a:pt x="9968" y="1653"/>
                    </a:cubicBezTo>
                    <a:lnTo>
                      <a:pt x="9968" y="1653"/>
                    </a:lnTo>
                    <a:cubicBezTo>
                      <a:pt x="10264" y="1601"/>
                      <a:pt x="10560" y="1619"/>
                      <a:pt x="10855" y="1566"/>
                    </a:cubicBezTo>
                    <a:lnTo>
                      <a:pt x="10855" y="1566"/>
                    </a:lnTo>
                    <a:cubicBezTo>
                      <a:pt x="11464" y="1497"/>
                      <a:pt x="12004" y="1219"/>
                      <a:pt x="12578" y="1027"/>
                    </a:cubicBezTo>
                    <a:lnTo>
                      <a:pt x="12578" y="1027"/>
                    </a:lnTo>
                    <a:cubicBezTo>
                      <a:pt x="12752" y="958"/>
                      <a:pt x="12943" y="905"/>
                      <a:pt x="13134" y="923"/>
                    </a:cubicBezTo>
                    <a:lnTo>
                      <a:pt x="13134" y="923"/>
                    </a:lnTo>
                    <a:cubicBezTo>
                      <a:pt x="13534" y="958"/>
                      <a:pt x="13952" y="1410"/>
                      <a:pt x="14161" y="1706"/>
                    </a:cubicBezTo>
                    <a:lnTo>
                      <a:pt x="14161" y="1706"/>
                    </a:lnTo>
                    <a:cubicBezTo>
                      <a:pt x="14439" y="2071"/>
                      <a:pt x="14578" y="2558"/>
                      <a:pt x="14491" y="3010"/>
                    </a:cubicBezTo>
                    <a:lnTo>
                      <a:pt x="14491" y="3010"/>
                    </a:lnTo>
                    <a:cubicBezTo>
                      <a:pt x="14526" y="2889"/>
                      <a:pt x="14543" y="2784"/>
                      <a:pt x="14561" y="2662"/>
                    </a:cubicBezTo>
                    <a:lnTo>
                      <a:pt x="14561" y="2662"/>
                    </a:lnTo>
                    <a:cubicBezTo>
                      <a:pt x="14561" y="2297"/>
                      <a:pt x="14474" y="1932"/>
                      <a:pt x="14282" y="1619"/>
                    </a:cubicBezTo>
                    <a:lnTo>
                      <a:pt x="14282" y="1619"/>
                    </a:lnTo>
                    <a:cubicBezTo>
                      <a:pt x="14178" y="1462"/>
                      <a:pt x="14039" y="1323"/>
                      <a:pt x="13900" y="1184"/>
                    </a:cubicBezTo>
                    <a:lnTo>
                      <a:pt x="13900" y="1184"/>
                    </a:lnTo>
                    <a:cubicBezTo>
                      <a:pt x="13761" y="1027"/>
                      <a:pt x="13621" y="888"/>
                      <a:pt x="13465" y="766"/>
                    </a:cubicBezTo>
                    <a:lnTo>
                      <a:pt x="13465" y="766"/>
                    </a:lnTo>
                    <a:cubicBezTo>
                      <a:pt x="13326" y="627"/>
                      <a:pt x="13169" y="505"/>
                      <a:pt x="13013" y="418"/>
                    </a:cubicBezTo>
                    <a:lnTo>
                      <a:pt x="13013" y="418"/>
                    </a:lnTo>
                    <a:cubicBezTo>
                      <a:pt x="12926" y="366"/>
                      <a:pt x="12839" y="314"/>
                      <a:pt x="12752" y="279"/>
                    </a:cubicBezTo>
                    <a:lnTo>
                      <a:pt x="12752" y="279"/>
                    </a:lnTo>
                    <a:cubicBezTo>
                      <a:pt x="12665" y="244"/>
                      <a:pt x="12578" y="210"/>
                      <a:pt x="12473" y="175"/>
                    </a:cubicBezTo>
                    <a:lnTo>
                      <a:pt x="12473" y="175"/>
                    </a:lnTo>
                    <a:cubicBezTo>
                      <a:pt x="12108" y="53"/>
                      <a:pt x="11725" y="1"/>
                      <a:pt x="11325" y="1"/>
                    </a:cubicBezTo>
                    <a:lnTo>
                      <a:pt x="11325" y="1"/>
                    </a:lnTo>
                    <a:lnTo>
                      <a:pt x="11308" y="1"/>
                    </a:lnTo>
                    <a:lnTo>
                      <a:pt x="11308" y="1"/>
                    </a:lnTo>
                    <a:cubicBezTo>
                      <a:pt x="10925" y="1"/>
                      <a:pt x="10525" y="36"/>
                      <a:pt x="10142" y="8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7"/>
              <p:cNvSpPr/>
              <p:nvPr/>
            </p:nvSpPr>
            <p:spPr>
              <a:xfrm rot="3847323">
                <a:off x="8167307" y="3751780"/>
                <a:ext cx="1390575" cy="1039943"/>
              </a:xfrm>
              <a:custGeom>
                <a:avLst/>
                <a:gdLst/>
                <a:ahLst/>
                <a:cxnLst/>
                <a:rect l="l" t="t" r="r" b="b"/>
                <a:pathLst>
                  <a:path w="15935" h="11917" extrusionOk="0">
                    <a:moveTo>
                      <a:pt x="1966" y="18"/>
                    </a:moveTo>
                    <a:cubicBezTo>
                      <a:pt x="1496" y="52"/>
                      <a:pt x="1044" y="105"/>
                      <a:pt x="592" y="209"/>
                    </a:cubicBezTo>
                    <a:lnTo>
                      <a:pt x="592" y="209"/>
                    </a:lnTo>
                    <a:cubicBezTo>
                      <a:pt x="400" y="261"/>
                      <a:pt x="192" y="313"/>
                      <a:pt x="0" y="365"/>
                    </a:cubicBezTo>
                    <a:lnTo>
                      <a:pt x="0" y="365"/>
                    </a:lnTo>
                    <a:cubicBezTo>
                      <a:pt x="1740" y="365"/>
                      <a:pt x="3653" y="470"/>
                      <a:pt x="4889" y="1670"/>
                    </a:cubicBezTo>
                    <a:lnTo>
                      <a:pt x="4889" y="1670"/>
                    </a:lnTo>
                    <a:cubicBezTo>
                      <a:pt x="5463" y="2244"/>
                      <a:pt x="5863" y="3044"/>
                      <a:pt x="6350" y="3688"/>
                    </a:cubicBezTo>
                    <a:lnTo>
                      <a:pt x="6350" y="3688"/>
                    </a:lnTo>
                    <a:cubicBezTo>
                      <a:pt x="7376" y="2923"/>
                      <a:pt x="8629" y="2453"/>
                      <a:pt x="9829" y="2053"/>
                    </a:cubicBezTo>
                    <a:lnTo>
                      <a:pt x="9829" y="2053"/>
                    </a:lnTo>
                    <a:cubicBezTo>
                      <a:pt x="8768" y="2714"/>
                      <a:pt x="7811" y="3479"/>
                      <a:pt x="6872" y="4297"/>
                    </a:cubicBezTo>
                    <a:lnTo>
                      <a:pt x="6872" y="4297"/>
                    </a:lnTo>
                    <a:cubicBezTo>
                      <a:pt x="7115" y="4506"/>
                      <a:pt x="7376" y="4680"/>
                      <a:pt x="7707" y="4784"/>
                    </a:cubicBezTo>
                    <a:lnTo>
                      <a:pt x="7707" y="4784"/>
                    </a:lnTo>
                    <a:cubicBezTo>
                      <a:pt x="8055" y="4906"/>
                      <a:pt x="8437" y="4923"/>
                      <a:pt x="8803" y="5010"/>
                    </a:cubicBezTo>
                    <a:lnTo>
                      <a:pt x="8803" y="5010"/>
                    </a:lnTo>
                    <a:cubicBezTo>
                      <a:pt x="9359" y="4419"/>
                      <a:pt x="9985" y="3897"/>
                      <a:pt x="10560" y="3253"/>
                    </a:cubicBezTo>
                    <a:lnTo>
                      <a:pt x="10560" y="3253"/>
                    </a:lnTo>
                    <a:cubicBezTo>
                      <a:pt x="10177" y="3914"/>
                      <a:pt x="9707" y="4575"/>
                      <a:pt x="9394" y="5288"/>
                    </a:cubicBezTo>
                    <a:lnTo>
                      <a:pt x="9394" y="5288"/>
                    </a:lnTo>
                    <a:cubicBezTo>
                      <a:pt x="9690" y="5462"/>
                      <a:pt x="9951" y="5671"/>
                      <a:pt x="10281" y="5776"/>
                    </a:cubicBezTo>
                    <a:lnTo>
                      <a:pt x="10281" y="5776"/>
                    </a:lnTo>
                    <a:cubicBezTo>
                      <a:pt x="10542" y="5845"/>
                      <a:pt x="10803" y="5845"/>
                      <a:pt x="11064" y="5897"/>
                    </a:cubicBezTo>
                    <a:lnTo>
                      <a:pt x="11064" y="5897"/>
                    </a:lnTo>
                    <a:cubicBezTo>
                      <a:pt x="11412" y="5967"/>
                      <a:pt x="11742" y="6123"/>
                      <a:pt x="12056" y="6263"/>
                    </a:cubicBezTo>
                    <a:lnTo>
                      <a:pt x="12056" y="6263"/>
                    </a:lnTo>
                    <a:cubicBezTo>
                      <a:pt x="12508" y="6489"/>
                      <a:pt x="12960" y="6698"/>
                      <a:pt x="13412" y="6906"/>
                    </a:cubicBezTo>
                    <a:lnTo>
                      <a:pt x="13412" y="6906"/>
                    </a:lnTo>
                    <a:cubicBezTo>
                      <a:pt x="14648" y="7498"/>
                      <a:pt x="15535" y="8315"/>
                      <a:pt x="15674" y="9794"/>
                    </a:cubicBezTo>
                    <a:lnTo>
                      <a:pt x="15674" y="9794"/>
                    </a:lnTo>
                    <a:cubicBezTo>
                      <a:pt x="15743" y="10507"/>
                      <a:pt x="15413" y="11203"/>
                      <a:pt x="15430" y="11916"/>
                    </a:cubicBezTo>
                    <a:lnTo>
                      <a:pt x="15430" y="11916"/>
                    </a:lnTo>
                    <a:cubicBezTo>
                      <a:pt x="15535" y="11864"/>
                      <a:pt x="15657" y="11812"/>
                      <a:pt x="15778" y="11760"/>
                    </a:cubicBezTo>
                    <a:lnTo>
                      <a:pt x="15778" y="11760"/>
                    </a:lnTo>
                    <a:cubicBezTo>
                      <a:pt x="15900" y="11690"/>
                      <a:pt x="15935" y="10907"/>
                      <a:pt x="15935" y="10177"/>
                    </a:cubicBezTo>
                    <a:lnTo>
                      <a:pt x="15935" y="10177"/>
                    </a:lnTo>
                    <a:cubicBezTo>
                      <a:pt x="15935" y="10298"/>
                      <a:pt x="15917" y="10438"/>
                      <a:pt x="15900" y="10559"/>
                    </a:cubicBezTo>
                    <a:lnTo>
                      <a:pt x="15900" y="10559"/>
                    </a:lnTo>
                    <a:lnTo>
                      <a:pt x="15639" y="10507"/>
                    </a:lnTo>
                    <a:cubicBezTo>
                      <a:pt x="15709" y="10072"/>
                      <a:pt x="15709" y="9620"/>
                      <a:pt x="15657" y="9168"/>
                    </a:cubicBezTo>
                    <a:lnTo>
                      <a:pt x="15657" y="9168"/>
                    </a:lnTo>
                    <a:cubicBezTo>
                      <a:pt x="15587" y="8715"/>
                      <a:pt x="15483" y="8281"/>
                      <a:pt x="15343" y="7863"/>
                    </a:cubicBezTo>
                    <a:lnTo>
                      <a:pt x="15343" y="7863"/>
                    </a:lnTo>
                    <a:cubicBezTo>
                      <a:pt x="15187" y="7428"/>
                      <a:pt x="14995" y="7011"/>
                      <a:pt x="14769" y="6628"/>
                    </a:cubicBezTo>
                    <a:lnTo>
                      <a:pt x="14769" y="6628"/>
                    </a:lnTo>
                    <a:cubicBezTo>
                      <a:pt x="14543" y="6228"/>
                      <a:pt x="14282" y="5845"/>
                      <a:pt x="14004" y="5480"/>
                    </a:cubicBezTo>
                    <a:lnTo>
                      <a:pt x="14004" y="5480"/>
                    </a:lnTo>
                    <a:cubicBezTo>
                      <a:pt x="12908" y="4036"/>
                      <a:pt x="11516" y="2783"/>
                      <a:pt x="9916" y="1914"/>
                    </a:cubicBezTo>
                    <a:lnTo>
                      <a:pt x="9916" y="1914"/>
                    </a:lnTo>
                    <a:cubicBezTo>
                      <a:pt x="9812" y="1844"/>
                      <a:pt x="9707" y="1809"/>
                      <a:pt x="9603" y="1757"/>
                    </a:cubicBezTo>
                    <a:lnTo>
                      <a:pt x="9603" y="1757"/>
                    </a:lnTo>
                    <a:lnTo>
                      <a:pt x="9290" y="1601"/>
                    </a:lnTo>
                    <a:cubicBezTo>
                      <a:pt x="9203" y="1548"/>
                      <a:pt x="9081" y="1514"/>
                      <a:pt x="8977" y="1461"/>
                    </a:cubicBezTo>
                    <a:lnTo>
                      <a:pt x="8977" y="1461"/>
                    </a:lnTo>
                    <a:lnTo>
                      <a:pt x="8663" y="1340"/>
                    </a:lnTo>
                    <a:cubicBezTo>
                      <a:pt x="8611" y="1322"/>
                      <a:pt x="8559" y="1305"/>
                      <a:pt x="8507" y="1270"/>
                    </a:cubicBezTo>
                    <a:lnTo>
                      <a:pt x="8507" y="1270"/>
                    </a:lnTo>
                    <a:lnTo>
                      <a:pt x="8350" y="1218"/>
                    </a:lnTo>
                    <a:lnTo>
                      <a:pt x="8020" y="1113"/>
                    </a:lnTo>
                    <a:cubicBezTo>
                      <a:pt x="7794" y="1044"/>
                      <a:pt x="7585" y="974"/>
                      <a:pt x="7359" y="905"/>
                    </a:cubicBezTo>
                    <a:lnTo>
                      <a:pt x="7359" y="905"/>
                    </a:lnTo>
                    <a:cubicBezTo>
                      <a:pt x="6472" y="644"/>
                      <a:pt x="5584" y="400"/>
                      <a:pt x="4697" y="226"/>
                    </a:cubicBezTo>
                    <a:lnTo>
                      <a:pt x="4697" y="226"/>
                    </a:lnTo>
                    <a:cubicBezTo>
                      <a:pt x="3967" y="105"/>
                      <a:pt x="3236" y="0"/>
                      <a:pt x="2505" y="0"/>
                    </a:cubicBezTo>
                    <a:lnTo>
                      <a:pt x="2505" y="0"/>
                    </a:lnTo>
                    <a:cubicBezTo>
                      <a:pt x="2331" y="0"/>
                      <a:pt x="2140" y="18"/>
                      <a:pt x="1966" y="1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7"/>
              <p:cNvSpPr/>
              <p:nvPr/>
            </p:nvSpPr>
            <p:spPr>
              <a:xfrm rot="3847323">
                <a:off x="8310955" y="3758583"/>
                <a:ext cx="1384554" cy="903372"/>
              </a:xfrm>
              <a:custGeom>
                <a:avLst/>
                <a:gdLst/>
                <a:ahLst/>
                <a:cxnLst/>
                <a:rect l="l" t="t" r="r" b="b"/>
                <a:pathLst>
                  <a:path w="15866" h="10352" extrusionOk="0">
                    <a:moveTo>
                      <a:pt x="3097" y="245"/>
                    </a:moveTo>
                    <a:cubicBezTo>
                      <a:pt x="2019" y="418"/>
                      <a:pt x="905" y="610"/>
                      <a:pt x="1" y="1201"/>
                    </a:cubicBezTo>
                    <a:lnTo>
                      <a:pt x="1" y="1201"/>
                    </a:lnTo>
                    <a:cubicBezTo>
                      <a:pt x="610" y="1027"/>
                      <a:pt x="1218" y="888"/>
                      <a:pt x="1845" y="853"/>
                    </a:cubicBezTo>
                    <a:lnTo>
                      <a:pt x="1845" y="853"/>
                    </a:lnTo>
                    <a:cubicBezTo>
                      <a:pt x="2767" y="784"/>
                      <a:pt x="3706" y="871"/>
                      <a:pt x="4611" y="1027"/>
                    </a:cubicBezTo>
                    <a:lnTo>
                      <a:pt x="4611" y="1027"/>
                    </a:lnTo>
                    <a:cubicBezTo>
                      <a:pt x="5533" y="1184"/>
                      <a:pt x="6420" y="1427"/>
                      <a:pt x="7307" y="1688"/>
                    </a:cubicBezTo>
                    <a:lnTo>
                      <a:pt x="7307" y="1688"/>
                    </a:lnTo>
                    <a:cubicBezTo>
                      <a:pt x="7533" y="1758"/>
                      <a:pt x="7759" y="1810"/>
                      <a:pt x="7985" y="1880"/>
                    </a:cubicBezTo>
                    <a:lnTo>
                      <a:pt x="7985" y="1880"/>
                    </a:lnTo>
                    <a:lnTo>
                      <a:pt x="8316" y="2001"/>
                    </a:lnTo>
                    <a:lnTo>
                      <a:pt x="8472" y="2054"/>
                    </a:lnTo>
                    <a:cubicBezTo>
                      <a:pt x="8525" y="2071"/>
                      <a:pt x="8577" y="2088"/>
                      <a:pt x="8646" y="2106"/>
                    </a:cubicBezTo>
                    <a:lnTo>
                      <a:pt x="8646" y="2106"/>
                    </a:lnTo>
                    <a:lnTo>
                      <a:pt x="8960" y="2245"/>
                    </a:lnTo>
                    <a:cubicBezTo>
                      <a:pt x="9064" y="2280"/>
                      <a:pt x="9186" y="2332"/>
                      <a:pt x="9290" y="2384"/>
                    </a:cubicBezTo>
                    <a:lnTo>
                      <a:pt x="9290" y="2384"/>
                    </a:lnTo>
                    <a:lnTo>
                      <a:pt x="9603" y="2523"/>
                    </a:lnTo>
                    <a:cubicBezTo>
                      <a:pt x="9708" y="2576"/>
                      <a:pt x="9812" y="2628"/>
                      <a:pt x="9916" y="2680"/>
                    </a:cubicBezTo>
                    <a:lnTo>
                      <a:pt x="9916" y="2680"/>
                    </a:lnTo>
                    <a:cubicBezTo>
                      <a:pt x="11551" y="3567"/>
                      <a:pt x="12978" y="4837"/>
                      <a:pt x="14109" y="6316"/>
                    </a:cubicBezTo>
                    <a:lnTo>
                      <a:pt x="14109" y="6316"/>
                    </a:lnTo>
                    <a:cubicBezTo>
                      <a:pt x="14387" y="6681"/>
                      <a:pt x="14648" y="7064"/>
                      <a:pt x="14891" y="7464"/>
                    </a:cubicBezTo>
                    <a:lnTo>
                      <a:pt x="14891" y="7464"/>
                    </a:lnTo>
                    <a:cubicBezTo>
                      <a:pt x="15118" y="7881"/>
                      <a:pt x="15326" y="8299"/>
                      <a:pt x="15483" y="8751"/>
                    </a:cubicBezTo>
                    <a:lnTo>
                      <a:pt x="15483" y="8751"/>
                    </a:lnTo>
                    <a:cubicBezTo>
                      <a:pt x="15639" y="9186"/>
                      <a:pt x="15744" y="9656"/>
                      <a:pt x="15796" y="10108"/>
                    </a:cubicBezTo>
                    <a:lnTo>
                      <a:pt x="15796" y="10108"/>
                    </a:lnTo>
                    <a:cubicBezTo>
                      <a:pt x="15813" y="10195"/>
                      <a:pt x="15813" y="10265"/>
                      <a:pt x="15831" y="10351"/>
                    </a:cubicBezTo>
                    <a:lnTo>
                      <a:pt x="15831" y="10351"/>
                    </a:lnTo>
                    <a:cubicBezTo>
                      <a:pt x="15831" y="10108"/>
                      <a:pt x="15813" y="9934"/>
                      <a:pt x="15813" y="9864"/>
                    </a:cubicBezTo>
                    <a:lnTo>
                      <a:pt x="15813" y="9864"/>
                    </a:lnTo>
                    <a:cubicBezTo>
                      <a:pt x="15866" y="8699"/>
                      <a:pt x="15761" y="7516"/>
                      <a:pt x="15326" y="6420"/>
                    </a:cubicBezTo>
                    <a:lnTo>
                      <a:pt x="15326" y="6420"/>
                    </a:lnTo>
                    <a:cubicBezTo>
                      <a:pt x="15048" y="5742"/>
                      <a:pt x="14648" y="5133"/>
                      <a:pt x="14248" y="4524"/>
                    </a:cubicBezTo>
                    <a:lnTo>
                      <a:pt x="14248" y="4524"/>
                    </a:lnTo>
                    <a:cubicBezTo>
                      <a:pt x="14022" y="4176"/>
                      <a:pt x="13796" y="3828"/>
                      <a:pt x="13465" y="3585"/>
                    </a:cubicBezTo>
                    <a:lnTo>
                      <a:pt x="13465" y="3585"/>
                    </a:lnTo>
                    <a:cubicBezTo>
                      <a:pt x="13152" y="3358"/>
                      <a:pt x="12787" y="3237"/>
                      <a:pt x="12473" y="3010"/>
                    </a:cubicBezTo>
                    <a:lnTo>
                      <a:pt x="12473" y="3010"/>
                    </a:lnTo>
                    <a:cubicBezTo>
                      <a:pt x="12004" y="2663"/>
                      <a:pt x="11725" y="2106"/>
                      <a:pt x="11291" y="1741"/>
                    </a:cubicBezTo>
                    <a:lnTo>
                      <a:pt x="11291" y="1741"/>
                    </a:lnTo>
                    <a:cubicBezTo>
                      <a:pt x="10821" y="1340"/>
                      <a:pt x="10229" y="1149"/>
                      <a:pt x="9638" y="975"/>
                    </a:cubicBezTo>
                    <a:lnTo>
                      <a:pt x="9638" y="975"/>
                    </a:lnTo>
                    <a:cubicBezTo>
                      <a:pt x="9029" y="801"/>
                      <a:pt x="8420" y="627"/>
                      <a:pt x="7829" y="436"/>
                    </a:cubicBezTo>
                    <a:lnTo>
                      <a:pt x="7829" y="436"/>
                    </a:lnTo>
                    <a:cubicBezTo>
                      <a:pt x="7324" y="297"/>
                      <a:pt x="6820" y="140"/>
                      <a:pt x="6315" y="71"/>
                    </a:cubicBezTo>
                    <a:lnTo>
                      <a:pt x="6315" y="71"/>
                    </a:lnTo>
                    <a:cubicBezTo>
                      <a:pt x="6020" y="18"/>
                      <a:pt x="5724" y="1"/>
                      <a:pt x="5428" y="1"/>
                    </a:cubicBezTo>
                    <a:lnTo>
                      <a:pt x="5428" y="1"/>
                    </a:lnTo>
                    <a:cubicBezTo>
                      <a:pt x="4645" y="1"/>
                      <a:pt x="3863" y="123"/>
                      <a:pt x="3097" y="24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7"/>
              <p:cNvSpPr/>
              <p:nvPr/>
            </p:nvSpPr>
            <p:spPr>
              <a:xfrm rot="3847323">
                <a:off x="8219730" y="3771874"/>
                <a:ext cx="1399738" cy="934264"/>
              </a:xfrm>
              <a:custGeom>
                <a:avLst/>
                <a:gdLst/>
                <a:ahLst/>
                <a:cxnLst/>
                <a:rect l="l" t="t" r="r" b="b"/>
                <a:pathLst>
                  <a:path w="16040" h="10706" extrusionOk="0">
                    <a:moveTo>
                      <a:pt x="2714" y="0"/>
                    </a:moveTo>
                    <a:cubicBezTo>
                      <a:pt x="2493" y="0"/>
                      <a:pt x="2273" y="8"/>
                      <a:pt x="2054" y="24"/>
                    </a:cubicBezTo>
                    <a:cubicBezTo>
                      <a:pt x="1427" y="59"/>
                      <a:pt x="819" y="198"/>
                      <a:pt x="210" y="372"/>
                    </a:cubicBezTo>
                    <a:cubicBezTo>
                      <a:pt x="140" y="424"/>
                      <a:pt x="71" y="459"/>
                      <a:pt x="1" y="511"/>
                    </a:cubicBezTo>
                    <a:lnTo>
                      <a:pt x="105" y="511"/>
                    </a:lnTo>
                    <a:cubicBezTo>
                      <a:pt x="297" y="459"/>
                      <a:pt x="505" y="407"/>
                      <a:pt x="697" y="355"/>
                    </a:cubicBezTo>
                    <a:cubicBezTo>
                      <a:pt x="1149" y="251"/>
                      <a:pt x="1601" y="198"/>
                      <a:pt x="2071" y="164"/>
                    </a:cubicBezTo>
                    <a:cubicBezTo>
                      <a:pt x="2231" y="154"/>
                      <a:pt x="2392" y="150"/>
                      <a:pt x="2553" y="150"/>
                    </a:cubicBezTo>
                    <a:cubicBezTo>
                      <a:pt x="3302" y="150"/>
                      <a:pt x="4058" y="243"/>
                      <a:pt x="4802" y="372"/>
                    </a:cubicBezTo>
                    <a:cubicBezTo>
                      <a:pt x="5689" y="546"/>
                      <a:pt x="6577" y="790"/>
                      <a:pt x="7464" y="1051"/>
                    </a:cubicBezTo>
                    <a:cubicBezTo>
                      <a:pt x="7690" y="1120"/>
                      <a:pt x="7899" y="1190"/>
                      <a:pt x="8125" y="1259"/>
                    </a:cubicBezTo>
                    <a:lnTo>
                      <a:pt x="8455" y="1364"/>
                    </a:lnTo>
                    <a:lnTo>
                      <a:pt x="8612" y="1416"/>
                    </a:lnTo>
                    <a:cubicBezTo>
                      <a:pt x="8664" y="1451"/>
                      <a:pt x="8716" y="1468"/>
                      <a:pt x="8768" y="1486"/>
                    </a:cubicBezTo>
                    <a:lnTo>
                      <a:pt x="9082" y="1607"/>
                    </a:lnTo>
                    <a:cubicBezTo>
                      <a:pt x="9186" y="1660"/>
                      <a:pt x="9308" y="1694"/>
                      <a:pt x="9395" y="1747"/>
                    </a:cubicBezTo>
                    <a:lnTo>
                      <a:pt x="9708" y="1903"/>
                    </a:lnTo>
                    <a:cubicBezTo>
                      <a:pt x="9812" y="1955"/>
                      <a:pt x="9917" y="1990"/>
                      <a:pt x="10021" y="2060"/>
                    </a:cubicBezTo>
                    <a:cubicBezTo>
                      <a:pt x="11621" y="2929"/>
                      <a:pt x="13013" y="4182"/>
                      <a:pt x="14109" y="5626"/>
                    </a:cubicBezTo>
                    <a:cubicBezTo>
                      <a:pt x="14387" y="5991"/>
                      <a:pt x="14648" y="6374"/>
                      <a:pt x="14874" y="6774"/>
                    </a:cubicBezTo>
                    <a:cubicBezTo>
                      <a:pt x="15100" y="7157"/>
                      <a:pt x="15292" y="7574"/>
                      <a:pt x="15448" y="8009"/>
                    </a:cubicBezTo>
                    <a:cubicBezTo>
                      <a:pt x="15588" y="8427"/>
                      <a:pt x="15692" y="8861"/>
                      <a:pt x="15762" y="9314"/>
                    </a:cubicBezTo>
                    <a:cubicBezTo>
                      <a:pt x="15814" y="9766"/>
                      <a:pt x="15814" y="10218"/>
                      <a:pt x="15744" y="10653"/>
                    </a:cubicBezTo>
                    <a:lnTo>
                      <a:pt x="16005" y="10705"/>
                    </a:lnTo>
                    <a:cubicBezTo>
                      <a:pt x="16022" y="10584"/>
                      <a:pt x="16040" y="10444"/>
                      <a:pt x="16040" y="10323"/>
                    </a:cubicBezTo>
                    <a:cubicBezTo>
                      <a:pt x="16040" y="10027"/>
                      <a:pt x="16040" y="9749"/>
                      <a:pt x="16040" y="9522"/>
                    </a:cubicBezTo>
                    <a:cubicBezTo>
                      <a:pt x="16022" y="9436"/>
                      <a:pt x="16022" y="9366"/>
                      <a:pt x="16005" y="9279"/>
                    </a:cubicBezTo>
                    <a:cubicBezTo>
                      <a:pt x="15953" y="8827"/>
                      <a:pt x="15848" y="8357"/>
                      <a:pt x="15692" y="7922"/>
                    </a:cubicBezTo>
                    <a:cubicBezTo>
                      <a:pt x="15535" y="7470"/>
                      <a:pt x="15327" y="7052"/>
                      <a:pt x="15100" y="6635"/>
                    </a:cubicBezTo>
                    <a:cubicBezTo>
                      <a:pt x="14857" y="6235"/>
                      <a:pt x="14596" y="5852"/>
                      <a:pt x="14318" y="5487"/>
                    </a:cubicBezTo>
                    <a:cubicBezTo>
                      <a:pt x="13187" y="4008"/>
                      <a:pt x="11760" y="2738"/>
                      <a:pt x="10125" y="1851"/>
                    </a:cubicBezTo>
                    <a:cubicBezTo>
                      <a:pt x="10021" y="1799"/>
                      <a:pt x="9917" y="1747"/>
                      <a:pt x="9812" y="1694"/>
                    </a:cubicBezTo>
                    <a:lnTo>
                      <a:pt x="9499" y="1555"/>
                    </a:lnTo>
                    <a:cubicBezTo>
                      <a:pt x="9395" y="1503"/>
                      <a:pt x="9273" y="1451"/>
                      <a:pt x="9169" y="1416"/>
                    </a:cubicBezTo>
                    <a:lnTo>
                      <a:pt x="8855" y="1277"/>
                    </a:lnTo>
                    <a:cubicBezTo>
                      <a:pt x="8786" y="1259"/>
                      <a:pt x="8734" y="1242"/>
                      <a:pt x="8681" y="1225"/>
                    </a:cubicBezTo>
                    <a:lnTo>
                      <a:pt x="8525" y="1172"/>
                    </a:lnTo>
                    <a:lnTo>
                      <a:pt x="8194" y="1051"/>
                    </a:lnTo>
                    <a:cubicBezTo>
                      <a:pt x="7968" y="981"/>
                      <a:pt x="7742" y="929"/>
                      <a:pt x="7516" y="859"/>
                    </a:cubicBezTo>
                    <a:cubicBezTo>
                      <a:pt x="6629" y="598"/>
                      <a:pt x="5742" y="355"/>
                      <a:pt x="4820" y="198"/>
                    </a:cubicBezTo>
                    <a:cubicBezTo>
                      <a:pt x="4130" y="79"/>
                      <a:pt x="3421" y="0"/>
                      <a:pt x="27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7"/>
              <p:cNvSpPr/>
              <p:nvPr/>
            </p:nvSpPr>
            <p:spPr>
              <a:xfrm rot="3847323">
                <a:off x="7939911" y="4236108"/>
                <a:ext cx="1278352" cy="481356"/>
              </a:xfrm>
              <a:custGeom>
                <a:avLst/>
                <a:gdLst/>
                <a:ahLst/>
                <a:cxnLst/>
                <a:rect l="l" t="t" r="r" b="b"/>
                <a:pathLst>
                  <a:path w="14649" h="5516" extrusionOk="0">
                    <a:moveTo>
                      <a:pt x="7063" y="592"/>
                    </a:moveTo>
                    <a:cubicBezTo>
                      <a:pt x="6402" y="679"/>
                      <a:pt x="5741" y="679"/>
                      <a:pt x="5098" y="784"/>
                    </a:cubicBezTo>
                    <a:lnTo>
                      <a:pt x="5098" y="784"/>
                    </a:lnTo>
                    <a:cubicBezTo>
                      <a:pt x="4002" y="975"/>
                      <a:pt x="2836" y="1497"/>
                      <a:pt x="2019" y="2245"/>
                    </a:cubicBezTo>
                    <a:lnTo>
                      <a:pt x="2019" y="2245"/>
                    </a:lnTo>
                    <a:cubicBezTo>
                      <a:pt x="1653" y="2575"/>
                      <a:pt x="1340" y="2958"/>
                      <a:pt x="1045" y="3341"/>
                    </a:cubicBezTo>
                    <a:lnTo>
                      <a:pt x="1045" y="3341"/>
                    </a:lnTo>
                    <a:cubicBezTo>
                      <a:pt x="540" y="3984"/>
                      <a:pt x="1" y="4715"/>
                      <a:pt x="88" y="5515"/>
                    </a:cubicBezTo>
                    <a:lnTo>
                      <a:pt x="88" y="5515"/>
                    </a:lnTo>
                    <a:cubicBezTo>
                      <a:pt x="192" y="5272"/>
                      <a:pt x="314" y="5046"/>
                      <a:pt x="453" y="4819"/>
                    </a:cubicBezTo>
                    <a:lnTo>
                      <a:pt x="453" y="4819"/>
                    </a:lnTo>
                    <a:cubicBezTo>
                      <a:pt x="679" y="4472"/>
                      <a:pt x="940" y="4141"/>
                      <a:pt x="1236" y="3863"/>
                    </a:cubicBezTo>
                    <a:lnTo>
                      <a:pt x="1236" y="3863"/>
                    </a:lnTo>
                    <a:cubicBezTo>
                      <a:pt x="1810" y="3306"/>
                      <a:pt x="2523" y="2871"/>
                      <a:pt x="3271" y="2541"/>
                    </a:cubicBezTo>
                    <a:lnTo>
                      <a:pt x="3271" y="2541"/>
                    </a:lnTo>
                    <a:cubicBezTo>
                      <a:pt x="4019" y="2210"/>
                      <a:pt x="4802" y="2001"/>
                      <a:pt x="5602" y="1862"/>
                    </a:cubicBezTo>
                    <a:lnTo>
                      <a:pt x="5602" y="1862"/>
                    </a:lnTo>
                    <a:cubicBezTo>
                      <a:pt x="6402" y="1706"/>
                      <a:pt x="7203" y="1619"/>
                      <a:pt x="8003" y="1549"/>
                    </a:cubicBezTo>
                    <a:lnTo>
                      <a:pt x="8003" y="1549"/>
                    </a:lnTo>
                    <a:lnTo>
                      <a:pt x="9203" y="1445"/>
                    </a:lnTo>
                    <a:cubicBezTo>
                      <a:pt x="9603" y="1410"/>
                      <a:pt x="10003" y="1358"/>
                      <a:pt x="10403" y="1306"/>
                    </a:cubicBezTo>
                    <a:lnTo>
                      <a:pt x="10403" y="1306"/>
                    </a:lnTo>
                    <a:cubicBezTo>
                      <a:pt x="10804" y="1271"/>
                      <a:pt x="11221" y="1236"/>
                      <a:pt x="11621" y="1253"/>
                    </a:cubicBezTo>
                    <a:lnTo>
                      <a:pt x="11621" y="1253"/>
                    </a:lnTo>
                    <a:cubicBezTo>
                      <a:pt x="12039" y="1253"/>
                      <a:pt x="12456" y="1306"/>
                      <a:pt x="12856" y="1445"/>
                    </a:cubicBezTo>
                    <a:lnTo>
                      <a:pt x="12856" y="1445"/>
                    </a:lnTo>
                    <a:cubicBezTo>
                      <a:pt x="12943" y="1479"/>
                      <a:pt x="13048" y="1514"/>
                      <a:pt x="13135" y="1566"/>
                    </a:cubicBezTo>
                    <a:lnTo>
                      <a:pt x="13135" y="1566"/>
                    </a:lnTo>
                    <a:cubicBezTo>
                      <a:pt x="13239" y="1601"/>
                      <a:pt x="13326" y="1671"/>
                      <a:pt x="13413" y="1723"/>
                    </a:cubicBezTo>
                    <a:lnTo>
                      <a:pt x="13413" y="1723"/>
                    </a:lnTo>
                    <a:cubicBezTo>
                      <a:pt x="13604" y="1827"/>
                      <a:pt x="13761" y="1967"/>
                      <a:pt x="13917" y="2106"/>
                    </a:cubicBezTo>
                    <a:lnTo>
                      <a:pt x="13917" y="2106"/>
                    </a:lnTo>
                    <a:cubicBezTo>
                      <a:pt x="14057" y="2245"/>
                      <a:pt x="14196" y="2384"/>
                      <a:pt x="14335" y="2541"/>
                    </a:cubicBezTo>
                    <a:lnTo>
                      <a:pt x="14335" y="2541"/>
                    </a:lnTo>
                    <a:cubicBezTo>
                      <a:pt x="14439" y="2662"/>
                      <a:pt x="14561" y="2767"/>
                      <a:pt x="14648" y="2906"/>
                    </a:cubicBezTo>
                    <a:lnTo>
                      <a:pt x="14648" y="2906"/>
                    </a:lnTo>
                    <a:cubicBezTo>
                      <a:pt x="13935" y="1375"/>
                      <a:pt x="11795" y="105"/>
                      <a:pt x="10299" y="1"/>
                    </a:cubicBezTo>
                    <a:lnTo>
                      <a:pt x="10299" y="1"/>
                    </a:lnTo>
                    <a:cubicBezTo>
                      <a:pt x="10230" y="1"/>
                      <a:pt x="10143" y="1"/>
                      <a:pt x="10073" y="1"/>
                    </a:cubicBezTo>
                    <a:lnTo>
                      <a:pt x="10073" y="1"/>
                    </a:lnTo>
                    <a:cubicBezTo>
                      <a:pt x="9047" y="1"/>
                      <a:pt x="8072" y="418"/>
                      <a:pt x="7063" y="59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7"/>
              <p:cNvSpPr/>
              <p:nvPr/>
            </p:nvSpPr>
            <p:spPr>
              <a:xfrm rot="3847323">
                <a:off x="7887687" y="4325586"/>
                <a:ext cx="1291965" cy="378470"/>
              </a:xfrm>
              <a:custGeom>
                <a:avLst/>
                <a:gdLst/>
                <a:ahLst/>
                <a:cxnLst/>
                <a:rect l="l" t="t" r="r" b="b"/>
                <a:pathLst>
                  <a:path w="14805" h="4337" extrusionOk="0">
                    <a:moveTo>
                      <a:pt x="11312" y="1"/>
                    </a:moveTo>
                    <a:cubicBezTo>
                      <a:pt x="10981" y="1"/>
                      <a:pt x="10643" y="29"/>
                      <a:pt x="10316" y="58"/>
                    </a:cubicBezTo>
                    <a:cubicBezTo>
                      <a:pt x="9916" y="110"/>
                      <a:pt x="9516" y="162"/>
                      <a:pt x="9116" y="197"/>
                    </a:cubicBezTo>
                    <a:lnTo>
                      <a:pt x="7916" y="301"/>
                    </a:lnTo>
                    <a:cubicBezTo>
                      <a:pt x="7116" y="371"/>
                      <a:pt x="6315" y="458"/>
                      <a:pt x="5515" y="614"/>
                    </a:cubicBezTo>
                    <a:cubicBezTo>
                      <a:pt x="4715" y="753"/>
                      <a:pt x="3932" y="962"/>
                      <a:pt x="3184" y="1293"/>
                    </a:cubicBezTo>
                    <a:cubicBezTo>
                      <a:pt x="2436" y="1623"/>
                      <a:pt x="1723" y="2058"/>
                      <a:pt x="1149" y="2615"/>
                    </a:cubicBezTo>
                    <a:cubicBezTo>
                      <a:pt x="853" y="2893"/>
                      <a:pt x="592" y="3224"/>
                      <a:pt x="366" y="3554"/>
                    </a:cubicBezTo>
                    <a:cubicBezTo>
                      <a:pt x="227" y="3780"/>
                      <a:pt x="105" y="4024"/>
                      <a:pt x="1" y="4267"/>
                    </a:cubicBezTo>
                    <a:cubicBezTo>
                      <a:pt x="1" y="4302"/>
                      <a:pt x="1" y="4319"/>
                      <a:pt x="1" y="4337"/>
                    </a:cubicBezTo>
                    <a:cubicBezTo>
                      <a:pt x="70" y="4250"/>
                      <a:pt x="140" y="4163"/>
                      <a:pt x="210" y="4076"/>
                    </a:cubicBezTo>
                    <a:cubicBezTo>
                      <a:pt x="279" y="3919"/>
                      <a:pt x="366" y="3763"/>
                      <a:pt x="470" y="3624"/>
                    </a:cubicBezTo>
                    <a:cubicBezTo>
                      <a:pt x="679" y="3293"/>
                      <a:pt x="940" y="2980"/>
                      <a:pt x="1236" y="2719"/>
                    </a:cubicBezTo>
                    <a:cubicBezTo>
                      <a:pt x="1827" y="2180"/>
                      <a:pt x="2523" y="1762"/>
                      <a:pt x="3254" y="1467"/>
                    </a:cubicBezTo>
                    <a:cubicBezTo>
                      <a:pt x="3984" y="1153"/>
                      <a:pt x="4767" y="962"/>
                      <a:pt x="5550" y="840"/>
                    </a:cubicBezTo>
                    <a:cubicBezTo>
                      <a:pt x="6350" y="701"/>
                      <a:pt x="7150" y="649"/>
                      <a:pt x="7951" y="579"/>
                    </a:cubicBezTo>
                    <a:cubicBezTo>
                      <a:pt x="8751" y="510"/>
                      <a:pt x="9551" y="440"/>
                      <a:pt x="10351" y="336"/>
                    </a:cubicBezTo>
                    <a:cubicBezTo>
                      <a:pt x="10751" y="284"/>
                      <a:pt x="11151" y="249"/>
                      <a:pt x="11534" y="249"/>
                    </a:cubicBezTo>
                    <a:cubicBezTo>
                      <a:pt x="11934" y="249"/>
                      <a:pt x="12317" y="301"/>
                      <a:pt x="12682" y="423"/>
                    </a:cubicBezTo>
                    <a:cubicBezTo>
                      <a:pt x="12787" y="458"/>
                      <a:pt x="12874" y="492"/>
                      <a:pt x="12961" y="527"/>
                    </a:cubicBezTo>
                    <a:cubicBezTo>
                      <a:pt x="13048" y="562"/>
                      <a:pt x="13135" y="614"/>
                      <a:pt x="13222" y="666"/>
                    </a:cubicBezTo>
                    <a:cubicBezTo>
                      <a:pt x="13378" y="753"/>
                      <a:pt x="13535" y="875"/>
                      <a:pt x="13674" y="1014"/>
                    </a:cubicBezTo>
                    <a:cubicBezTo>
                      <a:pt x="13830" y="1136"/>
                      <a:pt x="13970" y="1275"/>
                      <a:pt x="14109" y="1432"/>
                    </a:cubicBezTo>
                    <a:cubicBezTo>
                      <a:pt x="14248" y="1571"/>
                      <a:pt x="14387" y="1710"/>
                      <a:pt x="14491" y="1867"/>
                    </a:cubicBezTo>
                    <a:cubicBezTo>
                      <a:pt x="14683" y="2180"/>
                      <a:pt x="14770" y="2545"/>
                      <a:pt x="14770" y="2910"/>
                    </a:cubicBezTo>
                    <a:cubicBezTo>
                      <a:pt x="14787" y="2754"/>
                      <a:pt x="14805" y="2597"/>
                      <a:pt x="14787" y="2441"/>
                    </a:cubicBezTo>
                    <a:cubicBezTo>
                      <a:pt x="14752" y="2162"/>
                      <a:pt x="14683" y="1919"/>
                      <a:pt x="14561" y="1658"/>
                    </a:cubicBezTo>
                    <a:cubicBezTo>
                      <a:pt x="14474" y="1519"/>
                      <a:pt x="14352" y="1414"/>
                      <a:pt x="14248" y="1293"/>
                    </a:cubicBezTo>
                    <a:cubicBezTo>
                      <a:pt x="14109" y="1136"/>
                      <a:pt x="13970" y="997"/>
                      <a:pt x="13830" y="858"/>
                    </a:cubicBezTo>
                    <a:cubicBezTo>
                      <a:pt x="13674" y="719"/>
                      <a:pt x="13517" y="579"/>
                      <a:pt x="13326" y="475"/>
                    </a:cubicBezTo>
                    <a:cubicBezTo>
                      <a:pt x="13239" y="423"/>
                      <a:pt x="13152" y="353"/>
                      <a:pt x="13048" y="318"/>
                    </a:cubicBezTo>
                    <a:cubicBezTo>
                      <a:pt x="12961" y="266"/>
                      <a:pt x="12856" y="231"/>
                      <a:pt x="12769" y="197"/>
                    </a:cubicBezTo>
                    <a:cubicBezTo>
                      <a:pt x="12369" y="58"/>
                      <a:pt x="11952" y="5"/>
                      <a:pt x="11534" y="5"/>
                    </a:cubicBezTo>
                    <a:cubicBezTo>
                      <a:pt x="11461" y="2"/>
                      <a:pt x="11387" y="1"/>
                      <a:pt x="113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8" name="Google Shape;1478;p17"/>
            <p:cNvGrpSpPr/>
            <p:nvPr/>
          </p:nvGrpSpPr>
          <p:grpSpPr>
            <a:xfrm>
              <a:off x="2087606" y="4137925"/>
              <a:ext cx="2110915" cy="1180303"/>
              <a:chOff x="5222300" y="1078325"/>
              <a:chExt cx="504075" cy="281850"/>
            </a:xfrm>
          </p:grpSpPr>
          <p:sp>
            <p:nvSpPr>
              <p:cNvPr id="1479" name="Google Shape;1479;p17"/>
              <p:cNvSpPr/>
              <p:nvPr/>
            </p:nvSpPr>
            <p:spPr>
              <a:xfrm>
                <a:off x="5248825" y="1219225"/>
                <a:ext cx="100925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94" extrusionOk="0">
                    <a:moveTo>
                      <a:pt x="3428" y="5394"/>
                    </a:moveTo>
                    <a:lnTo>
                      <a:pt x="4037" y="5098"/>
                    </a:lnTo>
                    <a:cubicBezTo>
                      <a:pt x="3793" y="4193"/>
                      <a:pt x="3341" y="3341"/>
                      <a:pt x="2906" y="2523"/>
                    </a:cubicBezTo>
                    <a:lnTo>
                      <a:pt x="2906" y="2523"/>
                    </a:lnTo>
                    <a:cubicBezTo>
                      <a:pt x="2749" y="2228"/>
                      <a:pt x="2593" y="1915"/>
                      <a:pt x="2401" y="1654"/>
                    </a:cubicBezTo>
                    <a:lnTo>
                      <a:pt x="2401" y="1654"/>
                    </a:lnTo>
                    <a:cubicBezTo>
                      <a:pt x="1827" y="853"/>
                      <a:pt x="940" y="331"/>
                      <a:pt x="1" y="1"/>
                    </a:cubicBezTo>
                    <a:lnTo>
                      <a:pt x="1" y="1"/>
                    </a:lnTo>
                    <a:cubicBezTo>
                      <a:pt x="1706" y="1358"/>
                      <a:pt x="2923" y="3271"/>
                      <a:pt x="3428" y="53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7"/>
              <p:cNvSpPr/>
              <p:nvPr/>
            </p:nvSpPr>
            <p:spPr>
              <a:xfrm>
                <a:off x="5322775" y="1243150"/>
                <a:ext cx="52200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4194" extrusionOk="0">
                    <a:moveTo>
                      <a:pt x="522" y="992"/>
                    </a:moveTo>
                    <a:cubicBezTo>
                      <a:pt x="609" y="1288"/>
                      <a:pt x="644" y="1584"/>
                      <a:pt x="713" y="1879"/>
                    </a:cubicBezTo>
                    <a:lnTo>
                      <a:pt x="713" y="1879"/>
                    </a:lnTo>
                    <a:cubicBezTo>
                      <a:pt x="853" y="2506"/>
                      <a:pt x="1166" y="3132"/>
                      <a:pt x="1061" y="3776"/>
                    </a:cubicBezTo>
                    <a:lnTo>
                      <a:pt x="1061" y="3776"/>
                    </a:lnTo>
                    <a:lnTo>
                      <a:pt x="2001" y="4124"/>
                    </a:lnTo>
                    <a:cubicBezTo>
                      <a:pt x="1983" y="4158"/>
                      <a:pt x="2035" y="4193"/>
                      <a:pt x="2053" y="4176"/>
                    </a:cubicBezTo>
                    <a:lnTo>
                      <a:pt x="2053" y="4176"/>
                    </a:lnTo>
                    <a:cubicBezTo>
                      <a:pt x="2088" y="4158"/>
                      <a:pt x="2088" y="4106"/>
                      <a:pt x="2088" y="4071"/>
                    </a:cubicBezTo>
                    <a:lnTo>
                      <a:pt x="2088" y="4071"/>
                    </a:lnTo>
                    <a:cubicBezTo>
                      <a:pt x="1983" y="2506"/>
                      <a:pt x="1200" y="1010"/>
                      <a:pt x="0" y="1"/>
                    </a:cubicBezTo>
                    <a:lnTo>
                      <a:pt x="0" y="1"/>
                    </a:lnTo>
                    <a:cubicBezTo>
                      <a:pt x="209" y="314"/>
                      <a:pt x="418" y="644"/>
                      <a:pt x="522" y="9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7"/>
              <p:cNvSpPr/>
              <p:nvPr/>
            </p:nvSpPr>
            <p:spPr>
              <a:xfrm>
                <a:off x="5597625" y="1233150"/>
                <a:ext cx="128750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4420" extrusionOk="0">
                    <a:moveTo>
                      <a:pt x="3340" y="88"/>
                    </a:moveTo>
                    <a:cubicBezTo>
                      <a:pt x="1548" y="505"/>
                      <a:pt x="122" y="2175"/>
                      <a:pt x="0" y="4019"/>
                    </a:cubicBezTo>
                    <a:lnTo>
                      <a:pt x="0" y="4019"/>
                    </a:lnTo>
                    <a:cubicBezTo>
                      <a:pt x="0" y="4019"/>
                      <a:pt x="348" y="4123"/>
                      <a:pt x="609" y="4193"/>
                    </a:cubicBezTo>
                    <a:lnTo>
                      <a:pt x="609" y="4193"/>
                    </a:lnTo>
                    <a:lnTo>
                      <a:pt x="1079" y="4419"/>
                    </a:lnTo>
                    <a:cubicBezTo>
                      <a:pt x="1392" y="3689"/>
                      <a:pt x="2105" y="3184"/>
                      <a:pt x="2853" y="2906"/>
                    </a:cubicBezTo>
                    <a:lnTo>
                      <a:pt x="2853" y="2906"/>
                    </a:lnTo>
                    <a:cubicBezTo>
                      <a:pt x="3584" y="2645"/>
                      <a:pt x="4367" y="2523"/>
                      <a:pt x="5149" y="2593"/>
                    </a:cubicBezTo>
                    <a:lnTo>
                      <a:pt x="5149" y="2593"/>
                    </a:lnTo>
                    <a:cubicBezTo>
                      <a:pt x="4245" y="2227"/>
                      <a:pt x="3236" y="2001"/>
                      <a:pt x="2331" y="2314"/>
                    </a:cubicBezTo>
                    <a:lnTo>
                      <a:pt x="2331" y="2314"/>
                    </a:lnTo>
                    <a:cubicBezTo>
                      <a:pt x="1914" y="2436"/>
                      <a:pt x="1548" y="2680"/>
                      <a:pt x="1253" y="2975"/>
                    </a:cubicBezTo>
                    <a:lnTo>
                      <a:pt x="1253" y="2975"/>
                    </a:lnTo>
                    <a:cubicBezTo>
                      <a:pt x="1253" y="2975"/>
                      <a:pt x="1253" y="2958"/>
                      <a:pt x="1253" y="2958"/>
                    </a:cubicBezTo>
                    <a:lnTo>
                      <a:pt x="1253" y="2958"/>
                    </a:lnTo>
                    <a:cubicBezTo>
                      <a:pt x="1357" y="2627"/>
                      <a:pt x="1444" y="2297"/>
                      <a:pt x="1618" y="2001"/>
                    </a:cubicBezTo>
                    <a:lnTo>
                      <a:pt x="1618" y="2001"/>
                    </a:lnTo>
                    <a:cubicBezTo>
                      <a:pt x="1914" y="1444"/>
                      <a:pt x="2436" y="1044"/>
                      <a:pt x="2992" y="766"/>
                    </a:cubicBezTo>
                    <a:lnTo>
                      <a:pt x="2992" y="766"/>
                    </a:lnTo>
                    <a:cubicBezTo>
                      <a:pt x="3549" y="488"/>
                      <a:pt x="4175" y="331"/>
                      <a:pt x="4767" y="175"/>
                    </a:cubicBezTo>
                    <a:lnTo>
                      <a:pt x="4767" y="175"/>
                    </a:lnTo>
                    <a:cubicBezTo>
                      <a:pt x="4541" y="53"/>
                      <a:pt x="4262" y="1"/>
                      <a:pt x="4001" y="1"/>
                    </a:cubicBezTo>
                    <a:lnTo>
                      <a:pt x="4001" y="1"/>
                    </a:lnTo>
                    <a:cubicBezTo>
                      <a:pt x="3775" y="1"/>
                      <a:pt x="3549" y="35"/>
                      <a:pt x="3340" y="8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7"/>
              <p:cNvSpPr/>
              <p:nvPr/>
            </p:nvSpPr>
            <p:spPr>
              <a:xfrm>
                <a:off x="5222300" y="1286200"/>
                <a:ext cx="12222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2541" extrusionOk="0">
                    <a:moveTo>
                      <a:pt x="1" y="697"/>
                    </a:moveTo>
                    <a:cubicBezTo>
                      <a:pt x="766" y="575"/>
                      <a:pt x="1549" y="488"/>
                      <a:pt x="2332" y="453"/>
                    </a:cubicBezTo>
                    <a:lnTo>
                      <a:pt x="2332" y="453"/>
                    </a:lnTo>
                    <a:cubicBezTo>
                      <a:pt x="2436" y="453"/>
                      <a:pt x="2523" y="436"/>
                      <a:pt x="2610" y="471"/>
                    </a:cubicBezTo>
                    <a:lnTo>
                      <a:pt x="2610" y="471"/>
                    </a:lnTo>
                    <a:cubicBezTo>
                      <a:pt x="2732" y="505"/>
                      <a:pt x="2819" y="592"/>
                      <a:pt x="2906" y="697"/>
                    </a:cubicBezTo>
                    <a:lnTo>
                      <a:pt x="2906" y="697"/>
                    </a:lnTo>
                    <a:cubicBezTo>
                      <a:pt x="3393" y="1219"/>
                      <a:pt x="3741" y="1862"/>
                      <a:pt x="3950" y="2541"/>
                    </a:cubicBezTo>
                    <a:lnTo>
                      <a:pt x="3950" y="2541"/>
                    </a:lnTo>
                    <a:lnTo>
                      <a:pt x="4889" y="2541"/>
                    </a:lnTo>
                    <a:cubicBezTo>
                      <a:pt x="4593" y="1984"/>
                      <a:pt x="4297" y="1427"/>
                      <a:pt x="3897" y="958"/>
                    </a:cubicBezTo>
                    <a:lnTo>
                      <a:pt x="3897" y="958"/>
                    </a:lnTo>
                    <a:cubicBezTo>
                      <a:pt x="3497" y="488"/>
                      <a:pt x="2941" y="123"/>
                      <a:pt x="2332" y="36"/>
                    </a:cubicBezTo>
                    <a:lnTo>
                      <a:pt x="2332" y="36"/>
                    </a:lnTo>
                    <a:cubicBezTo>
                      <a:pt x="2227" y="18"/>
                      <a:pt x="2140" y="1"/>
                      <a:pt x="2036" y="1"/>
                    </a:cubicBezTo>
                    <a:lnTo>
                      <a:pt x="2036" y="1"/>
                    </a:lnTo>
                    <a:cubicBezTo>
                      <a:pt x="1323" y="1"/>
                      <a:pt x="627" y="349"/>
                      <a:pt x="1" y="6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7"/>
              <p:cNvSpPr/>
              <p:nvPr/>
            </p:nvSpPr>
            <p:spPr>
              <a:xfrm>
                <a:off x="5547600" y="1159650"/>
                <a:ext cx="53525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6994" extrusionOk="0">
                    <a:moveTo>
                      <a:pt x="923" y="2001"/>
                    </a:moveTo>
                    <a:cubicBezTo>
                      <a:pt x="731" y="2401"/>
                      <a:pt x="557" y="2801"/>
                      <a:pt x="436" y="3202"/>
                    </a:cubicBezTo>
                    <a:lnTo>
                      <a:pt x="436" y="3202"/>
                    </a:lnTo>
                    <a:cubicBezTo>
                      <a:pt x="279" y="3776"/>
                      <a:pt x="227" y="4384"/>
                      <a:pt x="175" y="4976"/>
                    </a:cubicBezTo>
                    <a:lnTo>
                      <a:pt x="175" y="4976"/>
                    </a:lnTo>
                    <a:cubicBezTo>
                      <a:pt x="105" y="5567"/>
                      <a:pt x="53" y="6176"/>
                      <a:pt x="1" y="6768"/>
                    </a:cubicBezTo>
                    <a:lnTo>
                      <a:pt x="1" y="6768"/>
                    </a:lnTo>
                    <a:lnTo>
                      <a:pt x="575" y="6994"/>
                    </a:lnTo>
                    <a:cubicBezTo>
                      <a:pt x="679" y="5080"/>
                      <a:pt x="784" y="3115"/>
                      <a:pt x="1479" y="1323"/>
                    </a:cubicBezTo>
                    <a:lnTo>
                      <a:pt x="1479" y="1323"/>
                    </a:lnTo>
                    <a:cubicBezTo>
                      <a:pt x="1671" y="853"/>
                      <a:pt x="1879" y="418"/>
                      <a:pt x="2140" y="1"/>
                    </a:cubicBezTo>
                    <a:lnTo>
                      <a:pt x="2140" y="1"/>
                    </a:lnTo>
                    <a:cubicBezTo>
                      <a:pt x="1671" y="627"/>
                      <a:pt x="1271" y="1305"/>
                      <a:pt x="923" y="20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7"/>
              <p:cNvSpPr/>
              <p:nvPr/>
            </p:nvSpPr>
            <p:spPr>
              <a:xfrm>
                <a:off x="5470625" y="1207050"/>
                <a:ext cx="37875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107" extrusionOk="0">
                    <a:moveTo>
                      <a:pt x="401" y="1236"/>
                    </a:moveTo>
                    <a:cubicBezTo>
                      <a:pt x="644" y="2175"/>
                      <a:pt x="749" y="3132"/>
                      <a:pt x="870" y="4106"/>
                    </a:cubicBezTo>
                    <a:lnTo>
                      <a:pt x="870" y="4106"/>
                    </a:lnTo>
                    <a:lnTo>
                      <a:pt x="1323" y="3671"/>
                    </a:lnTo>
                    <a:cubicBezTo>
                      <a:pt x="1514" y="3080"/>
                      <a:pt x="1288" y="2436"/>
                      <a:pt x="1062" y="1862"/>
                    </a:cubicBezTo>
                    <a:lnTo>
                      <a:pt x="1062" y="1862"/>
                    </a:lnTo>
                    <a:cubicBezTo>
                      <a:pt x="783" y="1201"/>
                      <a:pt x="505" y="523"/>
                      <a:pt x="1" y="1"/>
                    </a:cubicBezTo>
                    <a:lnTo>
                      <a:pt x="1" y="1"/>
                    </a:lnTo>
                    <a:cubicBezTo>
                      <a:pt x="140" y="418"/>
                      <a:pt x="279" y="818"/>
                      <a:pt x="401" y="12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7"/>
              <p:cNvSpPr/>
              <p:nvPr/>
            </p:nvSpPr>
            <p:spPr>
              <a:xfrm>
                <a:off x="5545875" y="1204875"/>
                <a:ext cx="88725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585" extrusionOk="0">
                    <a:moveTo>
                      <a:pt x="1096" y="1949"/>
                    </a:moveTo>
                    <a:cubicBezTo>
                      <a:pt x="905" y="2262"/>
                      <a:pt x="783" y="2593"/>
                      <a:pt x="661" y="2923"/>
                    </a:cubicBezTo>
                    <a:lnTo>
                      <a:pt x="661" y="2923"/>
                    </a:lnTo>
                    <a:cubicBezTo>
                      <a:pt x="400" y="3619"/>
                      <a:pt x="174" y="4315"/>
                      <a:pt x="0" y="5046"/>
                    </a:cubicBezTo>
                    <a:lnTo>
                      <a:pt x="0" y="5046"/>
                    </a:lnTo>
                    <a:lnTo>
                      <a:pt x="609" y="5585"/>
                    </a:lnTo>
                    <a:cubicBezTo>
                      <a:pt x="800" y="4524"/>
                      <a:pt x="1079" y="3480"/>
                      <a:pt x="1548" y="2506"/>
                    </a:cubicBezTo>
                    <a:lnTo>
                      <a:pt x="1548" y="2506"/>
                    </a:lnTo>
                    <a:cubicBezTo>
                      <a:pt x="2018" y="1532"/>
                      <a:pt x="2679" y="645"/>
                      <a:pt x="3549" y="1"/>
                    </a:cubicBezTo>
                    <a:lnTo>
                      <a:pt x="3549" y="1"/>
                    </a:lnTo>
                    <a:cubicBezTo>
                      <a:pt x="2627" y="505"/>
                      <a:pt x="1653" y="1062"/>
                      <a:pt x="1096" y="194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7"/>
              <p:cNvSpPr/>
              <p:nvPr/>
            </p:nvSpPr>
            <p:spPr>
              <a:xfrm>
                <a:off x="5420625" y="1238800"/>
                <a:ext cx="218325" cy="113550"/>
              </a:xfrm>
              <a:custGeom>
                <a:avLst/>
                <a:gdLst/>
                <a:ahLst/>
                <a:cxnLst/>
                <a:rect l="l" t="t" r="r" b="b"/>
                <a:pathLst>
                  <a:path w="8733" h="4542" extrusionOk="0">
                    <a:moveTo>
                      <a:pt x="3323" y="1392"/>
                    </a:moveTo>
                    <a:cubicBezTo>
                      <a:pt x="3027" y="1375"/>
                      <a:pt x="2453" y="1201"/>
                      <a:pt x="2192" y="1288"/>
                    </a:cubicBezTo>
                    <a:lnTo>
                      <a:pt x="2192" y="1288"/>
                    </a:lnTo>
                    <a:cubicBezTo>
                      <a:pt x="1862" y="1375"/>
                      <a:pt x="1601" y="1932"/>
                      <a:pt x="1409" y="2175"/>
                    </a:cubicBezTo>
                    <a:lnTo>
                      <a:pt x="1409" y="2175"/>
                    </a:lnTo>
                    <a:cubicBezTo>
                      <a:pt x="870" y="2923"/>
                      <a:pt x="400" y="3706"/>
                      <a:pt x="0" y="4524"/>
                    </a:cubicBezTo>
                    <a:lnTo>
                      <a:pt x="0" y="4524"/>
                    </a:lnTo>
                    <a:cubicBezTo>
                      <a:pt x="122" y="4332"/>
                      <a:pt x="2992" y="4367"/>
                      <a:pt x="3253" y="4350"/>
                    </a:cubicBezTo>
                    <a:lnTo>
                      <a:pt x="3253" y="4350"/>
                    </a:lnTo>
                    <a:cubicBezTo>
                      <a:pt x="5097" y="4245"/>
                      <a:pt x="6889" y="4193"/>
                      <a:pt x="8733" y="4228"/>
                    </a:cubicBezTo>
                    <a:lnTo>
                      <a:pt x="8733" y="4228"/>
                    </a:lnTo>
                    <a:cubicBezTo>
                      <a:pt x="8350" y="3776"/>
                      <a:pt x="7967" y="3306"/>
                      <a:pt x="7585" y="2854"/>
                    </a:cubicBezTo>
                    <a:lnTo>
                      <a:pt x="7585" y="2854"/>
                    </a:lnTo>
                    <a:cubicBezTo>
                      <a:pt x="7498" y="2749"/>
                      <a:pt x="7393" y="2645"/>
                      <a:pt x="7272" y="2610"/>
                    </a:cubicBezTo>
                    <a:lnTo>
                      <a:pt x="7272" y="2610"/>
                    </a:lnTo>
                    <a:cubicBezTo>
                      <a:pt x="7202" y="2575"/>
                      <a:pt x="7132" y="2575"/>
                      <a:pt x="7045" y="2575"/>
                    </a:cubicBezTo>
                    <a:lnTo>
                      <a:pt x="7045" y="2575"/>
                    </a:lnTo>
                    <a:cubicBezTo>
                      <a:pt x="7011" y="2575"/>
                      <a:pt x="6958" y="2575"/>
                      <a:pt x="6906" y="2575"/>
                    </a:cubicBezTo>
                    <a:lnTo>
                      <a:pt x="6906" y="2575"/>
                    </a:lnTo>
                    <a:cubicBezTo>
                      <a:pt x="6576" y="2541"/>
                      <a:pt x="6384" y="2210"/>
                      <a:pt x="6228" y="1932"/>
                    </a:cubicBezTo>
                    <a:lnTo>
                      <a:pt x="6228" y="1932"/>
                    </a:lnTo>
                    <a:cubicBezTo>
                      <a:pt x="6054" y="1636"/>
                      <a:pt x="5897" y="1358"/>
                      <a:pt x="5741" y="1062"/>
                    </a:cubicBezTo>
                    <a:lnTo>
                      <a:pt x="5741" y="1062"/>
                    </a:lnTo>
                    <a:cubicBezTo>
                      <a:pt x="5706" y="992"/>
                      <a:pt x="5654" y="905"/>
                      <a:pt x="5567" y="853"/>
                    </a:cubicBezTo>
                    <a:lnTo>
                      <a:pt x="5567" y="853"/>
                    </a:lnTo>
                    <a:cubicBezTo>
                      <a:pt x="5445" y="784"/>
                      <a:pt x="5306" y="836"/>
                      <a:pt x="5184" y="784"/>
                    </a:cubicBezTo>
                    <a:lnTo>
                      <a:pt x="5184" y="784"/>
                    </a:lnTo>
                    <a:cubicBezTo>
                      <a:pt x="5080" y="749"/>
                      <a:pt x="4993" y="644"/>
                      <a:pt x="4923" y="557"/>
                    </a:cubicBezTo>
                    <a:lnTo>
                      <a:pt x="4923" y="557"/>
                    </a:lnTo>
                    <a:cubicBezTo>
                      <a:pt x="4645" y="262"/>
                      <a:pt x="4280" y="53"/>
                      <a:pt x="3879" y="1"/>
                    </a:cubicBezTo>
                    <a:lnTo>
                      <a:pt x="3879" y="1"/>
                    </a:lnTo>
                    <a:cubicBezTo>
                      <a:pt x="3705" y="453"/>
                      <a:pt x="3514" y="923"/>
                      <a:pt x="3323" y="1392"/>
                    </a:cubicBezTo>
                    <a:moveTo>
                      <a:pt x="0" y="4541"/>
                    </a:moveTo>
                    <a:cubicBezTo>
                      <a:pt x="0" y="4541"/>
                      <a:pt x="0" y="4524"/>
                      <a:pt x="0" y="4524"/>
                    </a:cubicBezTo>
                    <a:lnTo>
                      <a:pt x="0" y="4524"/>
                    </a:lnTo>
                    <a:cubicBezTo>
                      <a:pt x="0" y="4524"/>
                      <a:pt x="0" y="4541"/>
                      <a:pt x="0" y="45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7"/>
              <p:cNvSpPr/>
              <p:nvPr/>
            </p:nvSpPr>
            <p:spPr>
              <a:xfrm>
                <a:off x="5237525" y="1255325"/>
                <a:ext cx="2079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8316" h="4159" extrusionOk="0">
                    <a:moveTo>
                      <a:pt x="1" y="1"/>
                    </a:moveTo>
                    <a:cubicBezTo>
                      <a:pt x="749" y="349"/>
                      <a:pt x="1584" y="401"/>
                      <a:pt x="2384" y="523"/>
                    </a:cubicBezTo>
                    <a:lnTo>
                      <a:pt x="2384" y="523"/>
                    </a:lnTo>
                    <a:cubicBezTo>
                      <a:pt x="3184" y="627"/>
                      <a:pt x="4036" y="818"/>
                      <a:pt x="4645" y="1358"/>
                    </a:cubicBezTo>
                    <a:lnTo>
                      <a:pt x="4645" y="1358"/>
                    </a:lnTo>
                    <a:cubicBezTo>
                      <a:pt x="4993" y="1671"/>
                      <a:pt x="5271" y="2071"/>
                      <a:pt x="5567" y="2419"/>
                    </a:cubicBezTo>
                    <a:lnTo>
                      <a:pt x="5567" y="2419"/>
                    </a:lnTo>
                    <a:cubicBezTo>
                      <a:pt x="5863" y="2767"/>
                      <a:pt x="6072" y="3236"/>
                      <a:pt x="6420" y="3532"/>
                    </a:cubicBezTo>
                    <a:lnTo>
                      <a:pt x="6420" y="3532"/>
                    </a:lnTo>
                    <a:cubicBezTo>
                      <a:pt x="6924" y="3967"/>
                      <a:pt x="7724" y="3845"/>
                      <a:pt x="8316" y="4158"/>
                    </a:cubicBezTo>
                    <a:lnTo>
                      <a:pt x="8316" y="4158"/>
                    </a:lnTo>
                    <a:cubicBezTo>
                      <a:pt x="8072" y="4019"/>
                      <a:pt x="7863" y="3376"/>
                      <a:pt x="7689" y="3132"/>
                    </a:cubicBezTo>
                    <a:lnTo>
                      <a:pt x="7689" y="3132"/>
                    </a:lnTo>
                    <a:cubicBezTo>
                      <a:pt x="7429" y="2784"/>
                      <a:pt x="7133" y="2419"/>
                      <a:pt x="6820" y="2106"/>
                    </a:cubicBezTo>
                    <a:lnTo>
                      <a:pt x="6820" y="2106"/>
                    </a:lnTo>
                    <a:cubicBezTo>
                      <a:pt x="6420" y="1671"/>
                      <a:pt x="5967" y="1288"/>
                      <a:pt x="5463" y="975"/>
                    </a:cubicBezTo>
                    <a:lnTo>
                      <a:pt x="5463" y="975"/>
                    </a:lnTo>
                    <a:cubicBezTo>
                      <a:pt x="3984" y="88"/>
                      <a:pt x="2175" y="1"/>
                      <a:pt x="418" y="1"/>
                    </a:cubicBezTo>
                    <a:lnTo>
                      <a:pt x="418" y="1"/>
                    </a:lnTo>
                    <a:cubicBezTo>
                      <a:pt x="279" y="1"/>
                      <a:pt x="140" y="1"/>
                      <a:pt x="1" y="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7"/>
              <p:cNvSpPr/>
              <p:nvPr/>
            </p:nvSpPr>
            <p:spPr>
              <a:xfrm>
                <a:off x="5411050" y="1268375"/>
                <a:ext cx="1100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3480" extrusionOk="0">
                    <a:moveTo>
                      <a:pt x="2610" y="88"/>
                    </a:moveTo>
                    <a:cubicBezTo>
                      <a:pt x="2418" y="157"/>
                      <a:pt x="2227" y="70"/>
                      <a:pt x="2018" y="53"/>
                    </a:cubicBezTo>
                    <a:lnTo>
                      <a:pt x="2018" y="53"/>
                    </a:lnTo>
                    <a:cubicBezTo>
                      <a:pt x="1618" y="1"/>
                      <a:pt x="1218" y="209"/>
                      <a:pt x="940" y="523"/>
                    </a:cubicBezTo>
                    <a:lnTo>
                      <a:pt x="940" y="523"/>
                    </a:lnTo>
                    <a:cubicBezTo>
                      <a:pt x="662" y="818"/>
                      <a:pt x="505" y="1201"/>
                      <a:pt x="366" y="1584"/>
                    </a:cubicBezTo>
                    <a:lnTo>
                      <a:pt x="366" y="1584"/>
                    </a:lnTo>
                    <a:cubicBezTo>
                      <a:pt x="192" y="2071"/>
                      <a:pt x="70" y="2593"/>
                      <a:pt x="0" y="3097"/>
                    </a:cubicBezTo>
                    <a:lnTo>
                      <a:pt x="0" y="3097"/>
                    </a:lnTo>
                    <a:lnTo>
                      <a:pt x="888" y="3480"/>
                    </a:lnTo>
                    <a:cubicBezTo>
                      <a:pt x="888" y="2540"/>
                      <a:pt x="1131" y="1601"/>
                      <a:pt x="1601" y="784"/>
                    </a:cubicBezTo>
                    <a:lnTo>
                      <a:pt x="1601" y="784"/>
                    </a:lnTo>
                    <a:cubicBezTo>
                      <a:pt x="1670" y="644"/>
                      <a:pt x="1775" y="488"/>
                      <a:pt x="1931" y="488"/>
                    </a:cubicBezTo>
                    <a:lnTo>
                      <a:pt x="1931" y="488"/>
                    </a:lnTo>
                    <a:cubicBezTo>
                      <a:pt x="2053" y="488"/>
                      <a:pt x="2158" y="557"/>
                      <a:pt x="2245" y="644"/>
                    </a:cubicBezTo>
                    <a:lnTo>
                      <a:pt x="2245" y="644"/>
                    </a:lnTo>
                    <a:cubicBezTo>
                      <a:pt x="3062" y="1358"/>
                      <a:pt x="3793" y="2193"/>
                      <a:pt x="4402" y="3097"/>
                    </a:cubicBezTo>
                    <a:lnTo>
                      <a:pt x="4402" y="3097"/>
                    </a:lnTo>
                    <a:cubicBezTo>
                      <a:pt x="4193" y="2036"/>
                      <a:pt x="3706" y="1010"/>
                      <a:pt x="3027" y="157"/>
                    </a:cubicBezTo>
                    <a:lnTo>
                      <a:pt x="3027" y="157"/>
                    </a:lnTo>
                    <a:cubicBezTo>
                      <a:pt x="2975" y="88"/>
                      <a:pt x="2923" y="35"/>
                      <a:pt x="2853" y="18"/>
                    </a:cubicBezTo>
                    <a:lnTo>
                      <a:pt x="2853" y="18"/>
                    </a:lnTo>
                    <a:cubicBezTo>
                      <a:pt x="2853" y="18"/>
                      <a:pt x="2836" y="18"/>
                      <a:pt x="2836" y="18"/>
                    </a:cubicBezTo>
                    <a:lnTo>
                      <a:pt x="2836" y="18"/>
                    </a:lnTo>
                    <a:cubicBezTo>
                      <a:pt x="2749" y="18"/>
                      <a:pt x="2679" y="70"/>
                      <a:pt x="2610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7"/>
              <p:cNvSpPr/>
              <p:nvPr/>
            </p:nvSpPr>
            <p:spPr>
              <a:xfrm>
                <a:off x="5359300" y="1213150"/>
                <a:ext cx="67875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5881" extrusionOk="0">
                    <a:moveTo>
                      <a:pt x="1027" y="2401"/>
                    </a:moveTo>
                    <a:cubicBezTo>
                      <a:pt x="1270" y="3306"/>
                      <a:pt x="1392" y="4228"/>
                      <a:pt x="1514" y="5150"/>
                    </a:cubicBezTo>
                    <a:lnTo>
                      <a:pt x="1514" y="5150"/>
                    </a:lnTo>
                    <a:lnTo>
                      <a:pt x="2714" y="5880"/>
                    </a:lnTo>
                    <a:cubicBezTo>
                      <a:pt x="2558" y="5115"/>
                      <a:pt x="2384" y="4367"/>
                      <a:pt x="2175" y="3601"/>
                    </a:cubicBezTo>
                    <a:lnTo>
                      <a:pt x="2175" y="3601"/>
                    </a:lnTo>
                    <a:cubicBezTo>
                      <a:pt x="1775" y="2227"/>
                      <a:pt x="1218" y="783"/>
                      <a:pt x="0" y="0"/>
                    </a:cubicBezTo>
                    <a:lnTo>
                      <a:pt x="0" y="0"/>
                    </a:lnTo>
                    <a:cubicBezTo>
                      <a:pt x="453" y="748"/>
                      <a:pt x="801" y="1566"/>
                      <a:pt x="1027" y="240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7"/>
              <p:cNvSpPr/>
              <p:nvPr/>
            </p:nvSpPr>
            <p:spPr>
              <a:xfrm>
                <a:off x="5474550" y="1109200"/>
                <a:ext cx="60900" cy="22835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9134" extrusionOk="0">
                    <a:moveTo>
                      <a:pt x="18" y="36"/>
                    </a:moveTo>
                    <a:cubicBezTo>
                      <a:pt x="574" y="1479"/>
                      <a:pt x="1061" y="2976"/>
                      <a:pt x="1444" y="4472"/>
                    </a:cubicBezTo>
                    <a:lnTo>
                      <a:pt x="1444" y="4472"/>
                    </a:lnTo>
                    <a:cubicBezTo>
                      <a:pt x="1618" y="5220"/>
                      <a:pt x="1792" y="5968"/>
                      <a:pt x="1931" y="6733"/>
                    </a:cubicBezTo>
                    <a:lnTo>
                      <a:pt x="1931" y="6733"/>
                    </a:lnTo>
                    <a:cubicBezTo>
                      <a:pt x="1983" y="7116"/>
                      <a:pt x="2053" y="7481"/>
                      <a:pt x="2105" y="7864"/>
                    </a:cubicBezTo>
                    <a:lnTo>
                      <a:pt x="2105" y="7864"/>
                    </a:lnTo>
                    <a:cubicBezTo>
                      <a:pt x="2157" y="8264"/>
                      <a:pt x="2157" y="8681"/>
                      <a:pt x="2279" y="9064"/>
                    </a:cubicBezTo>
                    <a:lnTo>
                      <a:pt x="2279" y="9064"/>
                    </a:lnTo>
                    <a:cubicBezTo>
                      <a:pt x="2296" y="9134"/>
                      <a:pt x="2366" y="9116"/>
                      <a:pt x="2383" y="9064"/>
                    </a:cubicBezTo>
                    <a:lnTo>
                      <a:pt x="2383" y="9064"/>
                    </a:lnTo>
                    <a:cubicBezTo>
                      <a:pt x="2436" y="8351"/>
                      <a:pt x="2227" y="7533"/>
                      <a:pt x="2105" y="6837"/>
                    </a:cubicBezTo>
                    <a:lnTo>
                      <a:pt x="2105" y="6837"/>
                    </a:lnTo>
                    <a:cubicBezTo>
                      <a:pt x="1966" y="6020"/>
                      <a:pt x="1792" y="5237"/>
                      <a:pt x="1583" y="4437"/>
                    </a:cubicBezTo>
                    <a:lnTo>
                      <a:pt x="1583" y="4437"/>
                    </a:lnTo>
                    <a:cubicBezTo>
                      <a:pt x="1201" y="2923"/>
                      <a:pt x="679" y="1445"/>
                      <a:pt x="52" y="18"/>
                    </a:cubicBezTo>
                    <a:lnTo>
                      <a:pt x="52" y="18"/>
                    </a:lnTo>
                    <a:cubicBezTo>
                      <a:pt x="52" y="1"/>
                      <a:pt x="52" y="1"/>
                      <a:pt x="35" y="1"/>
                    </a:cubicBezTo>
                    <a:lnTo>
                      <a:pt x="35" y="1"/>
                    </a:lnTo>
                    <a:cubicBezTo>
                      <a:pt x="18" y="1"/>
                      <a:pt x="0" y="18"/>
                      <a:pt x="18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7"/>
              <p:cNvSpPr/>
              <p:nvPr/>
            </p:nvSpPr>
            <p:spPr>
              <a:xfrm>
                <a:off x="5460200" y="1078325"/>
                <a:ext cx="452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4054" extrusionOk="0">
                    <a:moveTo>
                      <a:pt x="174" y="1288"/>
                    </a:moveTo>
                    <a:cubicBezTo>
                      <a:pt x="174" y="1427"/>
                      <a:pt x="174" y="1549"/>
                      <a:pt x="226" y="1671"/>
                    </a:cubicBezTo>
                    <a:lnTo>
                      <a:pt x="226" y="1671"/>
                    </a:lnTo>
                    <a:cubicBezTo>
                      <a:pt x="331" y="1966"/>
                      <a:pt x="696" y="2088"/>
                      <a:pt x="905" y="2332"/>
                    </a:cubicBezTo>
                    <a:lnTo>
                      <a:pt x="905" y="2332"/>
                    </a:lnTo>
                    <a:cubicBezTo>
                      <a:pt x="800" y="2280"/>
                      <a:pt x="679" y="2227"/>
                      <a:pt x="557" y="2210"/>
                    </a:cubicBezTo>
                    <a:lnTo>
                      <a:pt x="557" y="2210"/>
                    </a:lnTo>
                    <a:cubicBezTo>
                      <a:pt x="644" y="2627"/>
                      <a:pt x="974" y="3010"/>
                      <a:pt x="1374" y="3149"/>
                    </a:cubicBezTo>
                    <a:lnTo>
                      <a:pt x="1374" y="3149"/>
                    </a:lnTo>
                    <a:cubicBezTo>
                      <a:pt x="1131" y="3062"/>
                      <a:pt x="1027" y="3376"/>
                      <a:pt x="1061" y="3497"/>
                    </a:cubicBezTo>
                    <a:lnTo>
                      <a:pt x="1061" y="3497"/>
                    </a:lnTo>
                    <a:cubicBezTo>
                      <a:pt x="1096" y="3654"/>
                      <a:pt x="1514" y="3950"/>
                      <a:pt x="1635" y="4054"/>
                    </a:cubicBezTo>
                    <a:lnTo>
                      <a:pt x="1635" y="4054"/>
                    </a:lnTo>
                    <a:cubicBezTo>
                      <a:pt x="1670" y="3932"/>
                      <a:pt x="1722" y="3097"/>
                      <a:pt x="1809" y="3028"/>
                    </a:cubicBezTo>
                    <a:lnTo>
                      <a:pt x="1809" y="3028"/>
                    </a:lnTo>
                    <a:cubicBezTo>
                      <a:pt x="1740" y="3080"/>
                      <a:pt x="1653" y="3028"/>
                      <a:pt x="1618" y="2975"/>
                    </a:cubicBezTo>
                    <a:lnTo>
                      <a:pt x="1618" y="2975"/>
                    </a:lnTo>
                    <a:cubicBezTo>
                      <a:pt x="1566" y="2906"/>
                      <a:pt x="1566" y="2819"/>
                      <a:pt x="1566" y="2749"/>
                    </a:cubicBezTo>
                    <a:lnTo>
                      <a:pt x="1566" y="2749"/>
                    </a:lnTo>
                    <a:lnTo>
                      <a:pt x="1531" y="2053"/>
                    </a:lnTo>
                    <a:cubicBezTo>
                      <a:pt x="1479" y="2158"/>
                      <a:pt x="1409" y="2245"/>
                      <a:pt x="1322" y="2332"/>
                    </a:cubicBezTo>
                    <a:lnTo>
                      <a:pt x="1322" y="2332"/>
                    </a:lnTo>
                    <a:cubicBezTo>
                      <a:pt x="1235" y="2019"/>
                      <a:pt x="1131" y="1706"/>
                      <a:pt x="1044" y="1392"/>
                    </a:cubicBezTo>
                    <a:lnTo>
                      <a:pt x="1044" y="1392"/>
                    </a:lnTo>
                    <a:cubicBezTo>
                      <a:pt x="992" y="1218"/>
                      <a:pt x="940" y="1062"/>
                      <a:pt x="870" y="905"/>
                    </a:cubicBezTo>
                    <a:lnTo>
                      <a:pt x="870" y="905"/>
                    </a:lnTo>
                    <a:cubicBezTo>
                      <a:pt x="679" y="523"/>
                      <a:pt x="331" y="262"/>
                      <a:pt x="0" y="1"/>
                    </a:cubicBezTo>
                    <a:lnTo>
                      <a:pt x="0" y="1"/>
                    </a:lnTo>
                    <a:cubicBezTo>
                      <a:pt x="105" y="418"/>
                      <a:pt x="157" y="853"/>
                      <a:pt x="174" y="128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7"/>
              <p:cNvSpPr/>
              <p:nvPr/>
            </p:nvSpPr>
            <p:spPr>
              <a:xfrm>
                <a:off x="5520650" y="1154875"/>
                <a:ext cx="42625" cy="15832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6333" extrusionOk="0">
                    <a:moveTo>
                      <a:pt x="1670" y="18"/>
                    </a:moveTo>
                    <a:cubicBezTo>
                      <a:pt x="1218" y="1009"/>
                      <a:pt x="870" y="2036"/>
                      <a:pt x="609" y="3079"/>
                    </a:cubicBezTo>
                    <a:lnTo>
                      <a:pt x="609" y="3079"/>
                    </a:lnTo>
                    <a:cubicBezTo>
                      <a:pt x="452" y="3636"/>
                      <a:pt x="348" y="4193"/>
                      <a:pt x="244" y="4749"/>
                    </a:cubicBezTo>
                    <a:lnTo>
                      <a:pt x="244" y="4749"/>
                    </a:lnTo>
                    <a:cubicBezTo>
                      <a:pt x="157" y="5237"/>
                      <a:pt x="0" y="5793"/>
                      <a:pt x="52" y="6298"/>
                    </a:cubicBezTo>
                    <a:lnTo>
                      <a:pt x="52" y="6298"/>
                    </a:lnTo>
                    <a:cubicBezTo>
                      <a:pt x="52" y="6332"/>
                      <a:pt x="105" y="6332"/>
                      <a:pt x="122" y="6298"/>
                    </a:cubicBezTo>
                    <a:lnTo>
                      <a:pt x="122" y="6298"/>
                    </a:lnTo>
                    <a:cubicBezTo>
                      <a:pt x="192" y="6037"/>
                      <a:pt x="209" y="5741"/>
                      <a:pt x="244" y="5463"/>
                    </a:cubicBezTo>
                    <a:lnTo>
                      <a:pt x="244" y="5463"/>
                    </a:lnTo>
                    <a:cubicBezTo>
                      <a:pt x="279" y="5202"/>
                      <a:pt x="313" y="4941"/>
                      <a:pt x="366" y="4680"/>
                    </a:cubicBezTo>
                    <a:lnTo>
                      <a:pt x="366" y="4680"/>
                    </a:lnTo>
                    <a:cubicBezTo>
                      <a:pt x="452" y="4141"/>
                      <a:pt x="574" y="3636"/>
                      <a:pt x="696" y="3114"/>
                    </a:cubicBezTo>
                    <a:lnTo>
                      <a:pt x="696" y="3114"/>
                    </a:lnTo>
                    <a:cubicBezTo>
                      <a:pt x="957" y="2053"/>
                      <a:pt x="1305" y="1027"/>
                      <a:pt x="1688" y="18"/>
                    </a:cubicBezTo>
                    <a:lnTo>
                      <a:pt x="1688" y="18"/>
                    </a:lnTo>
                    <a:cubicBezTo>
                      <a:pt x="1705" y="18"/>
                      <a:pt x="1688" y="0"/>
                      <a:pt x="1670" y="0"/>
                    </a:cubicBezTo>
                    <a:lnTo>
                      <a:pt x="1670" y="0"/>
                    </a:lnTo>
                    <a:cubicBezTo>
                      <a:pt x="1670" y="0"/>
                      <a:pt x="1670" y="0"/>
                      <a:pt x="1670" y="18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7"/>
              <p:cNvSpPr/>
              <p:nvPr/>
            </p:nvSpPr>
            <p:spPr>
              <a:xfrm>
                <a:off x="5541950" y="1133550"/>
                <a:ext cx="3135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820" extrusionOk="0">
                    <a:moveTo>
                      <a:pt x="644" y="627"/>
                    </a:moveTo>
                    <a:cubicBezTo>
                      <a:pt x="592" y="732"/>
                      <a:pt x="557" y="853"/>
                      <a:pt x="522" y="958"/>
                    </a:cubicBezTo>
                    <a:lnTo>
                      <a:pt x="522" y="958"/>
                    </a:lnTo>
                    <a:cubicBezTo>
                      <a:pt x="453" y="1184"/>
                      <a:pt x="401" y="1393"/>
                      <a:pt x="331" y="1619"/>
                    </a:cubicBezTo>
                    <a:lnTo>
                      <a:pt x="331" y="1619"/>
                    </a:lnTo>
                    <a:cubicBezTo>
                      <a:pt x="262" y="1567"/>
                      <a:pt x="227" y="1497"/>
                      <a:pt x="192" y="1427"/>
                    </a:cubicBezTo>
                    <a:lnTo>
                      <a:pt x="192" y="1427"/>
                    </a:lnTo>
                    <a:cubicBezTo>
                      <a:pt x="175" y="1584"/>
                      <a:pt x="175" y="1741"/>
                      <a:pt x="157" y="1897"/>
                    </a:cubicBezTo>
                    <a:lnTo>
                      <a:pt x="157" y="1897"/>
                    </a:lnTo>
                    <a:cubicBezTo>
                      <a:pt x="157" y="1967"/>
                      <a:pt x="157" y="2019"/>
                      <a:pt x="122" y="2054"/>
                    </a:cubicBezTo>
                    <a:lnTo>
                      <a:pt x="122" y="2054"/>
                    </a:lnTo>
                    <a:cubicBezTo>
                      <a:pt x="105" y="2106"/>
                      <a:pt x="35" y="2123"/>
                      <a:pt x="1" y="2088"/>
                    </a:cubicBezTo>
                    <a:lnTo>
                      <a:pt x="1" y="2088"/>
                    </a:lnTo>
                    <a:cubicBezTo>
                      <a:pt x="53" y="2141"/>
                      <a:pt x="88" y="2715"/>
                      <a:pt x="105" y="2819"/>
                    </a:cubicBezTo>
                    <a:lnTo>
                      <a:pt x="105" y="2819"/>
                    </a:lnTo>
                    <a:cubicBezTo>
                      <a:pt x="192" y="2732"/>
                      <a:pt x="488" y="2541"/>
                      <a:pt x="522" y="2419"/>
                    </a:cubicBezTo>
                    <a:lnTo>
                      <a:pt x="522" y="2419"/>
                    </a:lnTo>
                    <a:cubicBezTo>
                      <a:pt x="540" y="2332"/>
                      <a:pt x="470" y="2123"/>
                      <a:pt x="296" y="2193"/>
                    </a:cubicBezTo>
                    <a:lnTo>
                      <a:pt x="296" y="2193"/>
                    </a:lnTo>
                    <a:cubicBezTo>
                      <a:pt x="575" y="2088"/>
                      <a:pt x="801" y="1828"/>
                      <a:pt x="853" y="1532"/>
                    </a:cubicBezTo>
                    <a:lnTo>
                      <a:pt x="853" y="1532"/>
                    </a:lnTo>
                    <a:cubicBezTo>
                      <a:pt x="766" y="1549"/>
                      <a:pt x="696" y="1584"/>
                      <a:pt x="609" y="1619"/>
                    </a:cubicBezTo>
                    <a:lnTo>
                      <a:pt x="609" y="1619"/>
                    </a:lnTo>
                    <a:cubicBezTo>
                      <a:pt x="766" y="1445"/>
                      <a:pt x="1010" y="1358"/>
                      <a:pt x="1097" y="1167"/>
                    </a:cubicBezTo>
                    <a:lnTo>
                      <a:pt x="1097" y="1167"/>
                    </a:lnTo>
                    <a:cubicBezTo>
                      <a:pt x="1131" y="1080"/>
                      <a:pt x="1131" y="975"/>
                      <a:pt x="1131" y="888"/>
                    </a:cubicBezTo>
                    <a:lnTo>
                      <a:pt x="1131" y="888"/>
                    </a:lnTo>
                    <a:cubicBezTo>
                      <a:pt x="1131" y="592"/>
                      <a:pt x="1183" y="297"/>
                      <a:pt x="1253" y="1"/>
                    </a:cubicBezTo>
                    <a:lnTo>
                      <a:pt x="1253" y="1"/>
                    </a:lnTo>
                    <a:cubicBezTo>
                      <a:pt x="1027" y="175"/>
                      <a:pt x="783" y="366"/>
                      <a:pt x="644" y="627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7"/>
              <p:cNvSpPr/>
              <p:nvPr/>
            </p:nvSpPr>
            <p:spPr>
              <a:xfrm>
                <a:off x="5330150" y="1181400"/>
                <a:ext cx="42225" cy="15832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6333" extrusionOk="0">
                    <a:moveTo>
                      <a:pt x="1" y="18"/>
                    </a:moveTo>
                    <a:cubicBezTo>
                      <a:pt x="401" y="1027"/>
                      <a:pt x="731" y="2053"/>
                      <a:pt x="992" y="3097"/>
                    </a:cubicBezTo>
                    <a:lnTo>
                      <a:pt x="992" y="3097"/>
                    </a:lnTo>
                    <a:cubicBezTo>
                      <a:pt x="1114" y="3619"/>
                      <a:pt x="1236" y="4141"/>
                      <a:pt x="1323" y="4663"/>
                    </a:cubicBezTo>
                    <a:lnTo>
                      <a:pt x="1323" y="4663"/>
                    </a:lnTo>
                    <a:cubicBezTo>
                      <a:pt x="1375" y="4924"/>
                      <a:pt x="1410" y="5184"/>
                      <a:pt x="1445" y="5463"/>
                    </a:cubicBezTo>
                    <a:lnTo>
                      <a:pt x="1445" y="5463"/>
                    </a:lnTo>
                    <a:cubicBezTo>
                      <a:pt x="1497" y="5724"/>
                      <a:pt x="1497" y="6019"/>
                      <a:pt x="1584" y="6298"/>
                    </a:cubicBezTo>
                    <a:lnTo>
                      <a:pt x="1584" y="6298"/>
                    </a:lnTo>
                    <a:cubicBezTo>
                      <a:pt x="1584" y="6333"/>
                      <a:pt x="1636" y="6315"/>
                      <a:pt x="1636" y="6280"/>
                    </a:cubicBezTo>
                    <a:lnTo>
                      <a:pt x="1636" y="6280"/>
                    </a:lnTo>
                    <a:cubicBezTo>
                      <a:pt x="1688" y="5793"/>
                      <a:pt x="1532" y="5219"/>
                      <a:pt x="1445" y="4732"/>
                    </a:cubicBezTo>
                    <a:lnTo>
                      <a:pt x="1445" y="4732"/>
                    </a:lnTo>
                    <a:cubicBezTo>
                      <a:pt x="1358" y="4176"/>
                      <a:pt x="1236" y="3619"/>
                      <a:pt x="1097" y="3080"/>
                    </a:cubicBezTo>
                    <a:lnTo>
                      <a:pt x="1097" y="3080"/>
                    </a:lnTo>
                    <a:cubicBezTo>
                      <a:pt x="818" y="2018"/>
                      <a:pt x="471" y="1009"/>
                      <a:pt x="36" y="1"/>
                    </a:cubicBezTo>
                    <a:lnTo>
                      <a:pt x="36" y="1"/>
                    </a:lnTo>
                    <a:cubicBezTo>
                      <a:pt x="36" y="1"/>
                      <a:pt x="18" y="1"/>
                      <a:pt x="18" y="1"/>
                    </a:cubicBezTo>
                    <a:lnTo>
                      <a:pt x="18" y="1"/>
                    </a:lnTo>
                    <a:cubicBezTo>
                      <a:pt x="1" y="1"/>
                      <a:pt x="1" y="1"/>
                      <a:pt x="1" y="18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7"/>
              <p:cNvSpPr/>
              <p:nvPr/>
            </p:nvSpPr>
            <p:spPr>
              <a:xfrm>
                <a:off x="5319725" y="1160100"/>
                <a:ext cx="317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819" extrusionOk="0">
                    <a:moveTo>
                      <a:pt x="122" y="887"/>
                    </a:moveTo>
                    <a:cubicBezTo>
                      <a:pt x="122" y="974"/>
                      <a:pt x="122" y="1061"/>
                      <a:pt x="157" y="1148"/>
                    </a:cubicBezTo>
                    <a:lnTo>
                      <a:pt x="157" y="1148"/>
                    </a:lnTo>
                    <a:cubicBezTo>
                      <a:pt x="244" y="1357"/>
                      <a:pt x="505" y="1444"/>
                      <a:pt x="644" y="1601"/>
                    </a:cubicBezTo>
                    <a:lnTo>
                      <a:pt x="644" y="1601"/>
                    </a:lnTo>
                    <a:cubicBezTo>
                      <a:pt x="574" y="1566"/>
                      <a:pt x="487" y="1548"/>
                      <a:pt x="400" y="1514"/>
                    </a:cubicBezTo>
                    <a:lnTo>
                      <a:pt x="400" y="1514"/>
                    </a:lnTo>
                    <a:cubicBezTo>
                      <a:pt x="453" y="1827"/>
                      <a:pt x="679" y="2088"/>
                      <a:pt x="975" y="2175"/>
                    </a:cubicBezTo>
                    <a:lnTo>
                      <a:pt x="975" y="2175"/>
                    </a:lnTo>
                    <a:cubicBezTo>
                      <a:pt x="801" y="2122"/>
                      <a:pt x="731" y="2331"/>
                      <a:pt x="748" y="2418"/>
                    </a:cubicBezTo>
                    <a:lnTo>
                      <a:pt x="748" y="2418"/>
                    </a:lnTo>
                    <a:cubicBezTo>
                      <a:pt x="766" y="2523"/>
                      <a:pt x="1062" y="2731"/>
                      <a:pt x="1148" y="2818"/>
                    </a:cubicBezTo>
                    <a:lnTo>
                      <a:pt x="1148" y="2818"/>
                    </a:lnTo>
                    <a:cubicBezTo>
                      <a:pt x="1183" y="2714"/>
                      <a:pt x="1201" y="2140"/>
                      <a:pt x="1270" y="2088"/>
                    </a:cubicBezTo>
                    <a:lnTo>
                      <a:pt x="1270" y="2088"/>
                    </a:lnTo>
                    <a:cubicBezTo>
                      <a:pt x="1218" y="2122"/>
                      <a:pt x="1166" y="2105"/>
                      <a:pt x="1131" y="2053"/>
                    </a:cubicBezTo>
                    <a:lnTo>
                      <a:pt x="1131" y="2053"/>
                    </a:lnTo>
                    <a:cubicBezTo>
                      <a:pt x="1096" y="2001"/>
                      <a:pt x="1096" y="1948"/>
                      <a:pt x="1096" y="1896"/>
                    </a:cubicBezTo>
                    <a:lnTo>
                      <a:pt x="1096" y="1896"/>
                    </a:lnTo>
                    <a:cubicBezTo>
                      <a:pt x="1096" y="1740"/>
                      <a:pt x="1079" y="1583"/>
                      <a:pt x="1079" y="1409"/>
                    </a:cubicBezTo>
                    <a:lnTo>
                      <a:pt x="1079" y="1409"/>
                    </a:lnTo>
                    <a:cubicBezTo>
                      <a:pt x="1044" y="1479"/>
                      <a:pt x="992" y="1548"/>
                      <a:pt x="922" y="1601"/>
                    </a:cubicBezTo>
                    <a:lnTo>
                      <a:pt x="922" y="1601"/>
                    </a:lnTo>
                    <a:cubicBezTo>
                      <a:pt x="870" y="1392"/>
                      <a:pt x="801" y="1166"/>
                      <a:pt x="731" y="957"/>
                    </a:cubicBezTo>
                    <a:lnTo>
                      <a:pt x="731" y="957"/>
                    </a:lnTo>
                    <a:cubicBezTo>
                      <a:pt x="696" y="835"/>
                      <a:pt x="661" y="731"/>
                      <a:pt x="609" y="609"/>
                    </a:cubicBezTo>
                    <a:lnTo>
                      <a:pt x="609" y="609"/>
                    </a:lnTo>
                    <a:cubicBezTo>
                      <a:pt x="487" y="365"/>
                      <a:pt x="244" y="174"/>
                      <a:pt x="0" y="0"/>
                    </a:cubicBezTo>
                    <a:lnTo>
                      <a:pt x="0" y="0"/>
                    </a:lnTo>
                    <a:cubicBezTo>
                      <a:pt x="87" y="278"/>
                      <a:pt x="122" y="592"/>
                      <a:pt x="122" y="887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6" name="Google Shape;149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17"/>
          <p:cNvSpPr txBox="1">
            <a:spLocks noGrp="1"/>
          </p:cNvSpPr>
          <p:nvPr>
            <p:ph type="title" idx="2"/>
          </p:nvPr>
        </p:nvSpPr>
        <p:spPr>
          <a:xfrm>
            <a:off x="720000" y="2523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8" name="Google Shape;1498;p17"/>
          <p:cNvSpPr txBox="1">
            <a:spLocks noGrp="1"/>
          </p:cNvSpPr>
          <p:nvPr>
            <p:ph type="subTitle" idx="1"/>
          </p:nvPr>
        </p:nvSpPr>
        <p:spPr>
          <a:xfrm>
            <a:off x="720000" y="3051375"/>
            <a:ext cx="2305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17"/>
          <p:cNvSpPr txBox="1">
            <a:spLocks noGrp="1"/>
          </p:cNvSpPr>
          <p:nvPr>
            <p:ph type="title" idx="3"/>
          </p:nvPr>
        </p:nvSpPr>
        <p:spPr>
          <a:xfrm>
            <a:off x="3419218" y="2523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0" name="Google Shape;1500;p17"/>
          <p:cNvSpPr txBox="1">
            <a:spLocks noGrp="1"/>
          </p:cNvSpPr>
          <p:nvPr>
            <p:ph type="subTitle" idx="4"/>
          </p:nvPr>
        </p:nvSpPr>
        <p:spPr>
          <a:xfrm>
            <a:off x="3419221" y="3051375"/>
            <a:ext cx="2305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17"/>
          <p:cNvSpPr txBox="1">
            <a:spLocks noGrp="1"/>
          </p:cNvSpPr>
          <p:nvPr>
            <p:ph type="title" idx="5"/>
          </p:nvPr>
        </p:nvSpPr>
        <p:spPr>
          <a:xfrm>
            <a:off x="6118444" y="2523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2" name="Google Shape;1502;p17"/>
          <p:cNvSpPr txBox="1">
            <a:spLocks noGrp="1"/>
          </p:cNvSpPr>
          <p:nvPr>
            <p:ph type="subTitle" idx="6"/>
          </p:nvPr>
        </p:nvSpPr>
        <p:spPr>
          <a:xfrm>
            <a:off x="6118449" y="3051375"/>
            <a:ext cx="2305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23"/>
          <p:cNvSpPr/>
          <p:nvPr/>
        </p:nvSpPr>
        <p:spPr>
          <a:xfrm>
            <a:off x="2953627" y="3699911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7" name="Google Shape;2097;p23"/>
          <p:cNvGrpSpPr/>
          <p:nvPr/>
        </p:nvGrpSpPr>
        <p:grpSpPr>
          <a:xfrm rot="4522419">
            <a:off x="-680272" y="2417300"/>
            <a:ext cx="2063890" cy="1351574"/>
            <a:chOff x="6022950" y="3778150"/>
            <a:chExt cx="330100" cy="216175"/>
          </a:xfrm>
        </p:grpSpPr>
        <p:sp>
          <p:nvSpPr>
            <p:cNvPr id="2098" name="Google Shape;2098;p23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3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3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3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3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3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3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3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3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3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3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3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3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3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23"/>
          <p:cNvGrpSpPr/>
          <p:nvPr/>
        </p:nvGrpSpPr>
        <p:grpSpPr>
          <a:xfrm>
            <a:off x="7480806" y="2417722"/>
            <a:ext cx="1188324" cy="2080059"/>
            <a:chOff x="3949800" y="1708925"/>
            <a:chExt cx="210950" cy="369250"/>
          </a:xfrm>
        </p:grpSpPr>
        <p:sp>
          <p:nvSpPr>
            <p:cNvPr id="2144" name="Google Shape;2144;p23"/>
            <p:cNvSpPr/>
            <p:nvPr/>
          </p:nvSpPr>
          <p:spPr>
            <a:xfrm>
              <a:off x="4046350" y="1785900"/>
              <a:ext cx="111800" cy="292275"/>
            </a:xfrm>
            <a:custGeom>
              <a:avLst/>
              <a:gdLst/>
              <a:ahLst/>
              <a:cxnLst/>
              <a:rect l="l" t="t" r="r" b="b"/>
              <a:pathLst>
                <a:path w="4472" h="11691" extrusionOk="0">
                  <a:moveTo>
                    <a:pt x="4471" y="11447"/>
                  </a:moveTo>
                  <a:cubicBezTo>
                    <a:pt x="4471" y="11412"/>
                    <a:pt x="4471" y="11395"/>
                    <a:pt x="4454" y="11378"/>
                  </a:cubicBezTo>
                  <a:cubicBezTo>
                    <a:pt x="4419" y="11117"/>
                    <a:pt x="4384" y="10856"/>
                    <a:pt x="4332" y="10577"/>
                  </a:cubicBezTo>
                  <a:cubicBezTo>
                    <a:pt x="4315" y="10473"/>
                    <a:pt x="4280" y="10351"/>
                    <a:pt x="4263" y="10229"/>
                  </a:cubicBezTo>
                  <a:cubicBezTo>
                    <a:pt x="4245" y="10195"/>
                    <a:pt x="4245" y="10160"/>
                    <a:pt x="4228" y="10142"/>
                  </a:cubicBezTo>
                  <a:cubicBezTo>
                    <a:pt x="4210" y="10021"/>
                    <a:pt x="4193" y="9916"/>
                    <a:pt x="4158" y="9812"/>
                  </a:cubicBezTo>
                  <a:cubicBezTo>
                    <a:pt x="4158" y="9777"/>
                    <a:pt x="4141" y="9742"/>
                    <a:pt x="4158" y="9708"/>
                  </a:cubicBezTo>
                  <a:lnTo>
                    <a:pt x="4106" y="9447"/>
                  </a:lnTo>
                  <a:cubicBezTo>
                    <a:pt x="4089" y="9360"/>
                    <a:pt x="4071" y="9273"/>
                    <a:pt x="4054" y="9186"/>
                  </a:cubicBezTo>
                  <a:cubicBezTo>
                    <a:pt x="4036" y="9134"/>
                    <a:pt x="4019" y="9064"/>
                    <a:pt x="3984" y="9012"/>
                  </a:cubicBezTo>
                  <a:cubicBezTo>
                    <a:pt x="3984" y="8994"/>
                    <a:pt x="3984" y="8977"/>
                    <a:pt x="3984" y="8960"/>
                  </a:cubicBezTo>
                  <a:cubicBezTo>
                    <a:pt x="3967" y="8942"/>
                    <a:pt x="3984" y="8907"/>
                    <a:pt x="3984" y="8890"/>
                  </a:cubicBezTo>
                  <a:cubicBezTo>
                    <a:pt x="3984" y="8855"/>
                    <a:pt x="3967" y="8820"/>
                    <a:pt x="3967" y="8803"/>
                  </a:cubicBezTo>
                  <a:cubicBezTo>
                    <a:pt x="3897" y="8577"/>
                    <a:pt x="3828" y="8351"/>
                    <a:pt x="3775" y="8125"/>
                  </a:cubicBezTo>
                  <a:cubicBezTo>
                    <a:pt x="3741" y="7933"/>
                    <a:pt x="3688" y="7742"/>
                    <a:pt x="3654" y="7568"/>
                  </a:cubicBezTo>
                  <a:cubicBezTo>
                    <a:pt x="3636" y="7481"/>
                    <a:pt x="3602" y="7394"/>
                    <a:pt x="3584" y="7307"/>
                  </a:cubicBezTo>
                  <a:cubicBezTo>
                    <a:pt x="3584" y="7272"/>
                    <a:pt x="3567" y="7237"/>
                    <a:pt x="3567" y="7203"/>
                  </a:cubicBezTo>
                  <a:cubicBezTo>
                    <a:pt x="3549" y="7185"/>
                    <a:pt x="3532" y="7168"/>
                    <a:pt x="3515" y="7150"/>
                  </a:cubicBezTo>
                  <a:cubicBezTo>
                    <a:pt x="3462" y="7063"/>
                    <a:pt x="3445" y="6959"/>
                    <a:pt x="3428" y="6872"/>
                  </a:cubicBezTo>
                  <a:cubicBezTo>
                    <a:pt x="3393" y="6698"/>
                    <a:pt x="3393" y="6489"/>
                    <a:pt x="3306" y="6350"/>
                  </a:cubicBezTo>
                  <a:cubicBezTo>
                    <a:pt x="3236" y="6211"/>
                    <a:pt x="3167" y="6054"/>
                    <a:pt x="3132" y="5898"/>
                  </a:cubicBezTo>
                  <a:cubicBezTo>
                    <a:pt x="3132" y="5846"/>
                    <a:pt x="3114" y="5794"/>
                    <a:pt x="3080" y="5759"/>
                  </a:cubicBezTo>
                  <a:cubicBezTo>
                    <a:pt x="3062" y="5724"/>
                    <a:pt x="3045" y="5707"/>
                    <a:pt x="3027" y="5689"/>
                  </a:cubicBezTo>
                  <a:cubicBezTo>
                    <a:pt x="2975" y="5620"/>
                    <a:pt x="2975" y="5515"/>
                    <a:pt x="2958" y="5428"/>
                  </a:cubicBezTo>
                  <a:cubicBezTo>
                    <a:pt x="2940" y="5324"/>
                    <a:pt x="2888" y="5167"/>
                    <a:pt x="2836" y="5063"/>
                  </a:cubicBezTo>
                  <a:cubicBezTo>
                    <a:pt x="2819" y="5045"/>
                    <a:pt x="2801" y="5011"/>
                    <a:pt x="2784" y="4993"/>
                  </a:cubicBezTo>
                  <a:cubicBezTo>
                    <a:pt x="2749" y="4906"/>
                    <a:pt x="2749" y="4802"/>
                    <a:pt x="2697" y="4732"/>
                  </a:cubicBezTo>
                  <a:cubicBezTo>
                    <a:pt x="2697" y="4715"/>
                    <a:pt x="2680" y="4698"/>
                    <a:pt x="2680" y="4680"/>
                  </a:cubicBezTo>
                  <a:cubicBezTo>
                    <a:pt x="2662" y="4663"/>
                    <a:pt x="2662" y="4645"/>
                    <a:pt x="2662" y="4611"/>
                  </a:cubicBezTo>
                  <a:cubicBezTo>
                    <a:pt x="2645" y="4524"/>
                    <a:pt x="2575" y="4471"/>
                    <a:pt x="2540" y="4384"/>
                  </a:cubicBezTo>
                  <a:cubicBezTo>
                    <a:pt x="2523" y="4367"/>
                    <a:pt x="2523" y="4332"/>
                    <a:pt x="2523" y="4315"/>
                  </a:cubicBezTo>
                  <a:cubicBezTo>
                    <a:pt x="2471" y="4071"/>
                    <a:pt x="2349" y="3863"/>
                    <a:pt x="2245" y="3654"/>
                  </a:cubicBezTo>
                  <a:cubicBezTo>
                    <a:pt x="2227" y="3636"/>
                    <a:pt x="2227" y="3619"/>
                    <a:pt x="2210" y="3602"/>
                  </a:cubicBezTo>
                  <a:cubicBezTo>
                    <a:pt x="2210" y="3567"/>
                    <a:pt x="2210" y="3549"/>
                    <a:pt x="2192" y="3532"/>
                  </a:cubicBezTo>
                  <a:cubicBezTo>
                    <a:pt x="2192" y="3497"/>
                    <a:pt x="2140" y="3462"/>
                    <a:pt x="2123" y="3428"/>
                  </a:cubicBezTo>
                  <a:cubicBezTo>
                    <a:pt x="2105" y="3376"/>
                    <a:pt x="2105" y="3341"/>
                    <a:pt x="2105" y="3289"/>
                  </a:cubicBezTo>
                  <a:cubicBezTo>
                    <a:pt x="2088" y="3219"/>
                    <a:pt x="2036" y="3167"/>
                    <a:pt x="2001" y="3097"/>
                  </a:cubicBezTo>
                  <a:cubicBezTo>
                    <a:pt x="1966" y="3010"/>
                    <a:pt x="1932" y="2923"/>
                    <a:pt x="1897" y="2836"/>
                  </a:cubicBezTo>
                  <a:cubicBezTo>
                    <a:pt x="1879" y="2801"/>
                    <a:pt x="1827" y="2784"/>
                    <a:pt x="1810" y="2732"/>
                  </a:cubicBezTo>
                  <a:cubicBezTo>
                    <a:pt x="1810" y="2714"/>
                    <a:pt x="1810" y="2697"/>
                    <a:pt x="1792" y="2680"/>
                  </a:cubicBezTo>
                  <a:cubicBezTo>
                    <a:pt x="1775" y="2645"/>
                    <a:pt x="1758" y="2627"/>
                    <a:pt x="1740" y="2610"/>
                  </a:cubicBezTo>
                  <a:cubicBezTo>
                    <a:pt x="1723" y="2575"/>
                    <a:pt x="1723" y="2541"/>
                    <a:pt x="1705" y="2523"/>
                  </a:cubicBezTo>
                  <a:cubicBezTo>
                    <a:pt x="1688" y="2401"/>
                    <a:pt x="1618" y="2314"/>
                    <a:pt x="1549" y="2227"/>
                  </a:cubicBezTo>
                  <a:cubicBezTo>
                    <a:pt x="1497" y="2106"/>
                    <a:pt x="1427" y="2001"/>
                    <a:pt x="1392" y="1879"/>
                  </a:cubicBezTo>
                  <a:cubicBezTo>
                    <a:pt x="1357" y="1792"/>
                    <a:pt x="1270" y="1723"/>
                    <a:pt x="1236" y="1636"/>
                  </a:cubicBezTo>
                  <a:cubicBezTo>
                    <a:pt x="1166" y="1532"/>
                    <a:pt x="1114" y="1427"/>
                    <a:pt x="1044" y="1323"/>
                  </a:cubicBezTo>
                  <a:cubicBezTo>
                    <a:pt x="1010" y="1253"/>
                    <a:pt x="975" y="1184"/>
                    <a:pt x="940" y="1097"/>
                  </a:cubicBezTo>
                  <a:cubicBezTo>
                    <a:pt x="905" y="1027"/>
                    <a:pt x="870" y="957"/>
                    <a:pt x="818" y="905"/>
                  </a:cubicBezTo>
                  <a:cubicBezTo>
                    <a:pt x="801" y="888"/>
                    <a:pt x="766" y="871"/>
                    <a:pt x="749" y="853"/>
                  </a:cubicBezTo>
                  <a:cubicBezTo>
                    <a:pt x="696" y="801"/>
                    <a:pt x="714" y="731"/>
                    <a:pt x="662" y="679"/>
                  </a:cubicBezTo>
                  <a:cubicBezTo>
                    <a:pt x="644" y="662"/>
                    <a:pt x="609" y="662"/>
                    <a:pt x="592" y="644"/>
                  </a:cubicBezTo>
                  <a:cubicBezTo>
                    <a:pt x="557" y="610"/>
                    <a:pt x="557" y="557"/>
                    <a:pt x="540" y="505"/>
                  </a:cubicBezTo>
                  <a:cubicBezTo>
                    <a:pt x="522" y="436"/>
                    <a:pt x="488" y="418"/>
                    <a:pt x="435" y="366"/>
                  </a:cubicBezTo>
                  <a:cubicBezTo>
                    <a:pt x="401" y="314"/>
                    <a:pt x="366" y="244"/>
                    <a:pt x="331" y="192"/>
                  </a:cubicBezTo>
                  <a:cubicBezTo>
                    <a:pt x="331" y="192"/>
                    <a:pt x="1" y="1"/>
                    <a:pt x="1" y="1"/>
                  </a:cubicBez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54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10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705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50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299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410" y="11691"/>
                    <a:pt x="3393" y="11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3"/>
            <p:cNvSpPr/>
            <p:nvPr/>
          </p:nvSpPr>
          <p:spPr>
            <a:xfrm>
              <a:off x="4046350" y="1751975"/>
              <a:ext cx="114400" cy="76150"/>
            </a:xfrm>
            <a:custGeom>
              <a:avLst/>
              <a:gdLst/>
              <a:ahLst/>
              <a:cxnLst/>
              <a:rect l="l" t="t" r="r" b="b"/>
              <a:pathLst>
                <a:path w="4576" h="3046" extrusionOk="0">
                  <a:moveTo>
                    <a:pt x="2001" y="540"/>
                  </a:moveTo>
                  <a:cubicBezTo>
                    <a:pt x="3428" y="1062"/>
                    <a:pt x="4523" y="2941"/>
                    <a:pt x="4576" y="3045"/>
                  </a:cubicBezTo>
                  <a:cubicBezTo>
                    <a:pt x="4384" y="2836"/>
                    <a:pt x="4141" y="2488"/>
                    <a:pt x="4141" y="2488"/>
                  </a:cubicBezTo>
                  <a:cubicBezTo>
                    <a:pt x="4193" y="2593"/>
                    <a:pt x="4228" y="2680"/>
                    <a:pt x="4245" y="2732"/>
                  </a:cubicBezTo>
                  <a:cubicBezTo>
                    <a:pt x="4245" y="2732"/>
                    <a:pt x="4228" y="2732"/>
                    <a:pt x="4228" y="2732"/>
                  </a:cubicBezTo>
                  <a:cubicBezTo>
                    <a:pt x="4123" y="2541"/>
                    <a:pt x="3949" y="2332"/>
                    <a:pt x="3862" y="2175"/>
                  </a:cubicBezTo>
                  <a:cubicBezTo>
                    <a:pt x="3897" y="2262"/>
                    <a:pt x="4019" y="2471"/>
                    <a:pt x="4054" y="2575"/>
                  </a:cubicBezTo>
                  <a:cubicBezTo>
                    <a:pt x="3880" y="2367"/>
                    <a:pt x="3775" y="2158"/>
                    <a:pt x="3706" y="1984"/>
                  </a:cubicBezTo>
                  <a:cubicBezTo>
                    <a:pt x="3723" y="2088"/>
                    <a:pt x="3828" y="2297"/>
                    <a:pt x="3845" y="2401"/>
                  </a:cubicBezTo>
                  <a:cubicBezTo>
                    <a:pt x="3741" y="2262"/>
                    <a:pt x="3567" y="1984"/>
                    <a:pt x="3532" y="1793"/>
                  </a:cubicBezTo>
                  <a:cubicBezTo>
                    <a:pt x="3532" y="1932"/>
                    <a:pt x="3619" y="2141"/>
                    <a:pt x="3654" y="2280"/>
                  </a:cubicBezTo>
                  <a:cubicBezTo>
                    <a:pt x="3654" y="2280"/>
                    <a:pt x="3654" y="2280"/>
                    <a:pt x="3654" y="2280"/>
                  </a:cubicBezTo>
                  <a:lnTo>
                    <a:pt x="3358" y="1793"/>
                  </a:lnTo>
                  <a:lnTo>
                    <a:pt x="3497" y="2175"/>
                  </a:lnTo>
                  <a:cubicBezTo>
                    <a:pt x="3497" y="2175"/>
                    <a:pt x="3306" y="1932"/>
                    <a:pt x="3201" y="1619"/>
                  </a:cubicBezTo>
                  <a:lnTo>
                    <a:pt x="3306" y="2054"/>
                  </a:lnTo>
                  <a:cubicBezTo>
                    <a:pt x="3306" y="2054"/>
                    <a:pt x="3167" y="1827"/>
                    <a:pt x="3027" y="1410"/>
                  </a:cubicBezTo>
                  <a:cubicBezTo>
                    <a:pt x="3027" y="1410"/>
                    <a:pt x="3114" y="1723"/>
                    <a:pt x="3114" y="1949"/>
                  </a:cubicBezTo>
                  <a:lnTo>
                    <a:pt x="3010" y="1653"/>
                  </a:lnTo>
                  <a:cubicBezTo>
                    <a:pt x="3010" y="1653"/>
                    <a:pt x="3010" y="1775"/>
                    <a:pt x="3010" y="1880"/>
                  </a:cubicBezTo>
                  <a:cubicBezTo>
                    <a:pt x="3010" y="1880"/>
                    <a:pt x="2906" y="1653"/>
                    <a:pt x="2871" y="1532"/>
                  </a:cubicBezTo>
                  <a:cubicBezTo>
                    <a:pt x="2871" y="1532"/>
                    <a:pt x="2871" y="1688"/>
                    <a:pt x="2854" y="1810"/>
                  </a:cubicBezTo>
                  <a:cubicBezTo>
                    <a:pt x="2854" y="1810"/>
                    <a:pt x="2732" y="1271"/>
                    <a:pt x="2523" y="940"/>
                  </a:cubicBezTo>
                  <a:cubicBezTo>
                    <a:pt x="2523" y="940"/>
                    <a:pt x="2732" y="1393"/>
                    <a:pt x="2749" y="1758"/>
                  </a:cubicBezTo>
                  <a:cubicBezTo>
                    <a:pt x="2749" y="1758"/>
                    <a:pt x="2575" y="1236"/>
                    <a:pt x="2419" y="1010"/>
                  </a:cubicBezTo>
                  <a:cubicBezTo>
                    <a:pt x="2419" y="1010"/>
                    <a:pt x="2523" y="1375"/>
                    <a:pt x="2523" y="1653"/>
                  </a:cubicBezTo>
                  <a:cubicBezTo>
                    <a:pt x="2523" y="1653"/>
                    <a:pt x="2401" y="1288"/>
                    <a:pt x="2314" y="1166"/>
                  </a:cubicBezTo>
                  <a:cubicBezTo>
                    <a:pt x="2314" y="1166"/>
                    <a:pt x="2366" y="1375"/>
                    <a:pt x="2384" y="1601"/>
                  </a:cubicBezTo>
                  <a:lnTo>
                    <a:pt x="2262" y="1375"/>
                  </a:lnTo>
                  <a:lnTo>
                    <a:pt x="2314" y="1566"/>
                  </a:lnTo>
                  <a:cubicBezTo>
                    <a:pt x="2314" y="1566"/>
                    <a:pt x="2123" y="1358"/>
                    <a:pt x="2036" y="1219"/>
                  </a:cubicBezTo>
                  <a:lnTo>
                    <a:pt x="2105" y="1497"/>
                  </a:lnTo>
                  <a:lnTo>
                    <a:pt x="1966" y="1306"/>
                  </a:lnTo>
                  <a:lnTo>
                    <a:pt x="2001" y="1462"/>
                  </a:lnTo>
                  <a:lnTo>
                    <a:pt x="1601" y="975"/>
                  </a:lnTo>
                  <a:lnTo>
                    <a:pt x="1845" y="1427"/>
                  </a:lnTo>
                  <a:cubicBezTo>
                    <a:pt x="1845" y="1427"/>
                    <a:pt x="1688" y="1288"/>
                    <a:pt x="1636" y="1219"/>
                  </a:cubicBezTo>
                  <a:lnTo>
                    <a:pt x="1653" y="1393"/>
                  </a:lnTo>
                  <a:lnTo>
                    <a:pt x="1584" y="1271"/>
                  </a:lnTo>
                  <a:lnTo>
                    <a:pt x="1584" y="1375"/>
                  </a:lnTo>
                  <a:lnTo>
                    <a:pt x="1410" y="1306"/>
                  </a:lnTo>
                  <a:lnTo>
                    <a:pt x="1410" y="1358"/>
                  </a:lnTo>
                  <a:lnTo>
                    <a:pt x="1410" y="1358"/>
                  </a:lnTo>
                  <a:cubicBezTo>
                    <a:pt x="1062" y="1323"/>
                    <a:pt x="696" y="1358"/>
                    <a:pt x="349" y="1497"/>
                  </a:cubicBezTo>
                  <a:lnTo>
                    <a:pt x="1" y="1375"/>
                  </a:lnTo>
                  <a:cubicBezTo>
                    <a:pt x="1" y="1375"/>
                    <a:pt x="540" y="1"/>
                    <a:pt x="2001" y="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4044175" y="1708925"/>
              <a:ext cx="71350" cy="76575"/>
            </a:xfrm>
            <a:custGeom>
              <a:avLst/>
              <a:gdLst/>
              <a:ahLst/>
              <a:cxnLst/>
              <a:rect l="l" t="t" r="r" b="b"/>
              <a:pathLst>
                <a:path w="2854" h="3063" extrusionOk="0">
                  <a:moveTo>
                    <a:pt x="1097" y="679"/>
                  </a:moveTo>
                  <a:cubicBezTo>
                    <a:pt x="2140" y="1"/>
                    <a:pt x="2854" y="1827"/>
                    <a:pt x="2854" y="1827"/>
                  </a:cubicBezTo>
                  <a:cubicBezTo>
                    <a:pt x="2854" y="1827"/>
                    <a:pt x="2540" y="1358"/>
                    <a:pt x="2384" y="1184"/>
                  </a:cubicBezTo>
                  <a:cubicBezTo>
                    <a:pt x="2384" y="1184"/>
                    <a:pt x="2540" y="1479"/>
                    <a:pt x="2610" y="1636"/>
                  </a:cubicBezTo>
                  <a:cubicBezTo>
                    <a:pt x="2610" y="1636"/>
                    <a:pt x="2245" y="1149"/>
                    <a:pt x="2106" y="975"/>
                  </a:cubicBezTo>
                  <a:cubicBezTo>
                    <a:pt x="2106" y="975"/>
                    <a:pt x="2227" y="1184"/>
                    <a:pt x="2332" y="1462"/>
                  </a:cubicBezTo>
                  <a:cubicBezTo>
                    <a:pt x="2332" y="1462"/>
                    <a:pt x="2175" y="1288"/>
                    <a:pt x="2036" y="1166"/>
                  </a:cubicBezTo>
                  <a:lnTo>
                    <a:pt x="2175" y="1392"/>
                  </a:lnTo>
                  <a:lnTo>
                    <a:pt x="2019" y="1218"/>
                  </a:lnTo>
                  <a:lnTo>
                    <a:pt x="2053" y="1358"/>
                  </a:lnTo>
                  <a:cubicBezTo>
                    <a:pt x="1949" y="1184"/>
                    <a:pt x="1775" y="940"/>
                    <a:pt x="1775" y="940"/>
                  </a:cubicBezTo>
                  <a:lnTo>
                    <a:pt x="1966" y="1323"/>
                  </a:lnTo>
                  <a:cubicBezTo>
                    <a:pt x="1966" y="1323"/>
                    <a:pt x="1601" y="870"/>
                    <a:pt x="1497" y="749"/>
                  </a:cubicBezTo>
                  <a:cubicBezTo>
                    <a:pt x="1497" y="749"/>
                    <a:pt x="1758" y="1114"/>
                    <a:pt x="1827" y="1305"/>
                  </a:cubicBezTo>
                  <a:lnTo>
                    <a:pt x="1653" y="1079"/>
                  </a:lnTo>
                  <a:lnTo>
                    <a:pt x="1705" y="1288"/>
                  </a:lnTo>
                  <a:lnTo>
                    <a:pt x="1566" y="1062"/>
                  </a:lnTo>
                  <a:lnTo>
                    <a:pt x="1618" y="1288"/>
                  </a:lnTo>
                  <a:cubicBezTo>
                    <a:pt x="1618" y="1288"/>
                    <a:pt x="1479" y="1062"/>
                    <a:pt x="1340" y="957"/>
                  </a:cubicBezTo>
                  <a:cubicBezTo>
                    <a:pt x="1340" y="957"/>
                    <a:pt x="1462" y="1149"/>
                    <a:pt x="1531" y="1305"/>
                  </a:cubicBezTo>
                  <a:lnTo>
                    <a:pt x="1323" y="1097"/>
                  </a:lnTo>
                  <a:lnTo>
                    <a:pt x="1462" y="1323"/>
                  </a:lnTo>
                  <a:cubicBezTo>
                    <a:pt x="1462" y="1323"/>
                    <a:pt x="1236" y="1149"/>
                    <a:pt x="1114" y="992"/>
                  </a:cubicBezTo>
                  <a:lnTo>
                    <a:pt x="1375" y="1340"/>
                  </a:lnTo>
                  <a:cubicBezTo>
                    <a:pt x="1375" y="1340"/>
                    <a:pt x="1166" y="1218"/>
                    <a:pt x="1114" y="1149"/>
                  </a:cubicBezTo>
                  <a:lnTo>
                    <a:pt x="1236" y="1410"/>
                  </a:lnTo>
                  <a:lnTo>
                    <a:pt x="1062" y="1253"/>
                  </a:lnTo>
                  <a:lnTo>
                    <a:pt x="1131" y="1497"/>
                  </a:lnTo>
                  <a:lnTo>
                    <a:pt x="923" y="1149"/>
                  </a:lnTo>
                  <a:lnTo>
                    <a:pt x="1027" y="1584"/>
                  </a:lnTo>
                  <a:lnTo>
                    <a:pt x="1027" y="1601"/>
                  </a:lnTo>
                  <a:lnTo>
                    <a:pt x="905" y="1323"/>
                  </a:lnTo>
                  <a:lnTo>
                    <a:pt x="975" y="1653"/>
                  </a:lnTo>
                  <a:lnTo>
                    <a:pt x="853" y="1375"/>
                  </a:lnTo>
                  <a:lnTo>
                    <a:pt x="923" y="1723"/>
                  </a:lnTo>
                  <a:lnTo>
                    <a:pt x="801" y="1566"/>
                  </a:lnTo>
                  <a:lnTo>
                    <a:pt x="870" y="1792"/>
                  </a:lnTo>
                  <a:lnTo>
                    <a:pt x="783" y="1688"/>
                  </a:lnTo>
                  <a:lnTo>
                    <a:pt x="836" y="1827"/>
                  </a:lnTo>
                  <a:cubicBezTo>
                    <a:pt x="836" y="1827"/>
                    <a:pt x="731" y="1740"/>
                    <a:pt x="644" y="1584"/>
                  </a:cubicBezTo>
                  <a:cubicBezTo>
                    <a:pt x="644" y="1584"/>
                    <a:pt x="696" y="1792"/>
                    <a:pt x="783" y="1914"/>
                  </a:cubicBezTo>
                  <a:cubicBezTo>
                    <a:pt x="783" y="1914"/>
                    <a:pt x="714" y="1862"/>
                    <a:pt x="679" y="1775"/>
                  </a:cubicBezTo>
                  <a:lnTo>
                    <a:pt x="749" y="1966"/>
                  </a:lnTo>
                  <a:cubicBezTo>
                    <a:pt x="401" y="2471"/>
                    <a:pt x="175" y="3062"/>
                    <a:pt x="175" y="3062"/>
                  </a:cubicBezTo>
                  <a:lnTo>
                    <a:pt x="1" y="2854"/>
                  </a:lnTo>
                  <a:cubicBezTo>
                    <a:pt x="1" y="2854"/>
                    <a:pt x="35" y="1358"/>
                    <a:pt x="1097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4051125" y="1782425"/>
              <a:ext cx="44825" cy="42200"/>
            </a:xfrm>
            <a:custGeom>
              <a:avLst/>
              <a:gdLst/>
              <a:ahLst/>
              <a:cxnLst/>
              <a:rect l="l" t="t" r="r" b="b"/>
              <a:pathLst>
                <a:path w="1793" h="1688" extrusionOk="0">
                  <a:moveTo>
                    <a:pt x="1619" y="1497"/>
                  </a:moveTo>
                  <a:lnTo>
                    <a:pt x="1393" y="1114"/>
                  </a:lnTo>
                  <a:lnTo>
                    <a:pt x="1462" y="1323"/>
                  </a:lnTo>
                  <a:lnTo>
                    <a:pt x="1323" y="1079"/>
                  </a:lnTo>
                  <a:lnTo>
                    <a:pt x="1340" y="1183"/>
                  </a:lnTo>
                  <a:lnTo>
                    <a:pt x="1271" y="1027"/>
                  </a:lnTo>
                  <a:lnTo>
                    <a:pt x="1236" y="1114"/>
                  </a:lnTo>
                  <a:cubicBezTo>
                    <a:pt x="1236" y="1114"/>
                    <a:pt x="1201" y="888"/>
                    <a:pt x="1149" y="766"/>
                  </a:cubicBezTo>
                  <a:cubicBezTo>
                    <a:pt x="1149" y="766"/>
                    <a:pt x="1166" y="905"/>
                    <a:pt x="1166" y="1044"/>
                  </a:cubicBezTo>
                  <a:cubicBezTo>
                    <a:pt x="1166" y="1044"/>
                    <a:pt x="1097" y="783"/>
                    <a:pt x="1045" y="696"/>
                  </a:cubicBezTo>
                  <a:lnTo>
                    <a:pt x="1079" y="957"/>
                  </a:lnTo>
                  <a:lnTo>
                    <a:pt x="923" y="575"/>
                  </a:lnTo>
                  <a:lnTo>
                    <a:pt x="958" y="853"/>
                  </a:lnTo>
                  <a:lnTo>
                    <a:pt x="871" y="627"/>
                  </a:lnTo>
                  <a:lnTo>
                    <a:pt x="853" y="766"/>
                  </a:lnTo>
                  <a:lnTo>
                    <a:pt x="784" y="488"/>
                  </a:lnTo>
                  <a:lnTo>
                    <a:pt x="766" y="714"/>
                  </a:lnTo>
                  <a:cubicBezTo>
                    <a:pt x="766" y="714"/>
                    <a:pt x="714" y="609"/>
                    <a:pt x="697" y="488"/>
                  </a:cubicBezTo>
                  <a:lnTo>
                    <a:pt x="679" y="644"/>
                  </a:lnTo>
                  <a:lnTo>
                    <a:pt x="627" y="522"/>
                  </a:lnTo>
                  <a:lnTo>
                    <a:pt x="627" y="609"/>
                  </a:lnTo>
                  <a:lnTo>
                    <a:pt x="627" y="609"/>
                  </a:lnTo>
                  <a:cubicBezTo>
                    <a:pt x="436" y="470"/>
                    <a:pt x="210" y="366"/>
                    <a:pt x="1" y="314"/>
                  </a:cubicBezTo>
                  <a:lnTo>
                    <a:pt x="105" y="70"/>
                  </a:lnTo>
                  <a:cubicBezTo>
                    <a:pt x="105" y="70"/>
                    <a:pt x="1323" y="1"/>
                    <a:pt x="1793" y="1688"/>
                  </a:cubicBezTo>
                  <a:lnTo>
                    <a:pt x="1514" y="11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4012425" y="1783725"/>
              <a:ext cx="43075" cy="86150"/>
            </a:xfrm>
            <a:custGeom>
              <a:avLst/>
              <a:gdLst/>
              <a:ahLst/>
              <a:cxnLst/>
              <a:rect l="l" t="t" r="r" b="b"/>
              <a:pathLst>
                <a:path w="1723" h="3446" extrusionOk="0">
                  <a:moveTo>
                    <a:pt x="1601" y="36"/>
                  </a:moveTo>
                  <a:lnTo>
                    <a:pt x="1723" y="1"/>
                  </a:lnTo>
                  <a:cubicBezTo>
                    <a:pt x="1723" y="1"/>
                    <a:pt x="1619" y="175"/>
                    <a:pt x="1358" y="1010"/>
                  </a:cubicBezTo>
                  <a:lnTo>
                    <a:pt x="1288" y="1010"/>
                  </a:lnTo>
                  <a:lnTo>
                    <a:pt x="1323" y="1079"/>
                  </a:lnTo>
                  <a:lnTo>
                    <a:pt x="1236" y="1010"/>
                  </a:lnTo>
                  <a:cubicBezTo>
                    <a:pt x="1271" y="1062"/>
                    <a:pt x="1305" y="1149"/>
                    <a:pt x="1305" y="1149"/>
                  </a:cubicBezTo>
                  <a:lnTo>
                    <a:pt x="1184" y="1097"/>
                  </a:lnTo>
                  <a:lnTo>
                    <a:pt x="1271" y="1253"/>
                  </a:lnTo>
                  <a:lnTo>
                    <a:pt x="1097" y="1097"/>
                  </a:lnTo>
                  <a:cubicBezTo>
                    <a:pt x="1201" y="1218"/>
                    <a:pt x="1253" y="1358"/>
                    <a:pt x="1253" y="1358"/>
                  </a:cubicBezTo>
                  <a:cubicBezTo>
                    <a:pt x="1184" y="1271"/>
                    <a:pt x="1062" y="1184"/>
                    <a:pt x="1062" y="1184"/>
                  </a:cubicBezTo>
                  <a:cubicBezTo>
                    <a:pt x="1166" y="1323"/>
                    <a:pt x="1218" y="1445"/>
                    <a:pt x="1218" y="1445"/>
                  </a:cubicBezTo>
                  <a:cubicBezTo>
                    <a:pt x="1097" y="1288"/>
                    <a:pt x="923" y="1166"/>
                    <a:pt x="923" y="1166"/>
                  </a:cubicBezTo>
                  <a:cubicBezTo>
                    <a:pt x="1079" y="1340"/>
                    <a:pt x="1201" y="1549"/>
                    <a:pt x="1201" y="1549"/>
                  </a:cubicBezTo>
                  <a:lnTo>
                    <a:pt x="992" y="1410"/>
                  </a:lnTo>
                  <a:lnTo>
                    <a:pt x="1166" y="1688"/>
                  </a:lnTo>
                  <a:lnTo>
                    <a:pt x="940" y="1479"/>
                  </a:lnTo>
                  <a:lnTo>
                    <a:pt x="1131" y="1793"/>
                  </a:lnTo>
                  <a:lnTo>
                    <a:pt x="888" y="1584"/>
                  </a:lnTo>
                  <a:cubicBezTo>
                    <a:pt x="1062" y="1775"/>
                    <a:pt x="1097" y="1949"/>
                    <a:pt x="1097" y="1949"/>
                  </a:cubicBezTo>
                  <a:cubicBezTo>
                    <a:pt x="1044" y="1879"/>
                    <a:pt x="992" y="1810"/>
                    <a:pt x="992" y="1810"/>
                  </a:cubicBezTo>
                  <a:cubicBezTo>
                    <a:pt x="1027" y="1897"/>
                    <a:pt x="1079" y="2053"/>
                    <a:pt x="1079" y="2053"/>
                  </a:cubicBezTo>
                  <a:cubicBezTo>
                    <a:pt x="957" y="1827"/>
                    <a:pt x="784" y="1653"/>
                    <a:pt x="784" y="1653"/>
                  </a:cubicBezTo>
                  <a:cubicBezTo>
                    <a:pt x="957" y="1862"/>
                    <a:pt x="1062" y="2175"/>
                    <a:pt x="1062" y="2175"/>
                  </a:cubicBezTo>
                  <a:cubicBezTo>
                    <a:pt x="992" y="2071"/>
                    <a:pt x="905" y="1949"/>
                    <a:pt x="905" y="1949"/>
                  </a:cubicBezTo>
                  <a:cubicBezTo>
                    <a:pt x="975" y="2106"/>
                    <a:pt x="1027" y="2367"/>
                    <a:pt x="1027" y="2367"/>
                  </a:cubicBezTo>
                  <a:lnTo>
                    <a:pt x="801" y="1966"/>
                  </a:lnTo>
                  <a:lnTo>
                    <a:pt x="1010" y="2454"/>
                  </a:lnTo>
                  <a:lnTo>
                    <a:pt x="923" y="2332"/>
                  </a:lnTo>
                  <a:lnTo>
                    <a:pt x="1010" y="2541"/>
                  </a:lnTo>
                  <a:lnTo>
                    <a:pt x="853" y="2280"/>
                  </a:lnTo>
                  <a:cubicBezTo>
                    <a:pt x="905" y="2384"/>
                    <a:pt x="975" y="2714"/>
                    <a:pt x="975" y="2714"/>
                  </a:cubicBezTo>
                  <a:lnTo>
                    <a:pt x="853" y="2488"/>
                  </a:lnTo>
                  <a:cubicBezTo>
                    <a:pt x="923" y="2628"/>
                    <a:pt x="940" y="2923"/>
                    <a:pt x="940" y="2923"/>
                  </a:cubicBezTo>
                  <a:lnTo>
                    <a:pt x="871" y="2732"/>
                  </a:lnTo>
                  <a:lnTo>
                    <a:pt x="923" y="3184"/>
                  </a:lnTo>
                  <a:cubicBezTo>
                    <a:pt x="801" y="2888"/>
                    <a:pt x="766" y="2645"/>
                    <a:pt x="766" y="2645"/>
                  </a:cubicBezTo>
                  <a:cubicBezTo>
                    <a:pt x="784" y="2854"/>
                    <a:pt x="888" y="3445"/>
                    <a:pt x="888" y="3445"/>
                  </a:cubicBezTo>
                  <a:cubicBezTo>
                    <a:pt x="1" y="1079"/>
                    <a:pt x="1601" y="36"/>
                    <a:pt x="1601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3967200" y="1776350"/>
              <a:ext cx="82650" cy="100900"/>
            </a:xfrm>
            <a:custGeom>
              <a:avLst/>
              <a:gdLst/>
              <a:ahLst/>
              <a:cxnLst/>
              <a:rect l="l" t="t" r="r" b="b"/>
              <a:pathLst>
                <a:path w="3306" h="4036" extrusionOk="0">
                  <a:moveTo>
                    <a:pt x="679" y="2261"/>
                  </a:moveTo>
                  <a:cubicBezTo>
                    <a:pt x="679" y="2261"/>
                    <a:pt x="662" y="2627"/>
                    <a:pt x="644" y="2905"/>
                  </a:cubicBezTo>
                  <a:lnTo>
                    <a:pt x="592" y="2505"/>
                  </a:lnTo>
                  <a:lnTo>
                    <a:pt x="522" y="3096"/>
                  </a:lnTo>
                  <a:lnTo>
                    <a:pt x="401" y="2818"/>
                  </a:lnTo>
                  <a:lnTo>
                    <a:pt x="401" y="3288"/>
                  </a:lnTo>
                  <a:lnTo>
                    <a:pt x="314" y="2957"/>
                  </a:lnTo>
                  <a:lnTo>
                    <a:pt x="279" y="3531"/>
                  </a:lnTo>
                  <a:cubicBezTo>
                    <a:pt x="279" y="3531"/>
                    <a:pt x="209" y="3392"/>
                    <a:pt x="192" y="3218"/>
                  </a:cubicBezTo>
                  <a:lnTo>
                    <a:pt x="35" y="4036"/>
                  </a:lnTo>
                  <a:cubicBezTo>
                    <a:pt x="1" y="3149"/>
                    <a:pt x="175" y="1253"/>
                    <a:pt x="1288" y="626"/>
                  </a:cubicBezTo>
                  <a:cubicBezTo>
                    <a:pt x="2401" y="0"/>
                    <a:pt x="3306" y="348"/>
                    <a:pt x="3306" y="348"/>
                  </a:cubicBezTo>
                  <a:lnTo>
                    <a:pt x="3236" y="539"/>
                  </a:lnTo>
                  <a:cubicBezTo>
                    <a:pt x="3045" y="609"/>
                    <a:pt x="2871" y="713"/>
                    <a:pt x="2697" y="818"/>
                  </a:cubicBezTo>
                  <a:lnTo>
                    <a:pt x="2697" y="818"/>
                  </a:lnTo>
                  <a:lnTo>
                    <a:pt x="2662" y="748"/>
                  </a:lnTo>
                  <a:lnTo>
                    <a:pt x="2645" y="852"/>
                  </a:lnTo>
                  <a:lnTo>
                    <a:pt x="2575" y="696"/>
                  </a:lnTo>
                  <a:lnTo>
                    <a:pt x="2593" y="887"/>
                  </a:lnTo>
                  <a:lnTo>
                    <a:pt x="2523" y="800"/>
                  </a:lnTo>
                  <a:lnTo>
                    <a:pt x="2488" y="957"/>
                  </a:lnTo>
                  <a:lnTo>
                    <a:pt x="2401" y="713"/>
                  </a:lnTo>
                  <a:lnTo>
                    <a:pt x="2436" y="992"/>
                  </a:lnTo>
                  <a:cubicBezTo>
                    <a:pt x="2436" y="992"/>
                    <a:pt x="2366" y="870"/>
                    <a:pt x="2332" y="783"/>
                  </a:cubicBezTo>
                  <a:lnTo>
                    <a:pt x="2262" y="1113"/>
                  </a:lnTo>
                  <a:cubicBezTo>
                    <a:pt x="2262" y="1113"/>
                    <a:pt x="2210" y="887"/>
                    <a:pt x="2210" y="731"/>
                  </a:cubicBezTo>
                  <a:cubicBezTo>
                    <a:pt x="2210" y="731"/>
                    <a:pt x="2140" y="957"/>
                    <a:pt x="2158" y="1200"/>
                  </a:cubicBezTo>
                  <a:cubicBezTo>
                    <a:pt x="2158" y="1200"/>
                    <a:pt x="2071" y="974"/>
                    <a:pt x="2053" y="818"/>
                  </a:cubicBezTo>
                  <a:lnTo>
                    <a:pt x="2053" y="1287"/>
                  </a:lnTo>
                  <a:lnTo>
                    <a:pt x="1984" y="1061"/>
                  </a:lnTo>
                  <a:lnTo>
                    <a:pt x="1984" y="1339"/>
                  </a:lnTo>
                  <a:lnTo>
                    <a:pt x="1827" y="661"/>
                  </a:lnTo>
                  <a:lnTo>
                    <a:pt x="1897" y="1409"/>
                  </a:lnTo>
                  <a:cubicBezTo>
                    <a:pt x="1897" y="1409"/>
                    <a:pt x="1775" y="1148"/>
                    <a:pt x="1705" y="870"/>
                  </a:cubicBezTo>
                  <a:cubicBezTo>
                    <a:pt x="1705" y="870"/>
                    <a:pt x="1688" y="1235"/>
                    <a:pt x="1758" y="1531"/>
                  </a:cubicBezTo>
                  <a:cubicBezTo>
                    <a:pt x="1758" y="1531"/>
                    <a:pt x="1671" y="1409"/>
                    <a:pt x="1636" y="1200"/>
                  </a:cubicBezTo>
                  <a:cubicBezTo>
                    <a:pt x="1636" y="1200"/>
                    <a:pt x="1636" y="1479"/>
                    <a:pt x="1653" y="1635"/>
                  </a:cubicBezTo>
                  <a:cubicBezTo>
                    <a:pt x="1653" y="1635"/>
                    <a:pt x="1601" y="1548"/>
                    <a:pt x="1566" y="1409"/>
                  </a:cubicBezTo>
                  <a:cubicBezTo>
                    <a:pt x="1566" y="1409"/>
                    <a:pt x="1531" y="1635"/>
                    <a:pt x="1549" y="1740"/>
                  </a:cubicBezTo>
                  <a:cubicBezTo>
                    <a:pt x="1549" y="1740"/>
                    <a:pt x="1462" y="1496"/>
                    <a:pt x="1375" y="1113"/>
                  </a:cubicBezTo>
                  <a:cubicBezTo>
                    <a:pt x="1375" y="1113"/>
                    <a:pt x="1340" y="1600"/>
                    <a:pt x="1444" y="1879"/>
                  </a:cubicBezTo>
                  <a:cubicBezTo>
                    <a:pt x="1444" y="1879"/>
                    <a:pt x="1270" y="1653"/>
                    <a:pt x="1183" y="1200"/>
                  </a:cubicBezTo>
                  <a:cubicBezTo>
                    <a:pt x="1183" y="1200"/>
                    <a:pt x="1236" y="1618"/>
                    <a:pt x="1218" y="2122"/>
                  </a:cubicBezTo>
                  <a:cubicBezTo>
                    <a:pt x="1218" y="2122"/>
                    <a:pt x="1166" y="1670"/>
                    <a:pt x="1097" y="1496"/>
                  </a:cubicBezTo>
                  <a:cubicBezTo>
                    <a:pt x="1097" y="1496"/>
                    <a:pt x="1079" y="1983"/>
                    <a:pt x="1062" y="2314"/>
                  </a:cubicBezTo>
                  <a:cubicBezTo>
                    <a:pt x="1062" y="2314"/>
                    <a:pt x="992" y="1966"/>
                    <a:pt x="923" y="1687"/>
                  </a:cubicBezTo>
                  <a:cubicBezTo>
                    <a:pt x="923" y="1687"/>
                    <a:pt x="940" y="2053"/>
                    <a:pt x="905" y="2522"/>
                  </a:cubicBezTo>
                  <a:lnTo>
                    <a:pt x="853" y="1983"/>
                  </a:lnTo>
                  <a:lnTo>
                    <a:pt x="731" y="27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3949800" y="1738925"/>
              <a:ext cx="100050" cy="56575"/>
            </a:xfrm>
            <a:custGeom>
              <a:avLst/>
              <a:gdLst/>
              <a:ahLst/>
              <a:cxnLst/>
              <a:rect l="l" t="t" r="r" b="b"/>
              <a:pathLst>
                <a:path w="4002" h="2263" extrusionOk="0">
                  <a:moveTo>
                    <a:pt x="366" y="1549"/>
                  </a:moveTo>
                  <a:cubicBezTo>
                    <a:pt x="227" y="1793"/>
                    <a:pt x="105" y="2262"/>
                    <a:pt x="105" y="2262"/>
                  </a:cubicBezTo>
                  <a:cubicBezTo>
                    <a:pt x="105" y="2262"/>
                    <a:pt x="1" y="993"/>
                    <a:pt x="1497" y="505"/>
                  </a:cubicBezTo>
                  <a:cubicBezTo>
                    <a:pt x="2993" y="1"/>
                    <a:pt x="4002" y="1845"/>
                    <a:pt x="4002" y="1845"/>
                  </a:cubicBezTo>
                  <a:lnTo>
                    <a:pt x="3880" y="1949"/>
                  </a:lnTo>
                  <a:cubicBezTo>
                    <a:pt x="3880" y="1949"/>
                    <a:pt x="3671" y="1793"/>
                    <a:pt x="3254" y="1619"/>
                  </a:cubicBezTo>
                  <a:lnTo>
                    <a:pt x="3254" y="1619"/>
                  </a:lnTo>
                  <a:lnTo>
                    <a:pt x="3254" y="1567"/>
                  </a:lnTo>
                  <a:lnTo>
                    <a:pt x="3202" y="1601"/>
                  </a:lnTo>
                  <a:lnTo>
                    <a:pt x="3236" y="1514"/>
                  </a:lnTo>
                  <a:lnTo>
                    <a:pt x="3062" y="1549"/>
                  </a:lnTo>
                  <a:lnTo>
                    <a:pt x="3167" y="1393"/>
                  </a:lnTo>
                  <a:lnTo>
                    <a:pt x="2975" y="1532"/>
                  </a:lnTo>
                  <a:cubicBezTo>
                    <a:pt x="3115" y="1393"/>
                    <a:pt x="3149" y="1219"/>
                    <a:pt x="3149" y="1219"/>
                  </a:cubicBezTo>
                  <a:cubicBezTo>
                    <a:pt x="3062" y="1375"/>
                    <a:pt x="2871" y="1497"/>
                    <a:pt x="2871" y="1497"/>
                  </a:cubicBezTo>
                  <a:cubicBezTo>
                    <a:pt x="2941" y="1393"/>
                    <a:pt x="3010" y="1184"/>
                    <a:pt x="3010" y="1184"/>
                  </a:cubicBezTo>
                  <a:cubicBezTo>
                    <a:pt x="2888" y="1393"/>
                    <a:pt x="2749" y="1462"/>
                    <a:pt x="2749" y="1462"/>
                  </a:cubicBezTo>
                  <a:cubicBezTo>
                    <a:pt x="2906" y="1288"/>
                    <a:pt x="2993" y="993"/>
                    <a:pt x="2993" y="993"/>
                  </a:cubicBezTo>
                  <a:cubicBezTo>
                    <a:pt x="2819" y="1271"/>
                    <a:pt x="2662" y="1427"/>
                    <a:pt x="2662" y="1427"/>
                  </a:cubicBezTo>
                  <a:lnTo>
                    <a:pt x="2714" y="1219"/>
                  </a:lnTo>
                  <a:lnTo>
                    <a:pt x="2593" y="1410"/>
                  </a:lnTo>
                  <a:lnTo>
                    <a:pt x="2662" y="1219"/>
                  </a:lnTo>
                  <a:lnTo>
                    <a:pt x="2488" y="1393"/>
                  </a:lnTo>
                  <a:cubicBezTo>
                    <a:pt x="2541" y="1288"/>
                    <a:pt x="2610" y="1114"/>
                    <a:pt x="2610" y="1114"/>
                  </a:cubicBezTo>
                  <a:cubicBezTo>
                    <a:pt x="2541" y="1236"/>
                    <a:pt x="2367" y="1358"/>
                    <a:pt x="2367" y="1358"/>
                  </a:cubicBezTo>
                  <a:cubicBezTo>
                    <a:pt x="2471" y="1219"/>
                    <a:pt x="2523" y="993"/>
                    <a:pt x="2523" y="993"/>
                  </a:cubicBezTo>
                  <a:cubicBezTo>
                    <a:pt x="2454" y="1132"/>
                    <a:pt x="2262" y="1340"/>
                    <a:pt x="2262" y="1340"/>
                  </a:cubicBezTo>
                  <a:lnTo>
                    <a:pt x="2332" y="1149"/>
                  </a:lnTo>
                  <a:lnTo>
                    <a:pt x="2158" y="1323"/>
                  </a:lnTo>
                  <a:lnTo>
                    <a:pt x="2262" y="1080"/>
                  </a:lnTo>
                  <a:cubicBezTo>
                    <a:pt x="2158" y="1201"/>
                    <a:pt x="2001" y="1306"/>
                    <a:pt x="2001" y="1306"/>
                  </a:cubicBezTo>
                  <a:cubicBezTo>
                    <a:pt x="2123" y="1166"/>
                    <a:pt x="2227" y="871"/>
                    <a:pt x="2227" y="871"/>
                  </a:cubicBezTo>
                  <a:cubicBezTo>
                    <a:pt x="2053" y="1114"/>
                    <a:pt x="1862" y="1288"/>
                    <a:pt x="1862" y="1288"/>
                  </a:cubicBezTo>
                  <a:lnTo>
                    <a:pt x="2001" y="940"/>
                  </a:lnTo>
                  <a:lnTo>
                    <a:pt x="1740" y="1306"/>
                  </a:lnTo>
                  <a:cubicBezTo>
                    <a:pt x="1827" y="1027"/>
                    <a:pt x="1932" y="784"/>
                    <a:pt x="1932" y="784"/>
                  </a:cubicBezTo>
                  <a:cubicBezTo>
                    <a:pt x="1758" y="1010"/>
                    <a:pt x="1636" y="1306"/>
                    <a:pt x="1636" y="1306"/>
                  </a:cubicBezTo>
                  <a:lnTo>
                    <a:pt x="1636" y="1045"/>
                  </a:lnTo>
                  <a:lnTo>
                    <a:pt x="1479" y="1340"/>
                  </a:lnTo>
                  <a:lnTo>
                    <a:pt x="1514" y="1097"/>
                  </a:lnTo>
                  <a:lnTo>
                    <a:pt x="1392" y="1358"/>
                  </a:lnTo>
                  <a:lnTo>
                    <a:pt x="1445" y="1062"/>
                  </a:lnTo>
                  <a:lnTo>
                    <a:pt x="1218" y="1427"/>
                  </a:lnTo>
                  <a:lnTo>
                    <a:pt x="1323" y="1045"/>
                  </a:lnTo>
                  <a:cubicBezTo>
                    <a:pt x="1271" y="1219"/>
                    <a:pt x="1079" y="1480"/>
                    <a:pt x="1079" y="1480"/>
                  </a:cubicBezTo>
                  <a:lnTo>
                    <a:pt x="1218" y="993"/>
                  </a:lnTo>
                  <a:lnTo>
                    <a:pt x="871" y="1601"/>
                  </a:lnTo>
                  <a:cubicBezTo>
                    <a:pt x="888" y="1427"/>
                    <a:pt x="975" y="1149"/>
                    <a:pt x="975" y="1149"/>
                  </a:cubicBezTo>
                  <a:cubicBezTo>
                    <a:pt x="853" y="1323"/>
                    <a:pt x="714" y="1706"/>
                    <a:pt x="714" y="1706"/>
                  </a:cubicBezTo>
                  <a:lnTo>
                    <a:pt x="749" y="1497"/>
                  </a:lnTo>
                  <a:lnTo>
                    <a:pt x="644" y="1758"/>
                  </a:lnTo>
                  <a:cubicBezTo>
                    <a:pt x="662" y="1671"/>
                    <a:pt x="662" y="1340"/>
                    <a:pt x="662" y="1340"/>
                  </a:cubicBezTo>
                  <a:cubicBezTo>
                    <a:pt x="662" y="1549"/>
                    <a:pt x="488" y="1897"/>
                    <a:pt x="488" y="1897"/>
                  </a:cubicBezTo>
                  <a:cubicBezTo>
                    <a:pt x="540" y="1688"/>
                    <a:pt x="523" y="1375"/>
                    <a:pt x="523" y="1375"/>
                  </a:cubicBezTo>
                  <a:cubicBezTo>
                    <a:pt x="488" y="1688"/>
                    <a:pt x="209" y="2141"/>
                    <a:pt x="209" y="2141"/>
                  </a:cubicBezTo>
                  <a:cubicBezTo>
                    <a:pt x="262" y="1915"/>
                    <a:pt x="366" y="1549"/>
                    <a:pt x="366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4046350" y="1785900"/>
              <a:ext cx="86575" cy="289225"/>
            </a:xfrm>
            <a:custGeom>
              <a:avLst/>
              <a:gdLst/>
              <a:ahLst/>
              <a:cxnLst/>
              <a:rect l="l" t="t" r="r" b="b"/>
              <a:pathLst>
                <a:path w="3463" h="11569" extrusionOk="0">
                  <a:moveTo>
                    <a:pt x="1" y="1"/>
                  </a:move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71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28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688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67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316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393" y="11395"/>
                    <a:pt x="3393" y="11569"/>
                  </a:cubicBezTo>
                  <a:cubicBezTo>
                    <a:pt x="3410" y="11378"/>
                    <a:pt x="3445" y="11151"/>
                    <a:pt x="3428" y="11117"/>
                  </a:cubicBezTo>
                  <a:cubicBezTo>
                    <a:pt x="3428" y="11082"/>
                    <a:pt x="3410" y="11047"/>
                    <a:pt x="3428" y="11012"/>
                  </a:cubicBezTo>
                  <a:cubicBezTo>
                    <a:pt x="3428" y="10960"/>
                    <a:pt x="3462" y="10873"/>
                    <a:pt x="3428" y="10821"/>
                  </a:cubicBezTo>
                  <a:cubicBezTo>
                    <a:pt x="3410" y="10804"/>
                    <a:pt x="3375" y="10786"/>
                    <a:pt x="3393" y="10751"/>
                  </a:cubicBezTo>
                  <a:cubicBezTo>
                    <a:pt x="3393" y="10734"/>
                    <a:pt x="3393" y="10717"/>
                    <a:pt x="3410" y="10717"/>
                  </a:cubicBezTo>
                  <a:cubicBezTo>
                    <a:pt x="3445" y="10647"/>
                    <a:pt x="3358" y="10577"/>
                    <a:pt x="3375" y="10508"/>
                  </a:cubicBezTo>
                  <a:cubicBezTo>
                    <a:pt x="3393" y="10490"/>
                    <a:pt x="3393" y="10473"/>
                    <a:pt x="3410" y="10456"/>
                  </a:cubicBezTo>
                  <a:cubicBezTo>
                    <a:pt x="3410" y="10403"/>
                    <a:pt x="3358" y="10351"/>
                    <a:pt x="3358" y="10299"/>
                  </a:cubicBezTo>
                  <a:cubicBezTo>
                    <a:pt x="3375" y="10264"/>
                    <a:pt x="3393" y="10247"/>
                    <a:pt x="3393" y="10229"/>
                  </a:cubicBezTo>
                  <a:cubicBezTo>
                    <a:pt x="3393" y="10177"/>
                    <a:pt x="3358" y="10142"/>
                    <a:pt x="3358" y="10090"/>
                  </a:cubicBezTo>
                  <a:cubicBezTo>
                    <a:pt x="3358" y="10073"/>
                    <a:pt x="3358" y="10038"/>
                    <a:pt x="3358" y="10021"/>
                  </a:cubicBezTo>
                  <a:cubicBezTo>
                    <a:pt x="3375" y="9986"/>
                    <a:pt x="3358" y="9951"/>
                    <a:pt x="3358" y="9916"/>
                  </a:cubicBezTo>
                  <a:cubicBezTo>
                    <a:pt x="3341" y="9795"/>
                    <a:pt x="3323" y="9690"/>
                    <a:pt x="3306" y="9568"/>
                  </a:cubicBezTo>
                  <a:cubicBezTo>
                    <a:pt x="3288" y="9499"/>
                    <a:pt x="3271" y="9429"/>
                    <a:pt x="3271" y="9360"/>
                  </a:cubicBezTo>
                  <a:cubicBezTo>
                    <a:pt x="3254" y="9307"/>
                    <a:pt x="3254" y="9255"/>
                    <a:pt x="3236" y="9220"/>
                  </a:cubicBezTo>
                  <a:cubicBezTo>
                    <a:pt x="3219" y="9186"/>
                    <a:pt x="3201" y="9151"/>
                    <a:pt x="3201" y="9116"/>
                  </a:cubicBezTo>
                  <a:cubicBezTo>
                    <a:pt x="3184" y="9047"/>
                    <a:pt x="3167" y="8977"/>
                    <a:pt x="3184" y="8907"/>
                  </a:cubicBezTo>
                  <a:cubicBezTo>
                    <a:pt x="3184" y="8838"/>
                    <a:pt x="3149" y="8786"/>
                    <a:pt x="3132" y="8733"/>
                  </a:cubicBezTo>
                  <a:cubicBezTo>
                    <a:pt x="3114" y="8646"/>
                    <a:pt x="3097" y="8559"/>
                    <a:pt x="3097" y="8490"/>
                  </a:cubicBezTo>
                  <a:cubicBezTo>
                    <a:pt x="3097" y="8472"/>
                    <a:pt x="3114" y="8438"/>
                    <a:pt x="3097" y="8420"/>
                  </a:cubicBezTo>
                  <a:cubicBezTo>
                    <a:pt x="3097" y="8403"/>
                    <a:pt x="3080" y="8385"/>
                    <a:pt x="3062" y="8368"/>
                  </a:cubicBezTo>
                  <a:cubicBezTo>
                    <a:pt x="3045" y="8316"/>
                    <a:pt x="3097" y="8264"/>
                    <a:pt x="3080" y="8212"/>
                  </a:cubicBezTo>
                  <a:cubicBezTo>
                    <a:pt x="3080" y="8177"/>
                    <a:pt x="3045" y="8159"/>
                    <a:pt x="3027" y="8125"/>
                  </a:cubicBezTo>
                  <a:cubicBezTo>
                    <a:pt x="3010" y="8072"/>
                    <a:pt x="3045" y="8020"/>
                    <a:pt x="3045" y="7985"/>
                  </a:cubicBezTo>
                  <a:cubicBezTo>
                    <a:pt x="3027" y="7933"/>
                    <a:pt x="2975" y="7898"/>
                    <a:pt x="2958" y="7846"/>
                  </a:cubicBezTo>
                  <a:cubicBezTo>
                    <a:pt x="2958" y="7811"/>
                    <a:pt x="2958" y="7794"/>
                    <a:pt x="2958" y="7759"/>
                  </a:cubicBezTo>
                  <a:cubicBezTo>
                    <a:pt x="2958" y="7742"/>
                    <a:pt x="2958" y="7707"/>
                    <a:pt x="2958" y="7690"/>
                  </a:cubicBezTo>
                  <a:cubicBezTo>
                    <a:pt x="2940" y="7620"/>
                    <a:pt x="2906" y="7550"/>
                    <a:pt x="2888" y="7464"/>
                  </a:cubicBezTo>
                  <a:cubicBezTo>
                    <a:pt x="2888" y="7446"/>
                    <a:pt x="2888" y="7429"/>
                    <a:pt x="2871" y="7394"/>
                  </a:cubicBezTo>
                  <a:cubicBezTo>
                    <a:pt x="2871" y="7377"/>
                    <a:pt x="2871" y="7359"/>
                    <a:pt x="2871" y="7342"/>
                  </a:cubicBezTo>
                  <a:cubicBezTo>
                    <a:pt x="2854" y="7307"/>
                    <a:pt x="2854" y="7290"/>
                    <a:pt x="2836" y="7255"/>
                  </a:cubicBezTo>
                  <a:cubicBezTo>
                    <a:pt x="2819" y="7203"/>
                    <a:pt x="2801" y="7150"/>
                    <a:pt x="2784" y="7081"/>
                  </a:cubicBezTo>
                  <a:cubicBezTo>
                    <a:pt x="2767" y="7029"/>
                    <a:pt x="2749" y="6959"/>
                    <a:pt x="2732" y="6889"/>
                  </a:cubicBezTo>
                  <a:cubicBezTo>
                    <a:pt x="2714" y="6855"/>
                    <a:pt x="2714" y="6820"/>
                    <a:pt x="2749" y="6802"/>
                  </a:cubicBezTo>
                  <a:cubicBezTo>
                    <a:pt x="2732" y="6768"/>
                    <a:pt x="2575" y="6507"/>
                    <a:pt x="2610" y="6472"/>
                  </a:cubicBezTo>
                  <a:cubicBezTo>
                    <a:pt x="2610" y="6472"/>
                    <a:pt x="2610" y="6472"/>
                    <a:pt x="2627" y="6455"/>
                  </a:cubicBezTo>
                  <a:cubicBezTo>
                    <a:pt x="2645" y="6437"/>
                    <a:pt x="2593" y="6402"/>
                    <a:pt x="2575" y="6385"/>
                  </a:cubicBezTo>
                  <a:cubicBezTo>
                    <a:pt x="2558" y="6350"/>
                    <a:pt x="2575" y="6315"/>
                    <a:pt x="2575" y="6298"/>
                  </a:cubicBezTo>
                  <a:cubicBezTo>
                    <a:pt x="2575" y="6263"/>
                    <a:pt x="2540" y="6246"/>
                    <a:pt x="2523" y="6211"/>
                  </a:cubicBezTo>
                  <a:cubicBezTo>
                    <a:pt x="2523" y="6176"/>
                    <a:pt x="2540" y="6124"/>
                    <a:pt x="2575" y="6141"/>
                  </a:cubicBezTo>
                  <a:cubicBezTo>
                    <a:pt x="2575" y="6107"/>
                    <a:pt x="2506" y="6089"/>
                    <a:pt x="2506" y="6037"/>
                  </a:cubicBezTo>
                  <a:cubicBezTo>
                    <a:pt x="2506" y="6020"/>
                    <a:pt x="2506" y="6020"/>
                    <a:pt x="2523" y="6002"/>
                  </a:cubicBezTo>
                  <a:cubicBezTo>
                    <a:pt x="2523" y="5967"/>
                    <a:pt x="2488" y="5950"/>
                    <a:pt x="2471" y="5915"/>
                  </a:cubicBezTo>
                  <a:cubicBezTo>
                    <a:pt x="2453" y="5898"/>
                    <a:pt x="2471" y="5863"/>
                    <a:pt x="2453" y="5846"/>
                  </a:cubicBezTo>
                  <a:cubicBezTo>
                    <a:pt x="2453" y="5776"/>
                    <a:pt x="2436" y="5707"/>
                    <a:pt x="2384" y="5654"/>
                  </a:cubicBezTo>
                  <a:cubicBezTo>
                    <a:pt x="2384" y="5637"/>
                    <a:pt x="2366" y="5620"/>
                    <a:pt x="2349" y="5602"/>
                  </a:cubicBezTo>
                  <a:cubicBezTo>
                    <a:pt x="2349" y="5585"/>
                    <a:pt x="2332" y="5567"/>
                    <a:pt x="2332" y="5550"/>
                  </a:cubicBezTo>
                  <a:cubicBezTo>
                    <a:pt x="2332" y="5428"/>
                    <a:pt x="2279" y="5306"/>
                    <a:pt x="2227" y="5185"/>
                  </a:cubicBezTo>
                  <a:cubicBezTo>
                    <a:pt x="2210" y="5167"/>
                    <a:pt x="2192" y="5150"/>
                    <a:pt x="2175" y="5115"/>
                  </a:cubicBezTo>
                  <a:cubicBezTo>
                    <a:pt x="2175" y="5098"/>
                    <a:pt x="2175" y="5063"/>
                    <a:pt x="2175" y="5028"/>
                  </a:cubicBezTo>
                  <a:cubicBezTo>
                    <a:pt x="2175" y="4906"/>
                    <a:pt x="2123" y="4802"/>
                    <a:pt x="2071" y="4698"/>
                  </a:cubicBezTo>
                  <a:cubicBezTo>
                    <a:pt x="2036" y="4576"/>
                    <a:pt x="2001" y="4454"/>
                    <a:pt x="1949" y="4332"/>
                  </a:cubicBezTo>
                  <a:lnTo>
                    <a:pt x="1897" y="4193"/>
                  </a:lnTo>
                  <a:cubicBezTo>
                    <a:pt x="1897" y="4176"/>
                    <a:pt x="1879" y="4141"/>
                    <a:pt x="1879" y="4124"/>
                  </a:cubicBezTo>
                  <a:cubicBezTo>
                    <a:pt x="1879" y="4106"/>
                    <a:pt x="1862" y="4089"/>
                    <a:pt x="1862" y="4089"/>
                  </a:cubicBezTo>
                  <a:cubicBezTo>
                    <a:pt x="1845" y="4002"/>
                    <a:pt x="1758" y="3932"/>
                    <a:pt x="1740" y="3863"/>
                  </a:cubicBezTo>
                  <a:cubicBezTo>
                    <a:pt x="1723" y="3776"/>
                    <a:pt x="1723" y="3706"/>
                    <a:pt x="1688" y="3636"/>
                  </a:cubicBezTo>
                  <a:cubicBezTo>
                    <a:pt x="1653" y="3567"/>
                    <a:pt x="1618" y="3480"/>
                    <a:pt x="1584" y="3410"/>
                  </a:cubicBezTo>
                  <a:cubicBezTo>
                    <a:pt x="1566" y="3358"/>
                    <a:pt x="1549" y="3323"/>
                    <a:pt x="1531" y="3271"/>
                  </a:cubicBezTo>
                  <a:cubicBezTo>
                    <a:pt x="1531" y="3236"/>
                    <a:pt x="1531" y="3202"/>
                    <a:pt x="1514" y="3167"/>
                  </a:cubicBezTo>
                  <a:cubicBezTo>
                    <a:pt x="1497" y="3115"/>
                    <a:pt x="1462" y="3097"/>
                    <a:pt x="1427" y="3062"/>
                  </a:cubicBezTo>
                  <a:cubicBezTo>
                    <a:pt x="1392" y="2993"/>
                    <a:pt x="1392" y="2923"/>
                    <a:pt x="1357" y="2854"/>
                  </a:cubicBezTo>
                  <a:cubicBezTo>
                    <a:pt x="1340" y="2801"/>
                    <a:pt x="1305" y="2767"/>
                    <a:pt x="1270" y="2714"/>
                  </a:cubicBezTo>
                  <a:cubicBezTo>
                    <a:pt x="1253" y="2662"/>
                    <a:pt x="1218" y="2610"/>
                    <a:pt x="1201" y="2558"/>
                  </a:cubicBezTo>
                  <a:cubicBezTo>
                    <a:pt x="1166" y="2401"/>
                    <a:pt x="1114" y="2262"/>
                    <a:pt x="1044" y="2106"/>
                  </a:cubicBezTo>
                  <a:cubicBezTo>
                    <a:pt x="1010" y="2019"/>
                    <a:pt x="957" y="1932"/>
                    <a:pt x="923" y="1845"/>
                  </a:cubicBezTo>
                  <a:cubicBezTo>
                    <a:pt x="888" y="1723"/>
                    <a:pt x="853" y="1601"/>
                    <a:pt x="801" y="1479"/>
                  </a:cubicBezTo>
                  <a:cubicBezTo>
                    <a:pt x="679" y="1253"/>
                    <a:pt x="522" y="1044"/>
                    <a:pt x="453" y="801"/>
                  </a:cubicBezTo>
                  <a:cubicBezTo>
                    <a:pt x="383" y="627"/>
                    <a:pt x="262" y="453"/>
                    <a:pt x="175" y="279"/>
                  </a:cubicBezTo>
                  <a:cubicBezTo>
                    <a:pt x="157" y="244"/>
                    <a:pt x="105" y="88"/>
                    <a:pt x="70" y="70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3"/>
          <p:cNvSpPr/>
          <p:nvPr/>
        </p:nvSpPr>
        <p:spPr>
          <a:xfrm>
            <a:off x="0" y="3952000"/>
            <a:ext cx="9143970" cy="1191494"/>
          </a:xfrm>
          <a:custGeom>
            <a:avLst/>
            <a:gdLst/>
            <a:ahLst/>
            <a:cxnLst/>
            <a:rect l="l" t="t" r="r" b="b"/>
            <a:pathLst>
              <a:path w="54032" h="9308" extrusionOk="0">
                <a:moveTo>
                  <a:pt x="54031" y="3967"/>
                </a:move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lnTo>
                  <a:pt x="0" y="9307"/>
                </a:lnTo>
                <a:lnTo>
                  <a:pt x="54031" y="93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23"/>
          <p:cNvSpPr/>
          <p:nvPr/>
        </p:nvSpPr>
        <p:spPr>
          <a:xfrm>
            <a:off x="0" y="3952000"/>
            <a:ext cx="9143970" cy="605859"/>
          </a:xfrm>
          <a:custGeom>
            <a:avLst/>
            <a:gdLst/>
            <a:ahLst/>
            <a:cxnLst/>
            <a:rect l="l" t="t" r="r" b="b"/>
            <a:pathLst>
              <a:path w="54032" h="4733" extrusionOk="0">
                <a:moveTo>
                  <a:pt x="17274" y="1288"/>
                </a:moveTo>
                <a:cubicBezTo>
                  <a:pt x="26285" y="279"/>
                  <a:pt x="32409" y="1653"/>
                  <a:pt x="38845" y="3132"/>
                </a:cubicBezTo>
                <a:cubicBezTo>
                  <a:pt x="45768" y="4732"/>
                  <a:pt x="54031" y="3967"/>
                  <a:pt x="54031" y="3967"/>
                </a:cubicBez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cubicBezTo>
                  <a:pt x="0" y="1375"/>
                  <a:pt x="7672" y="2366"/>
                  <a:pt x="17274" y="1288"/>
                </a:cubicBezTo>
                <a:close/>
              </a:path>
            </a:pathLst>
          </a:custGeom>
          <a:solidFill>
            <a:srgbClr val="7FC3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23"/>
          <p:cNvSpPr/>
          <p:nvPr/>
        </p:nvSpPr>
        <p:spPr>
          <a:xfrm>
            <a:off x="0" y="4323864"/>
            <a:ext cx="9143970" cy="819632"/>
          </a:xfrm>
          <a:custGeom>
            <a:avLst/>
            <a:gdLst/>
            <a:ahLst/>
            <a:cxnLst/>
            <a:rect l="l" t="t" r="r" b="b"/>
            <a:pathLst>
              <a:path w="54032" h="6403" extrusionOk="0">
                <a:moveTo>
                  <a:pt x="0" y="3202"/>
                </a:moveTo>
                <a:cubicBezTo>
                  <a:pt x="0" y="3202"/>
                  <a:pt x="9585" y="3984"/>
                  <a:pt x="13847" y="2732"/>
                </a:cubicBezTo>
                <a:cubicBezTo>
                  <a:pt x="18109" y="1479"/>
                  <a:pt x="7602" y="1758"/>
                  <a:pt x="14143" y="888"/>
                </a:cubicBezTo>
                <a:cubicBezTo>
                  <a:pt x="20684" y="1"/>
                  <a:pt x="23711" y="3758"/>
                  <a:pt x="32983" y="5080"/>
                </a:cubicBezTo>
                <a:cubicBezTo>
                  <a:pt x="42255" y="6402"/>
                  <a:pt x="46917" y="3028"/>
                  <a:pt x="54031" y="2923"/>
                </a:cubicBezTo>
                <a:lnTo>
                  <a:pt x="54031" y="6402"/>
                </a:lnTo>
                <a:lnTo>
                  <a:pt x="0" y="640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5" name="Google Shape;2155;p23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156" name="Google Shape;2156;p23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23"/>
          <p:cNvGrpSpPr/>
          <p:nvPr/>
        </p:nvGrpSpPr>
        <p:grpSpPr>
          <a:xfrm>
            <a:off x="6636919" y="3025725"/>
            <a:ext cx="1044541" cy="1872878"/>
            <a:chOff x="7392794" y="2938825"/>
            <a:chExt cx="1044541" cy="1872878"/>
          </a:xfrm>
        </p:grpSpPr>
        <p:sp>
          <p:nvSpPr>
            <p:cNvPr id="2164" name="Google Shape;2164;p23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7" name="Google Shape;2167;p23"/>
          <p:cNvSpPr/>
          <p:nvPr/>
        </p:nvSpPr>
        <p:spPr>
          <a:xfrm rot="174785">
            <a:off x="3616811" y="4400485"/>
            <a:ext cx="3570301" cy="581027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23"/>
          <p:cNvSpPr/>
          <p:nvPr/>
        </p:nvSpPr>
        <p:spPr>
          <a:xfrm>
            <a:off x="5927746" y="4593432"/>
            <a:ext cx="2140283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9" name="Google Shape;2169;p23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170" name="Google Shape;2170;p23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3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7" name="Google Shape;2177;p23"/>
          <p:cNvSpPr/>
          <p:nvPr/>
        </p:nvSpPr>
        <p:spPr>
          <a:xfrm>
            <a:off x="-170700" y="3235924"/>
            <a:ext cx="1044524" cy="1452488"/>
          </a:xfrm>
          <a:custGeom>
            <a:avLst/>
            <a:gdLst/>
            <a:ahLst/>
            <a:cxnLst/>
            <a:rect l="l" t="t" r="r" b="b"/>
            <a:pathLst>
              <a:path w="11761" h="16355" extrusionOk="0">
                <a:moveTo>
                  <a:pt x="8731" y="1638"/>
                </a:moveTo>
                <a:cubicBezTo>
                  <a:pt x="8875" y="1638"/>
                  <a:pt x="9024" y="1797"/>
                  <a:pt x="8977" y="1948"/>
                </a:cubicBezTo>
                <a:cubicBezTo>
                  <a:pt x="8977" y="1966"/>
                  <a:pt x="8960" y="2001"/>
                  <a:pt x="8925" y="2035"/>
                </a:cubicBezTo>
                <a:cubicBezTo>
                  <a:pt x="8890" y="2078"/>
                  <a:pt x="8834" y="2097"/>
                  <a:pt x="8775" y="2097"/>
                </a:cubicBezTo>
                <a:cubicBezTo>
                  <a:pt x="8689" y="2097"/>
                  <a:pt x="8594" y="2056"/>
                  <a:pt x="8542" y="1983"/>
                </a:cubicBezTo>
                <a:cubicBezTo>
                  <a:pt x="8507" y="1914"/>
                  <a:pt x="8507" y="1844"/>
                  <a:pt x="8542" y="1774"/>
                </a:cubicBezTo>
                <a:cubicBezTo>
                  <a:pt x="8588" y="1677"/>
                  <a:pt x="8659" y="1638"/>
                  <a:pt x="8731" y="1638"/>
                </a:cubicBezTo>
                <a:close/>
                <a:moveTo>
                  <a:pt x="5900" y="4215"/>
                </a:moveTo>
                <a:cubicBezTo>
                  <a:pt x="5954" y="4215"/>
                  <a:pt x="6019" y="4249"/>
                  <a:pt x="6089" y="4332"/>
                </a:cubicBezTo>
                <a:cubicBezTo>
                  <a:pt x="6211" y="4453"/>
                  <a:pt x="6229" y="4680"/>
                  <a:pt x="6142" y="4801"/>
                </a:cubicBezTo>
                <a:cubicBezTo>
                  <a:pt x="6114" y="4838"/>
                  <a:pt x="6078" y="4865"/>
                  <a:pt x="6029" y="4865"/>
                </a:cubicBezTo>
                <a:cubicBezTo>
                  <a:pt x="5984" y="4865"/>
                  <a:pt x="5930" y="4842"/>
                  <a:pt x="5863" y="4784"/>
                </a:cubicBezTo>
                <a:cubicBezTo>
                  <a:pt x="5648" y="4609"/>
                  <a:pt x="5714" y="4215"/>
                  <a:pt x="5900" y="4215"/>
                </a:cubicBezTo>
                <a:close/>
                <a:moveTo>
                  <a:pt x="11465" y="5410"/>
                </a:moveTo>
                <a:cubicBezTo>
                  <a:pt x="11464" y="5410"/>
                  <a:pt x="11464" y="5411"/>
                  <a:pt x="11463" y="5411"/>
                </a:cubicBezTo>
                <a:lnTo>
                  <a:pt x="11463" y="5411"/>
                </a:lnTo>
                <a:cubicBezTo>
                  <a:pt x="11464" y="5411"/>
                  <a:pt x="11464" y="5410"/>
                  <a:pt x="11465" y="5410"/>
                </a:cubicBezTo>
                <a:close/>
                <a:moveTo>
                  <a:pt x="8996" y="5102"/>
                </a:moveTo>
                <a:cubicBezTo>
                  <a:pt x="9185" y="5102"/>
                  <a:pt x="9367" y="5327"/>
                  <a:pt x="9342" y="5515"/>
                </a:cubicBezTo>
                <a:cubicBezTo>
                  <a:pt x="9325" y="5567"/>
                  <a:pt x="9308" y="5602"/>
                  <a:pt x="9255" y="5654"/>
                </a:cubicBezTo>
                <a:cubicBezTo>
                  <a:pt x="9210" y="5686"/>
                  <a:pt x="9158" y="5701"/>
                  <a:pt x="9106" y="5701"/>
                </a:cubicBezTo>
                <a:cubicBezTo>
                  <a:pt x="8877" y="5701"/>
                  <a:pt x="8630" y="5431"/>
                  <a:pt x="8786" y="5219"/>
                </a:cubicBezTo>
                <a:cubicBezTo>
                  <a:pt x="8849" y="5136"/>
                  <a:pt x="8923" y="5102"/>
                  <a:pt x="8996" y="5102"/>
                </a:cubicBezTo>
                <a:close/>
                <a:moveTo>
                  <a:pt x="4742" y="6827"/>
                </a:moveTo>
                <a:cubicBezTo>
                  <a:pt x="4906" y="6827"/>
                  <a:pt x="5047" y="7019"/>
                  <a:pt x="4872" y="7219"/>
                </a:cubicBezTo>
                <a:cubicBezTo>
                  <a:pt x="4826" y="7273"/>
                  <a:pt x="4776" y="7296"/>
                  <a:pt x="4729" y="7296"/>
                </a:cubicBezTo>
                <a:cubicBezTo>
                  <a:pt x="4579" y="7296"/>
                  <a:pt x="4453" y="7069"/>
                  <a:pt x="4559" y="6924"/>
                </a:cubicBezTo>
                <a:cubicBezTo>
                  <a:pt x="4612" y="6856"/>
                  <a:pt x="4679" y="6827"/>
                  <a:pt x="4742" y="6827"/>
                </a:cubicBezTo>
                <a:close/>
                <a:moveTo>
                  <a:pt x="7581" y="8431"/>
                </a:moveTo>
                <a:cubicBezTo>
                  <a:pt x="7679" y="8431"/>
                  <a:pt x="7763" y="8475"/>
                  <a:pt x="7777" y="8576"/>
                </a:cubicBezTo>
                <a:cubicBezTo>
                  <a:pt x="7777" y="8611"/>
                  <a:pt x="7777" y="8646"/>
                  <a:pt x="7759" y="8698"/>
                </a:cubicBezTo>
                <a:cubicBezTo>
                  <a:pt x="7722" y="8818"/>
                  <a:pt x="7591" y="8895"/>
                  <a:pt x="7472" y="8895"/>
                </a:cubicBezTo>
                <a:cubicBezTo>
                  <a:pt x="7367" y="8895"/>
                  <a:pt x="7271" y="8836"/>
                  <a:pt x="7255" y="8698"/>
                </a:cubicBezTo>
                <a:cubicBezTo>
                  <a:pt x="7244" y="8539"/>
                  <a:pt x="7428" y="8431"/>
                  <a:pt x="7581" y="8431"/>
                </a:cubicBezTo>
                <a:close/>
                <a:moveTo>
                  <a:pt x="6760" y="12644"/>
                </a:moveTo>
                <a:cubicBezTo>
                  <a:pt x="6763" y="12645"/>
                  <a:pt x="6765" y="12646"/>
                  <a:pt x="6768" y="12647"/>
                </a:cubicBezTo>
                <a:cubicBezTo>
                  <a:pt x="6765" y="12646"/>
                  <a:pt x="6763" y="12645"/>
                  <a:pt x="6760" y="12644"/>
                </a:cubicBezTo>
                <a:close/>
                <a:moveTo>
                  <a:pt x="9725" y="0"/>
                </a:moveTo>
                <a:cubicBezTo>
                  <a:pt x="9255" y="17"/>
                  <a:pt x="8925" y="52"/>
                  <a:pt x="8890" y="592"/>
                </a:cubicBezTo>
                <a:cubicBezTo>
                  <a:pt x="8873" y="760"/>
                  <a:pt x="8824" y="1289"/>
                  <a:pt x="8551" y="1289"/>
                </a:cubicBezTo>
                <a:cubicBezTo>
                  <a:pt x="8542" y="1289"/>
                  <a:pt x="8534" y="1288"/>
                  <a:pt x="8525" y="1287"/>
                </a:cubicBezTo>
                <a:cubicBezTo>
                  <a:pt x="8003" y="1218"/>
                  <a:pt x="8090" y="505"/>
                  <a:pt x="8142" y="122"/>
                </a:cubicBezTo>
                <a:lnTo>
                  <a:pt x="8142" y="122"/>
                </a:lnTo>
                <a:cubicBezTo>
                  <a:pt x="8038" y="139"/>
                  <a:pt x="7916" y="157"/>
                  <a:pt x="7812" y="157"/>
                </a:cubicBezTo>
                <a:cubicBezTo>
                  <a:pt x="7777" y="174"/>
                  <a:pt x="7742" y="174"/>
                  <a:pt x="7690" y="174"/>
                </a:cubicBezTo>
                <a:cubicBezTo>
                  <a:pt x="7429" y="226"/>
                  <a:pt x="7185" y="296"/>
                  <a:pt x="7046" y="505"/>
                </a:cubicBezTo>
                <a:cubicBezTo>
                  <a:pt x="6890" y="748"/>
                  <a:pt x="6924" y="1061"/>
                  <a:pt x="6977" y="1322"/>
                </a:cubicBezTo>
                <a:cubicBezTo>
                  <a:pt x="7011" y="1461"/>
                  <a:pt x="7516" y="3044"/>
                  <a:pt x="7429" y="3079"/>
                </a:cubicBezTo>
                <a:cubicBezTo>
                  <a:pt x="7341" y="3105"/>
                  <a:pt x="7259" y="3117"/>
                  <a:pt x="7183" y="3117"/>
                </a:cubicBezTo>
                <a:cubicBezTo>
                  <a:pt x="6277" y="3117"/>
                  <a:pt x="6155" y="1418"/>
                  <a:pt x="6107" y="696"/>
                </a:cubicBezTo>
                <a:cubicBezTo>
                  <a:pt x="6107" y="748"/>
                  <a:pt x="5672" y="939"/>
                  <a:pt x="5620" y="957"/>
                </a:cubicBezTo>
                <a:cubicBezTo>
                  <a:pt x="5550" y="1009"/>
                  <a:pt x="5498" y="1044"/>
                  <a:pt x="5428" y="1079"/>
                </a:cubicBezTo>
                <a:cubicBezTo>
                  <a:pt x="5394" y="1096"/>
                  <a:pt x="5359" y="1131"/>
                  <a:pt x="5324" y="1166"/>
                </a:cubicBezTo>
                <a:cubicBezTo>
                  <a:pt x="5202" y="1253"/>
                  <a:pt x="5115" y="1357"/>
                  <a:pt x="5028" y="1531"/>
                </a:cubicBezTo>
                <a:cubicBezTo>
                  <a:pt x="4646" y="2279"/>
                  <a:pt x="5341" y="2923"/>
                  <a:pt x="5220" y="3705"/>
                </a:cubicBezTo>
                <a:cubicBezTo>
                  <a:pt x="4437" y="3636"/>
                  <a:pt x="4158" y="2766"/>
                  <a:pt x="4002" y="2105"/>
                </a:cubicBezTo>
                <a:cubicBezTo>
                  <a:pt x="3845" y="2244"/>
                  <a:pt x="3689" y="2401"/>
                  <a:pt x="3532" y="2557"/>
                </a:cubicBezTo>
                <a:cubicBezTo>
                  <a:pt x="3515" y="2592"/>
                  <a:pt x="3480" y="2627"/>
                  <a:pt x="3445" y="2662"/>
                </a:cubicBezTo>
                <a:cubicBezTo>
                  <a:pt x="3080" y="3097"/>
                  <a:pt x="2871" y="3584"/>
                  <a:pt x="3410" y="4123"/>
                </a:cubicBezTo>
                <a:cubicBezTo>
                  <a:pt x="3497" y="4210"/>
                  <a:pt x="4576" y="5167"/>
                  <a:pt x="4506" y="5184"/>
                </a:cubicBezTo>
                <a:cubicBezTo>
                  <a:pt x="4378" y="5241"/>
                  <a:pt x="4246" y="5266"/>
                  <a:pt x="4114" y="5266"/>
                </a:cubicBezTo>
                <a:cubicBezTo>
                  <a:pt x="3351" y="5266"/>
                  <a:pt x="2582" y="4409"/>
                  <a:pt x="2419" y="3653"/>
                </a:cubicBezTo>
                <a:cubicBezTo>
                  <a:pt x="2297" y="3792"/>
                  <a:pt x="2054" y="4001"/>
                  <a:pt x="1827" y="4245"/>
                </a:cubicBezTo>
                <a:cubicBezTo>
                  <a:pt x="1810" y="4262"/>
                  <a:pt x="1775" y="4297"/>
                  <a:pt x="1758" y="4332"/>
                </a:cubicBezTo>
                <a:cubicBezTo>
                  <a:pt x="1497" y="4627"/>
                  <a:pt x="1288" y="4975"/>
                  <a:pt x="1445" y="5236"/>
                </a:cubicBezTo>
                <a:cubicBezTo>
                  <a:pt x="1636" y="5567"/>
                  <a:pt x="1932" y="5810"/>
                  <a:pt x="2262" y="5984"/>
                </a:cubicBezTo>
                <a:cubicBezTo>
                  <a:pt x="2593" y="6176"/>
                  <a:pt x="2941" y="6297"/>
                  <a:pt x="3271" y="6454"/>
                </a:cubicBezTo>
                <a:cubicBezTo>
                  <a:pt x="3428" y="6524"/>
                  <a:pt x="3602" y="6593"/>
                  <a:pt x="3706" y="6732"/>
                </a:cubicBezTo>
                <a:cubicBezTo>
                  <a:pt x="3724" y="6767"/>
                  <a:pt x="3758" y="6802"/>
                  <a:pt x="3741" y="6837"/>
                </a:cubicBezTo>
                <a:cubicBezTo>
                  <a:pt x="3741" y="6889"/>
                  <a:pt x="3654" y="6924"/>
                  <a:pt x="3602" y="6924"/>
                </a:cubicBezTo>
                <a:cubicBezTo>
                  <a:pt x="3459" y="6944"/>
                  <a:pt x="3308" y="6954"/>
                  <a:pt x="3154" y="6954"/>
                </a:cubicBezTo>
                <a:cubicBezTo>
                  <a:pt x="2237" y="6954"/>
                  <a:pt x="1186" y="6592"/>
                  <a:pt x="784" y="5758"/>
                </a:cubicBezTo>
                <a:cubicBezTo>
                  <a:pt x="558" y="6054"/>
                  <a:pt x="384" y="6350"/>
                  <a:pt x="297" y="6645"/>
                </a:cubicBezTo>
                <a:cubicBezTo>
                  <a:pt x="279" y="6697"/>
                  <a:pt x="262" y="6732"/>
                  <a:pt x="262" y="6767"/>
                </a:cubicBezTo>
                <a:cubicBezTo>
                  <a:pt x="1" y="7724"/>
                  <a:pt x="453" y="8541"/>
                  <a:pt x="1810" y="8611"/>
                </a:cubicBezTo>
                <a:cubicBezTo>
                  <a:pt x="1942" y="8611"/>
                  <a:pt x="2091" y="8603"/>
                  <a:pt x="2244" y="8603"/>
                </a:cubicBezTo>
                <a:cubicBezTo>
                  <a:pt x="2594" y="8603"/>
                  <a:pt x="2961" y="8645"/>
                  <a:pt x="3167" y="8924"/>
                </a:cubicBezTo>
                <a:cubicBezTo>
                  <a:pt x="2814" y="9234"/>
                  <a:pt x="2289" y="9353"/>
                  <a:pt x="1742" y="9353"/>
                </a:cubicBezTo>
                <a:cubicBezTo>
                  <a:pt x="1186" y="9353"/>
                  <a:pt x="605" y="9230"/>
                  <a:pt x="157" y="9063"/>
                </a:cubicBezTo>
                <a:lnTo>
                  <a:pt x="157" y="9063"/>
                </a:lnTo>
                <a:cubicBezTo>
                  <a:pt x="279" y="9359"/>
                  <a:pt x="471" y="9620"/>
                  <a:pt x="697" y="9864"/>
                </a:cubicBezTo>
                <a:cubicBezTo>
                  <a:pt x="749" y="9916"/>
                  <a:pt x="801" y="9968"/>
                  <a:pt x="853" y="10003"/>
                </a:cubicBezTo>
                <a:cubicBezTo>
                  <a:pt x="1149" y="10264"/>
                  <a:pt x="1480" y="10472"/>
                  <a:pt x="1845" y="10594"/>
                </a:cubicBezTo>
                <a:cubicBezTo>
                  <a:pt x="2112" y="10701"/>
                  <a:pt x="2419" y="10797"/>
                  <a:pt x="2713" y="10797"/>
                </a:cubicBezTo>
                <a:cubicBezTo>
                  <a:pt x="2802" y="10797"/>
                  <a:pt x="2890" y="10788"/>
                  <a:pt x="2976" y="10768"/>
                </a:cubicBezTo>
                <a:cubicBezTo>
                  <a:pt x="3028" y="10768"/>
                  <a:pt x="3497" y="10681"/>
                  <a:pt x="3758" y="10646"/>
                </a:cubicBezTo>
                <a:lnTo>
                  <a:pt x="3758" y="10646"/>
                </a:lnTo>
                <a:cubicBezTo>
                  <a:pt x="3567" y="11116"/>
                  <a:pt x="3410" y="11603"/>
                  <a:pt x="3254" y="12090"/>
                </a:cubicBezTo>
                <a:cubicBezTo>
                  <a:pt x="2854" y="13360"/>
                  <a:pt x="2471" y="14769"/>
                  <a:pt x="2436" y="16109"/>
                </a:cubicBezTo>
                <a:cubicBezTo>
                  <a:pt x="2427" y="16272"/>
                  <a:pt x="2560" y="16355"/>
                  <a:pt x="2697" y="16355"/>
                </a:cubicBezTo>
                <a:cubicBezTo>
                  <a:pt x="2822" y="16355"/>
                  <a:pt x="2951" y="16285"/>
                  <a:pt x="2976" y="16143"/>
                </a:cubicBezTo>
                <a:cubicBezTo>
                  <a:pt x="3219" y="14839"/>
                  <a:pt x="3306" y="13534"/>
                  <a:pt x="3654" y="12264"/>
                </a:cubicBezTo>
                <a:cubicBezTo>
                  <a:pt x="3758" y="11864"/>
                  <a:pt x="3880" y="11464"/>
                  <a:pt x="4019" y="11064"/>
                </a:cubicBezTo>
                <a:cubicBezTo>
                  <a:pt x="4124" y="11551"/>
                  <a:pt x="4367" y="12021"/>
                  <a:pt x="4802" y="12212"/>
                </a:cubicBezTo>
                <a:cubicBezTo>
                  <a:pt x="5098" y="12351"/>
                  <a:pt x="5411" y="12490"/>
                  <a:pt x="5724" y="12577"/>
                </a:cubicBezTo>
                <a:cubicBezTo>
                  <a:pt x="5863" y="12612"/>
                  <a:pt x="6002" y="12629"/>
                  <a:pt x="6142" y="12647"/>
                </a:cubicBezTo>
                <a:cubicBezTo>
                  <a:pt x="6176" y="12647"/>
                  <a:pt x="6229" y="12647"/>
                  <a:pt x="6263" y="12664"/>
                </a:cubicBezTo>
                <a:cubicBezTo>
                  <a:pt x="6316" y="12664"/>
                  <a:pt x="6350" y="12664"/>
                  <a:pt x="6403" y="12647"/>
                </a:cubicBezTo>
                <a:cubicBezTo>
                  <a:pt x="6484" y="12647"/>
                  <a:pt x="6580" y="12631"/>
                  <a:pt x="6662" y="12631"/>
                </a:cubicBezTo>
                <a:cubicBezTo>
                  <a:pt x="6699" y="12631"/>
                  <a:pt x="6733" y="12635"/>
                  <a:pt x="6760" y="12644"/>
                </a:cubicBezTo>
                <a:lnTo>
                  <a:pt x="6760" y="12644"/>
                </a:lnTo>
                <a:cubicBezTo>
                  <a:pt x="6433" y="12522"/>
                  <a:pt x="6123" y="12332"/>
                  <a:pt x="5933" y="12038"/>
                </a:cubicBezTo>
                <a:cubicBezTo>
                  <a:pt x="5724" y="11760"/>
                  <a:pt x="5655" y="11360"/>
                  <a:pt x="5794" y="11046"/>
                </a:cubicBezTo>
                <a:cubicBezTo>
                  <a:pt x="5794" y="11012"/>
                  <a:pt x="5811" y="10994"/>
                  <a:pt x="5846" y="10977"/>
                </a:cubicBezTo>
                <a:cubicBezTo>
                  <a:pt x="5861" y="10966"/>
                  <a:pt x="5876" y="10961"/>
                  <a:pt x="5890" y="10961"/>
                </a:cubicBezTo>
                <a:cubicBezTo>
                  <a:pt x="5944" y="10961"/>
                  <a:pt x="5992" y="11026"/>
                  <a:pt x="6020" y="11081"/>
                </a:cubicBezTo>
                <a:cubicBezTo>
                  <a:pt x="6142" y="11325"/>
                  <a:pt x="6229" y="11568"/>
                  <a:pt x="6333" y="11812"/>
                </a:cubicBezTo>
                <a:cubicBezTo>
                  <a:pt x="6455" y="12038"/>
                  <a:pt x="6646" y="12264"/>
                  <a:pt x="6890" y="12351"/>
                </a:cubicBezTo>
                <a:cubicBezTo>
                  <a:pt x="6961" y="12371"/>
                  <a:pt x="7034" y="12380"/>
                  <a:pt x="7107" y="12380"/>
                </a:cubicBezTo>
                <a:cubicBezTo>
                  <a:pt x="7285" y="12380"/>
                  <a:pt x="7465" y="12331"/>
                  <a:pt x="7638" y="12282"/>
                </a:cubicBezTo>
                <a:cubicBezTo>
                  <a:pt x="7933" y="12195"/>
                  <a:pt x="8212" y="12090"/>
                  <a:pt x="8490" y="11951"/>
                </a:cubicBezTo>
                <a:cubicBezTo>
                  <a:pt x="8507" y="11968"/>
                  <a:pt x="8525" y="11968"/>
                  <a:pt x="8525" y="11968"/>
                </a:cubicBezTo>
                <a:lnTo>
                  <a:pt x="8560" y="11916"/>
                </a:lnTo>
                <a:cubicBezTo>
                  <a:pt x="8768" y="11794"/>
                  <a:pt x="8960" y="11655"/>
                  <a:pt x="9116" y="11464"/>
                </a:cubicBezTo>
                <a:cubicBezTo>
                  <a:pt x="8333" y="11377"/>
                  <a:pt x="7603" y="10803"/>
                  <a:pt x="7325" y="10055"/>
                </a:cubicBezTo>
                <a:cubicBezTo>
                  <a:pt x="7367" y="10042"/>
                  <a:pt x="7409" y="10037"/>
                  <a:pt x="7451" y="10037"/>
                </a:cubicBezTo>
                <a:cubicBezTo>
                  <a:pt x="7700" y="10037"/>
                  <a:pt x="7934" y="10236"/>
                  <a:pt x="8142" y="10385"/>
                </a:cubicBezTo>
                <a:cubicBezTo>
                  <a:pt x="8439" y="10614"/>
                  <a:pt x="8818" y="10775"/>
                  <a:pt x="9182" y="10775"/>
                </a:cubicBezTo>
                <a:cubicBezTo>
                  <a:pt x="9372" y="10775"/>
                  <a:pt x="9558" y="10731"/>
                  <a:pt x="9725" y="10629"/>
                </a:cubicBezTo>
                <a:cubicBezTo>
                  <a:pt x="9934" y="10507"/>
                  <a:pt x="10090" y="10316"/>
                  <a:pt x="10195" y="10090"/>
                </a:cubicBezTo>
                <a:cubicBezTo>
                  <a:pt x="10212" y="10055"/>
                  <a:pt x="10230" y="10020"/>
                  <a:pt x="10247" y="9985"/>
                </a:cubicBezTo>
                <a:cubicBezTo>
                  <a:pt x="10369" y="9724"/>
                  <a:pt x="10421" y="9411"/>
                  <a:pt x="10473" y="9115"/>
                </a:cubicBezTo>
                <a:lnTo>
                  <a:pt x="10473" y="9115"/>
                </a:lnTo>
                <a:cubicBezTo>
                  <a:pt x="10067" y="9208"/>
                  <a:pt x="9654" y="9255"/>
                  <a:pt x="9243" y="9255"/>
                </a:cubicBezTo>
                <a:cubicBezTo>
                  <a:pt x="9037" y="9255"/>
                  <a:pt x="8832" y="9243"/>
                  <a:pt x="8629" y="9220"/>
                </a:cubicBezTo>
                <a:cubicBezTo>
                  <a:pt x="8507" y="9202"/>
                  <a:pt x="8403" y="9185"/>
                  <a:pt x="8316" y="9098"/>
                </a:cubicBezTo>
                <a:cubicBezTo>
                  <a:pt x="8229" y="9029"/>
                  <a:pt x="8194" y="8889"/>
                  <a:pt x="8281" y="8820"/>
                </a:cubicBezTo>
                <a:cubicBezTo>
                  <a:pt x="8316" y="8768"/>
                  <a:pt x="8368" y="8750"/>
                  <a:pt x="8420" y="8750"/>
                </a:cubicBezTo>
                <a:cubicBezTo>
                  <a:pt x="8474" y="8739"/>
                  <a:pt x="8528" y="8734"/>
                  <a:pt x="8582" y="8734"/>
                </a:cubicBezTo>
                <a:cubicBezTo>
                  <a:pt x="8773" y="8734"/>
                  <a:pt x="8965" y="8793"/>
                  <a:pt x="9168" y="8820"/>
                </a:cubicBezTo>
                <a:cubicBezTo>
                  <a:pt x="9229" y="8827"/>
                  <a:pt x="9290" y="8831"/>
                  <a:pt x="9351" y="8831"/>
                </a:cubicBezTo>
                <a:cubicBezTo>
                  <a:pt x="9727" y="8831"/>
                  <a:pt x="10104" y="8694"/>
                  <a:pt x="10404" y="8454"/>
                </a:cubicBezTo>
                <a:cubicBezTo>
                  <a:pt x="10508" y="8367"/>
                  <a:pt x="10612" y="8263"/>
                  <a:pt x="10699" y="8141"/>
                </a:cubicBezTo>
                <a:cubicBezTo>
                  <a:pt x="10717" y="8107"/>
                  <a:pt x="10751" y="8072"/>
                  <a:pt x="10769" y="8020"/>
                </a:cubicBezTo>
                <a:cubicBezTo>
                  <a:pt x="10908" y="7811"/>
                  <a:pt x="10978" y="7567"/>
                  <a:pt x="10995" y="7306"/>
                </a:cubicBezTo>
                <a:lnTo>
                  <a:pt x="10995" y="7306"/>
                </a:lnTo>
                <a:cubicBezTo>
                  <a:pt x="10689" y="7378"/>
                  <a:pt x="10375" y="7413"/>
                  <a:pt x="10058" y="7413"/>
                </a:cubicBezTo>
                <a:cubicBezTo>
                  <a:pt x="9761" y="7413"/>
                  <a:pt x="9463" y="7383"/>
                  <a:pt x="9168" y="7324"/>
                </a:cubicBezTo>
                <a:cubicBezTo>
                  <a:pt x="9116" y="7306"/>
                  <a:pt x="9064" y="7289"/>
                  <a:pt x="9029" y="7237"/>
                </a:cubicBezTo>
                <a:cubicBezTo>
                  <a:pt x="8942" y="7150"/>
                  <a:pt x="9012" y="7011"/>
                  <a:pt x="9116" y="6958"/>
                </a:cubicBezTo>
                <a:cubicBezTo>
                  <a:pt x="9221" y="6906"/>
                  <a:pt x="9342" y="6906"/>
                  <a:pt x="9447" y="6906"/>
                </a:cubicBezTo>
                <a:cubicBezTo>
                  <a:pt x="9489" y="6908"/>
                  <a:pt x="9530" y="6909"/>
                  <a:pt x="9572" y="6909"/>
                </a:cubicBezTo>
                <a:cubicBezTo>
                  <a:pt x="9944" y="6909"/>
                  <a:pt x="10303" y="6838"/>
                  <a:pt x="10647" y="6697"/>
                </a:cubicBezTo>
                <a:cubicBezTo>
                  <a:pt x="10838" y="6628"/>
                  <a:pt x="11030" y="6524"/>
                  <a:pt x="11169" y="6367"/>
                </a:cubicBezTo>
                <a:cubicBezTo>
                  <a:pt x="11186" y="6350"/>
                  <a:pt x="11221" y="6297"/>
                  <a:pt x="11239" y="6228"/>
                </a:cubicBezTo>
                <a:cubicBezTo>
                  <a:pt x="11256" y="6193"/>
                  <a:pt x="11256" y="6158"/>
                  <a:pt x="11273" y="6106"/>
                </a:cubicBezTo>
                <a:cubicBezTo>
                  <a:pt x="11342" y="5830"/>
                  <a:pt x="11411" y="5435"/>
                  <a:pt x="11463" y="5411"/>
                </a:cubicBezTo>
                <a:lnTo>
                  <a:pt x="11463" y="5411"/>
                </a:lnTo>
                <a:cubicBezTo>
                  <a:pt x="11114" y="5551"/>
                  <a:pt x="10786" y="5634"/>
                  <a:pt x="10418" y="5634"/>
                </a:cubicBezTo>
                <a:cubicBezTo>
                  <a:pt x="10329" y="5634"/>
                  <a:pt x="10237" y="5629"/>
                  <a:pt x="10143" y="5619"/>
                </a:cubicBezTo>
                <a:cubicBezTo>
                  <a:pt x="10056" y="5619"/>
                  <a:pt x="9951" y="5584"/>
                  <a:pt x="9916" y="5497"/>
                </a:cubicBezTo>
                <a:cubicBezTo>
                  <a:pt x="9899" y="5428"/>
                  <a:pt x="9951" y="5358"/>
                  <a:pt x="10003" y="5323"/>
                </a:cubicBezTo>
                <a:cubicBezTo>
                  <a:pt x="10073" y="5288"/>
                  <a:pt x="10125" y="5271"/>
                  <a:pt x="10195" y="5254"/>
                </a:cubicBezTo>
                <a:cubicBezTo>
                  <a:pt x="10751" y="5132"/>
                  <a:pt x="11447" y="4627"/>
                  <a:pt x="11534" y="4036"/>
                </a:cubicBezTo>
                <a:cubicBezTo>
                  <a:pt x="11552" y="4019"/>
                  <a:pt x="11552" y="4001"/>
                  <a:pt x="11552" y="3966"/>
                </a:cubicBezTo>
                <a:cubicBezTo>
                  <a:pt x="11552" y="3949"/>
                  <a:pt x="11552" y="3932"/>
                  <a:pt x="11552" y="3914"/>
                </a:cubicBezTo>
                <a:cubicBezTo>
                  <a:pt x="11552" y="3723"/>
                  <a:pt x="11517" y="3531"/>
                  <a:pt x="11482" y="3340"/>
                </a:cubicBezTo>
                <a:cubicBezTo>
                  <a:pt x="11343" y="3531"/>
                  <a:pt x="11152" y="3671"/>
                  <a:pt x="10943" y="3758"/>
                </a:cubicBezTo>
                <a:cubicBezTo>
                  <a:pt x="10830" y="3797"/>
                  <a:pt x="10722" y="3814"/>
                  <a:pt x="10616" y="3814"/>
                </a:cubicBezTo>
                <a:cubicBezTo>
                  <a:pt x="10445" y="3814"/>
                  <a:pt x="10280" y="3770"/>
                  <a:pt x="10108" y="3705"/>
                </a:cubicBezTo>
                <a:cubicBezTo>
                  <a:pt x="10003" y="3671"/>
                  <a:pt x="9864" y="3584"/>
                  <a:pt x="9899" y="3462"/>
                </a:cubicBezTo>
                <a:cubicBezTo>
                  <a:pt x="9916" y="3340"/>
                  <a:pt x="10073" y="3323"/>
                  <a:pt x="10177" y="3323"/>
                </a:cubicBezTo>
                <a:cubicBezTo>
                  <a:pt x="10421" y="3288"/>
                  <a:pt x="10647" y="3166"/>
                  <a:pt x="10856" y="3044"/>
                </a:cubicBezTo>
                <a:cubicBezTo>
                  <a:pt x="10995" y="2975"/>
                  <a:pt x="11134" y="2888"/>
                  <a:pt x="11221" y="2749"/>
                </a:cubicBezTo>
                <a:cubicBezTo>
                  <a:pt x="11239" y="2731"/>
                  <a:pt x="11239" y="2696"/>
                  <a:pt x="11256" y="2662"/>
                </a:cubicBezTo>
                <a:cubicBezTo>
                  <a:pt x="11256" y="2627"/>
                  <a:pt x="11256" y="2592"/>
                  <a:pt x="11256" y="2557"/>
                </a:cubicBezTo>
                <a:cubicBezTo>
                  <a:pt x="11273" y="2296"/>
                  <a:pt x="11204" y="1914"/>
                  <a:pt x="11256" y="1879"/>
                </a:cubicBezTo>
                <a:lnTo>
                  <a:pt x="11256" y="1879"/>
                </a:lnTo>
                <a:cubicBezTo>
                  <a:pt x="10978" y="2053"/>
                  <a:pt x="10647" y="2140"/>
                  <a:pt x="10334" y="2157"/>
                </a:cubicBezTo>
                <a:cubicBezTo>
                  <a:pt x="10230" y="2157"/>
                  <a:pt x="10108" y="2140"/>
                  <a:pt x="10073" y="2035"/>
                </a:cubicBezTo>
                <a:cubicBezTo>
                  <a:pt x="10038" y="1966"/>
                  <a:pt x="10108" y="1879"/>
                  <a:pt x="10177" y="1827"/>
                </a:cubicBezTo>
                <a:cubicBezTo>
                  <a:pt x="10456" y="1618"/>
                  <a:pt x="10856" y="1670"/>
                  <a:pt x="11099" y="1444"/>
                </a:cubicBezTo>
                <a:cubicBezTo>
                  <a:pt x="11221" y="1322"/>
                  <a:pt x="11256" y="1183"/>
                  <a:pt x="11291" y="1044"/>
                </a:cubicBezTo>
                <a:cubicBezTo>
                  <a:pt x="11291" y="1009"/>
                  <a:pt x="11291" y="974"/>
                  <a:pt x="11308" y="939"/>
                </a:cubicBezTo>
                <a:cubicBezTo>
                  <a:pt x="11308" y="870"/>
                  <a:pt x="11326" y="818"/>
                  <a:pt x="11343" y="748"/>
                </a:cubicBezTo>
                <a:cubicBezTo>
                  <a:pt x="11360" y="644"/>
                  <a:pt x="11639" y="52"/>
                  <a:pt x="11760" y="52"/>
                </a:cubicBezTo>
                <a:cubicBezTo>
                  <a:pt x="11691" y="52"/>
                  <a:pt x="11604" y="52"/>
                  <a:pt x="11517" y="35"/>
                </a:cubicBezTo>
                <a:cubicBezTo>
                  <a:pt x="11117" y="17"/>
                  <a:pt x="10699" y="17"/>
                  <a:pt x="102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23"/>
          <p:cNvSpPr/>
          <p:nvPr/>
        </p:nvSpPr>
        <p:spPr>
          <a:xfrm>
            <a:off x="0" y="4439525"/>
            <a:ext cx="3557086" cy="703975"/>
          </a:xfrm>
          <a:custGeom>
            <a:avLst/>
            <a:gdLst/>
            <a:ahLst/>
            <a:cxnLst/>
            <a:rect l="l" t="t" r="r" b="b"/>
            <a:pathLst>
              <a:path w="29539" h="5846" extrusionOk="0">
                <a:moveTo>
                  <a:pt x="19084" y="5080"/>
                </a:moveTo>
                <a:cubicBezTo>
                  <a:pt x="19084" y="5080"/>
                  <a:pt x="19362" y="3532"/>
                  <a:pt x="18753" y="3253"/>
                </a:cubicBezTo>
                <a:cubicBezTo>
                  <a:pt x="18144" y="2992"/>
                  <a:pt x="17483" y="3914"/>
                  <a:pt x="17483" y="3914"/>
                </a:cubicBezTo>
                <a:cubicBezTo>
                  <a:pt x="17483" y="3914"/>
                  <a:pt x="17883" y="888"/>
                  <a:pt x="16440" y="731"/>
                </a:cubicBezTo>
                <a:cubicBezTo>
                  <a:pt x="15013" y="574"/>
                  <a:pt x="15396" y="3375"/>
                  <a:pt x="15396" y="3375"/>
                </a:cubicBezTo>
                <a:cubicBezTo>
                  <a:pt x="15396" y="3375"/>
                  <a:pt x="13534" y="783"/>
                  <a:pt x="12647" y="1618"/>
                </a:cubicBezTo>
                <a:cubicBezTo>
                  <a:pt x="11777" y="2436"/>
                  <a:pt x="13256" y="3706"/>
                  <a:pt x="13256" y="3706"/>
                </a:cubicBezTo>
                <a:cubicBezTo>
                  <a:pt x="13256" y="3706"/>
                  <a:pt x="11499" y="2331"/>
                  <a:pt x="10786" y="2210"/>
                </a:cubicBezTo>
                <a:cubicBezTo>
                  <a:pt x="9412" y="2992"/>
                  <a:pt x="11273" y="4193"/>
                  <a:pt x="11273" y="4193"/>
                </a:cubicBezTo>
                <a:cubicBezTo>
                  <a:pt x="11273" y="4193"/>
                  <a:pt x="10403" y="4471"/>
                  <a:pt x="8246" y="4088"/>
                </a:cubicBezTo>
                <a:cubicBezTo>
                  <a:pt x="6228" y="3723"/>
                  <a:pt x="2714" y="0"/>
                  <a:pt x="1" y="714"/>
                </a:cubicBezTo>
                <a:lnTo>
                  <a:pt x="1" y="5845"/>
                </a:lnTo>
                <a:lnTo>
                  <a:pt x="29539" y="5845"/>
                </a:lnTo>
                <a:cubicBezTo>
                  <a:pt x="24529" y="4697"/>
                  <a:pt x="19084" y="5080"/>
                  <a:pt x="19084" y="50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23"/>
          <p:cNvSpPr/>
          <p:nvPr/>
        </p:nvSpPr>
        <p:spPr>
          <a:xfrm>
            <a:off x="-422808" y="3712875"/>
            <a:ext cx="1100305" cy="1288101"/>
          </a:xfrm>
          <a:custGeom>
            <a:avLst/>
            <a:gdLst/>
            <a:ahLst/>
            <a:cxnLst/>
            <a:rect l="l" t="t" r="r" b="b"/>
            <a:pathLst>
              <a:path w="18040" h="21119" extrusionOk="0">
                <a:moveTo>
                  <a:pt x="9029" y="12717"/>
                </a:moveTo>
                <a:cubicBezTo>
                  <a:pt x="9081" y="12525"/>
                  <a:pt x="9342" y="12438"/>
                  <a:pt x="9585" y="12508"/>
                </a:cubicBezTo>
                <a:cubicBezTo>
                  <a:pt x="9846" y="12577"/>
                  <a:pt x="10003" y="12804"/>
                  <a:pt x="9951" y="12995"/>
                </a:cubicBezTo>
                <a:cubicBezTo>
                  <a:pt x="9899" y="13186"/>
                  <a:pt x="9655" y="13273"/>
                  <a:pt x="9394" y="13204"/>
                </a:cubicBezTo>
                <a:cubicBezTo>
                  <a:pt x="9133" y="13117"/>
                  <a:pt x="8977" y="12908"/>
                  <a:pt x="9029" y="12717"/>
                </a:cubicBezTo>
                <a:close/>
                <a:moveTo>
                  <a:pt x="7968" y="10960"/>
                </a:moveTo>
                <a:cubicBezTo>
                  <a:pt x="8037" y="10664"/>
                  <a:pt x="8437" y="10507"/>
                  <a:pt x="8837" y="10629"/>
                </a:cubicBezTo>
                <a:cubicBezTo>
                  <a:pt x="9238" y="10751"/>
                  <a:pt x="9498" y="11081"/>
                  <a:pt x="9412" y="11377"/>
                </a:cubicBezTo>
                <a:cubicBezTo>
                  <a:pt x="9325" y="11673"/>
                  <a:pt x="8942" y="11829"/>
                  <a:pt x="8524" y="11708"/>
                </a:cubicBezTo>
                <a:cubicBezTo>
                  <a:pt x="8124" y="11586"/>
                  <a:pt x="7881" y="11255"/>
                  <a:pt x="7968" y="10960"/>
                </a:cubicBezTo>
                <a:close/>
                <a:moveTo>
                  <a:pt x="11795" y="11655"/>
                </a:moveTo>
                <a:cubicBezTo>
                  <a:pt x="12177" y="11255"/>
                  <a:pt x="12612" y="11047"/>
                  <a:pt x="12751" y="11186"/>
                </a:cubicBezTo>
                <a:cubicBezTo>
                  <a:pt x="12891" y="11325"/>
                  <a:pt x="12699" y="11760"/>
                  <a:pt x="12299" y="12160"/>
                </a:cubicBezTo>
                <a:cubicBezTo>
                  <a:pt x="11916" y="12560"/>
                  <a:pt x="11499" y="12769"/>
                  <a:pt x="11342" y="12630"/>
                </a:cubicBezTo>
                <a:cubicBezTo>
                  <a:pt x="11203" y="12490"/>
                  <a:pt x="11412" y="12056"/>
                  <a:pt x="11795" y="11655"/>
                </a:cubicBezTo>
                <a:close/>
                <a:moveTo>
                  <a:pt x="3079" y="17848"/>
                </a:moveTo>
                <a:cubicBezTo>
                  <a:pt x="3967" y="18631"/>
                  <a:pt x="4523" y="19901"/>
                  <a:pt x="6072" y="18718"/>
                </a:cubicBezTo>
                <a:cubicBezTo>
                  <a:pt x="7637" y="17535"/>
                  <a:pt x="8924" y="16422"/>
                  <a:pt x="9116" y="16909"/>
                </a:cubicBezTo>
                <a:cubicBezTo>
                  <a:pt x="9325" y="17396"/>
                  <a:pt x="7446" y="19014"/>
                  <a:pt x="5828" y="19640"/>
                </a:cubicBezTo>
                <a:cubicBezTo>
                  <a:pt x="4228" y="20266"/>
                  <a:pt x="6367" y="20719"/>
                  <a:pt x="7376" y="20614"/>
                </a:cubicBezTo>
                <a:cubicBezTo>
                  <a:pt x="8385" y="20510"/>
                  <a:pt x="8750" y="19153"/>
                  <a:pt x="9533" y="18092"/>
                </a:cubicBezTo>
                <a:cubicBezTo>
                  <a:pt x="10316" y="17013"/>
                  <a:pt x="9881" y="19484"/>
                  <a:pt x="8942" y="20301"/>
                </a:cubicBezTo>
                <a:cubicBezTo>
                  <a:pt x="8002" y="21119"/>
                  <a:pt x="11203" y="19936"/>
                  <a:pt x="11603" y="18318"/>
                </a:cubicBezTo>
                <a:cubicBezTo>
                  <a:pt x="12021" y="16700"/>
                  <a:pt x="10803" y="15343"/>
                  <a:pt x="11290" y="14908"/>
                </a:cubicBezTo>
                <a:cubicBezTo>
                  <a:pt x="11899" y="14404"/>
                  <a:pt x="12699" y="16665"/>
                  <a:pt x="14108" y="16318"/>
                </a:cubicBezTo>
                <a:cubicBezTo>
                  <a:pt x="15517" y="15987"/>
                  <a:pt x="17222" y="15656"/>
                  <a:pt x="17240" y="13395"/>
                </a:cubicBezTo>
                <a:cubicBezTo>
                  <a:pt x="17013" y="13151"/>
                  <a:pt x="15796" y="14908"/>
                  <a:pt x="14613" y="14352"/>
                </a:cubicBezTo>
                <a:cubicBezTo>
                  <a:pt x="13413" y="13795"/>
                  <a:pt x="15100" y="13099"/>
                  <a:pt x="15918" y="12943"/>
                </a:cubicBezTo>
                <a:cubicBezTo>
                  <a:pt x="16718" y="12804"/>
                  <a:pt x="18005" y="12508"/>
                  <a:pt x="18022" y="11064"/>
                </a:cubicBezTo>
                <a:cubicBezTo>
                  <a:pt x="18040" y="9620"/>
                  <a:pt x="17257" y="8924"/>
                  <a:pt x="17170" y="9063"/>
                </a:cubicBezTo>
                <a:cubicBezTo>
                  <a:pt x="17066" y="9203"/>
                  <a:pt x="16439" y="10629"/>
                  <a:pt x="14978" y="11621"/>
                </a:cubicBezTo>
                <a:cubicBezTo>
                  <a:pt x="13517" y="12595"/>
                  <a:pt x="13534" y="11986"/>
                  <a:pt x="15048" y="10733"/>
                </a:cubicBezTo>
                <a:cubicBezTo>
                  <a:pt x="16544" y="9481"/>
                  <a:pt x="17501" y="8559"/>
                  <a:pt x="17013" y="7115"/>
                </a:cubicBezTo>
                <a:cubicBezTo>
                  <a:pt x="16526" y="5654"/>
                  <a:pt x="15639" y="4767"/>
                  <a:pt x="15639" y="5602"/>
                </a:cubicBezTo>
                <a:cubicBezTo>
                  <a:pt x="15639" y="6419"/>
                  <a:pt x="13604" y="10716"/>
                  <a:pt x="12856" y="10873"/>
                </a:cubicBezTo>
                <a:cubicBezTo>
                  <a:pt x="12108" y="11029"/>
                  <a:pt x="15883" y="5497"/>
                  <a:pt x="15083" y="4488"/>
                </a:cubicBezTo>
                <a:cubicBezTo>
                  <a:pt x="14265" y="3497"/>
                  <a:pt x="13221" y="2923"/>
                  <a:pt x="13378" y="3601"/>
                </a:cubicBezTo>
                <a:cubicBezTo>
                  <a:pt x="13534" y="4297"/>
                  <a:pt x="12073" y="10177"/>
                  <a:pt x="11360" y="9846"/>
                </a:cubicBezTo>
                <a:cubicBezTo>
                  <a:pt x="10647" y="9533"/>
                  <a:pt x="13656" y="3305"/>
                  <a:pt x="12665" y="2349"/>
                </a:cubicBezTo>
                <a:cubicBezTo>
                  <a:pt x="11673" y="1392"/>
                  <a:pt x="10386" y="470"/>
                  <a:pt x="10890" y="2140"/>
                </a:cubicBezTo>
                <a:cubicBezTo>
                  <a:pt x="11395" y="3793"/>
                  <a:pt x="10507" y="8228"/>
                  <a:pt x="9986" y="8072"/>
                </a:cubicBezTo>
                <a:cubicBezTo>
                  <a:pt x="9481" y="7915"/>
                  <a:pt x="11377" y="2366"/>
                  <a:pt x="9951" y="1183"/>
                </a:cubicBezTo>
                <a:cubicBezTo>
                  <a:pt x="8542" y="0"/>
                  <a:pt x="7602" y="244"/>
                  <a:pt x="8072" y="783"/>
                </a:cubicBezTo>
                <a:cubicBezTo>
                  <a:pt x="8542" y="1322"/>
                  <a:pt x="9377" y="5463"/>
                  <a:pt x="8733" y="5480"/>
                </a:cubicBezTo>
                <a:cubicBezTo>
                  <a:pt x="8089" y="5497"/>
                  <a:pt x="8246" y="1288"/>
                  <a:pt x="7428" y="800"/>
                </a:cubicBezTo>
                <a:cubicBezTo>
                  <a:pt x="6611" y="296"/>
                  <a:pt x="5932" y="1044"/>
                  <a:pt x="5497" y="661"/>
                </a:cubicBezTo>
                <a:cubicBezTo>
                  <a:pt x="5654" y="1548"/>
                  <a:pt x="3654" y="1635"/>
                  <a:pt x="4036" y="2905"/>
                </a:cubicBezTo>
                <a:cubicBezTo>
                  <a:pt x="4419" y="4175"/>
                  <a:pt x="7881" y="6332"/>
                  <a:pt x="7289" y="7063"/>
                </a:cubicBezTo>
                <a:cubicBezTo>
                  <a:pt x="6715" y="7776"/>
                  <a:pt x="3410" y="5045"/>
                  <a:pt x="2888" y="4053"/>
                </a:cubicBezTo>
                <a:cubicBezTo>
                  <a:pt x="2366" y="3079"/>
                  <a:pt x="1444" y="4993"/>
                  <a:pt x="1757" y="5915"/>
                </a:cubicBezTo>
                <a:cubicBezTo>
                  <a:pt x="2070" y="6854"/>
                  <a:pt x="4610" y="8281"/>
                  <a:pt x="6419" y="8976"/>
                </a:cubicBezTo>
                <a:cubicBezTo>
                  <a:pt x="8229" y="9655"/>
                  <a:pt x="8072" y="11447"/>
                  <a:pt x="6559" y="10838"/>
                </a:cubicBezTo>
                <a:cubicBezTo>
                  <a:pt x="5045" y="10229"/>
                  <a:pt x="2175" y="8576"/>
                  <a:pt x="1270" y="7272"/>
                </a:cubicBezTo>
                <a:cubicBezTo>
                  <a:pt x="366" y="5967"/>
                  <a:pt x="0" y="8646"/>
                  <a:pt x="574" y="10403"/>
                </a:cubicBezTo>
                <a:cubicBezTo>
                  <a:pt x="1166" y="12160"/>
                  <a:pt x="5393" y="12230"/>
                  <a:pt x="6750" y="12525"/>
                </a:cubicBezTo>
                <a:cubicBezTo>
                  <a:pt x="8124" y="12821"/>
                  <a:pt x="6454" y="13952"/>
                  <a:pt x="5010" y="13865"/>
                </a:cubicBezTo>
                <a:cubicBezTo>
                  <a:pt x="3567" y="13795"/>
                  <a:pt x="1496" y="12473"/>
                  <a:pt x="818" y="11951"/>
                </a:cubicBezTo>
                <a:cubicBezTo>
                  <a:pt x="157" y="11429"/>
                  <a:pt x="192" y="14195"/>
                  <a:pt x="1670" y="15396"/>
                </a:cubicBezTo>
                <a:cubicBezTo>
                  <a:pt x="3132" y="16596"/>
                  <a:pt x="4993" y="15691"/>
                  <a:pt x="6054" y="15396"/>
                </a:cubicBezTo>
                <a:cubicBezTo>
                  <a:pt x="7098" y="15082"/>
                  <a:pt x="8298" y="14874"/>
                  <a:pt x="8385" y="15291"/>
                </a:cubicBezTo>
                <a:cubicBezTo>
                  <a:pt x="8472" y="15709"/>
                  <a:pt x="5045" y="17135"/>
                  <a:pt x="3410" y="16578"/>
                </a:cubicBezTo>
                <a:cubicBezTo>
                  <a:pt x="1757" y="16022"/>
                  <a:pt x="2192" y="17083"/>
                  <a:pt x="3079" y="178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0" name="Google Shape;2180;p23"/>
          <p:cNvGrpSpPr/>
          <p:nvPr/>
        </p:nvGrpSpPr>
        <p:grpSpPr>
          <a:xfrm>
            <a:off x="7970500" y="3699900"/>
            <a:ext cx="812846" cy="1314068"/>
            <a:chOff x="8430900" y="3374325"/>
            <a:chExt cx="812846" cy="1314068"/>
          </a:xfrm>
        </p:grpSpPr>
        <p:sp>
          <p:nvSpPr>
            <p:cNvPr id="2181" name="Google Shape;2181;p2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23"/>
          <p:cNvGrpSpPr/>
          <p:nvPr/>
        </p:nvGrpSpPr>
        <p:grpSpPr>
          <a:xfrm flipH="1">
            <a:off x="8565725" y="3699900"/>
            <a:ext cx="812846" cy="1314068"/>
            <a:chOff x="8430900" y="3374325"/>
            <a:chExt cx="812846" cy="1314068"/>
          </a:xfrm>
        </p:grpSpPr>
        <p:sp>
          <p:nvSpPr>
            <p:cNvPr id="2184" name="Google Shape;2184;p2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23"/>
          <p:cNvGrpSpPr/>
          <p:nvPr/>
        </p:nvGrpSpPr>
        <p:grpSpPr>
          <a:xfrm>
            <a:off x="7199581" y="923323"/>
            <a:ext cx="2250439" cy="4339525"/>
            <a:chOff x="3918925" y="1460175"/>
            <a:chExt cx="364025" cy="701950"/>
          </a:xfrm>
        </p:grpSpPr>
        <p:sp>
          <p:nvSpPr>
            <p:cNvPr id="2187" name="Google Shape;2187;p23"/>
            <p:cNvSpPr/>
            <p:nvPr/>
          </p:nvSpPr>
          <p:spPr>
            <a:xfrm>
              <a:off x="4076350" y="1592800"/>
              <a:ext cx="149625" cy="569325"/>
            </a:xfrm>
            <a:custGeom>
              <a:avLst/>
              <a:gdLst/>
              <a:ahLst/>
              <a:cxnLst/>
              <a:rect l="l" t="t" r="r" b="b"/>
              <a:pathLst>
                <a:path w="5985" h="22773" extrusionOk="0">
                  <a:moveTo>
                    <a:pt x="1" y="1"/>
                  </a:moveTo>
                  <a:cubicBezTo>
                    <a:pt x="105" y="245"/>
                    <a:pt x="209" y="453"/>
                    <a:pt x="348" y="679"/>
                  </a:cubicBezTo>
                  <a:cubicBezTo>
                    <a:pt x="470" y="853"/>
                    <a:pt x="540" y="1045"/>
                    <a:pt x="592" y="1236"/>
                  </a:cubicBezTo>
                  <a:cubicBezTo>
                    <a:pt x="662" y="1462"/>
                    <a:pt x="696" y="1688"/>
                    <a:pt x="749" y="1915"/>
                  </a:cubicBezTo>
                  <a:cubicBezTo>
                    <a:pt x="853" y="2367"/>
                    <a:pt x="1027" y="2819"/>
                    <a:pt x="1270" y="3219"/>
                  </a:cubicBezTo>
                  <a:cubicBezTo>
                    <a:pt x="1323" y="3306"/>
                    <a:pt x="1357" y="3376"/>
                    <a:pt x="1392" y="3463"/>
                  </a:cubicBezTo>
                  <a:cubicBezTo>
                    <a:pt x="1410" y="3550"/>
                    <a:pt x="1410" y="3637"/>
                    <a:pt x="1410" y="3706"/>
                  </a:cubicBezTo>
                  <a:cubicBezTo>
                    <a:pt x="1479" y="4124"/>
                    <a:pt x="1827" y="4489"/>
                    <a:pt x="1775" y="4907"/>
                  </a:cubicBezTo>
                  <a:cubicBezTo>
                    <a:pt x="1758" y="5011"/>
                    <a:pt x="1723" y="5115"/>
                    <a:pt x="1758" y="5202"/>
                  </a:cubicBezTo>
                  <a:cubicBezTo>
                    <a:pt x="1775" y="5237"/>
                    <a:pt x="1810" y="5255"/>
                    <a:pt x="1844" y="5289"/>
                  </a:cubicBezTo>
                  <a:cubicBezTo>
                    <a:pt x="1879" y="5359"/>
                    <a:pt x="1897" y="5428"/>
                    <a:pt x="1914" y="5498"/>
                  </a:cubicBezTo>
                  <a:cubicBezTo>
                    <a:pt x="1984" y="5794"/>
                    <a:pt x="2053" y="6090"/>
                    <a:pt x="2071" y="6385"/>
                  </a:cubicBezTo>
                  <a:cubicBezTo>
                    <a:pt x="2071" y="6524"/>
                    <a:pt x="2053" y="6681"/>
                    <a:pt x="2088" y="6820"/>
                  </a:cubicBezTo>
                  <a:cubicBezTo>
                    <a:pt x="2105" y="6890"/>
                    <a:pt x="2140" y="6959"/>
                    <a:pt x="2158" y="7029"/>
                  </a:cubicBezTo>
                  <a:cubicBezTo>
                    <a:pt x="2279" y="7342"/>
                    <a:pt x="2314" y="7707"/>
                    <a:pt x="2245" y="8038"/>
                  </a:cubicBezTo>
                  <a:cubicBezTo>
                    <a:pt x="2245" y="8090"/>
                    <a:pt x="2227" y="8160"/>
                    <a:pt x="2227" y="8212"/>
                  </a:cubicBezTo>
                  <a:cubicBezTo>
                    <a:pt x="2245" y="8351"/>
                    <a:pt x="2366" y="8473"/>
                    <a:pt x="2349" y="8612"/>
                  </a:cubicBezTo>
                  <a:cubicBezTo>
                    <a:pt x="2332" y="8681"/>
                    <a:pt x="2279" y="8751"/>
                    <a:pt x="2262" y="8821"/>
                  </a:cubicBezTo>
                  <a:cubicBezTo>
                    <a:pt x="2262" y="8873"/>
                    <a:pt x="2279" y="8925"/>
                    <a:pt x="2279" y="8977"/>
                  </a:cubicBezTo>
                  <a:cubicBezTo>
                    <a:pt x="2471" y="9673"/>
                    <a:pt x="2175" y="10334"/>
                    <a:pt x="2384" y="11030"/>
                  </a:cubicBezTo>
                  <a:cubicBezTo>
                    <a:pt x="2401" y="11082"/>
                    <a:pt x="2419" y="11117"/>
                    <a:pt x="2436" y="11169"/>
                  </a:cubicBezTo>
                  <a:cubicBezTo>
                    <a:pt x="2436" y="11239"/>
                    <a:pt x="2436" y="11291"/>
                    <a:pt x="2436" y="11360"/>
                  </a:cubicBezTo>
                  <a:cubicBezTo>
                    <a:pt x="2436" y="11604"/>
                    <a:pt x="2436" y="11848"/>
                    <a:pt x="2436" y="12091"/>
                  </a:cubicBezTo>
                  <a:cubicBezTo>
                    <a:pt x="2436" y="12282"/>
                    <a:pt x="2436" y="12474"/>
                    <a:pt x="2436" y="12665"/>
                  </a:cubicBezTo>
                  <a:cubicBezTo>
                    <a:pt x="2419" y="13030"/>
                    <a:pt x="2419" y="13396"/>
                    <a:pt x="2436" y="13761"/>
                  </a:cubicBezTo>
                  <a:cubicBezTo>
                    <a:pt x="2436" y="13848"/>
                    <a:pt x="2436" y="13935"/>
                    <a:pt x="2453" y="14005"/>
                  </a:cubicBezTo>
                  <a:cubicBezTo>
                    <a:pt x="2471" y="14057"/>
                    <a:pt x="2488" y="14109"/>
                    <a:pt x="2488" y="14144"/>
                  </a:cubicBezTo>
                  <a:cubicBezTo>
                    <a:pt x="2540" y="14318"/>
                    <a:pt x="2558" y="14492"/>
                    <a:pt x="2523" y="14648"/>
                  </a:cubicBezTo>
                  <a:cubicBezTo>
                    <a:pt x="2506" y="14840"/>
                    <a:pt x="2523" y="15014"/>
                    <a:pt x="2506" y="15170"/>
                  </a:cubicBezTo>
                  <a:cubicBezTo>
                    <a:pt x="2488" y="15327"/>
                    <a:pt x="2401" y="15379"/>
                    <a:pt x="2453" y="15535"/>
                  </a:cubicBezTo>
                  <a:cubicBezTo>
                    <a:pt x="2523" y="15709"/>
                    <a:pt x="2662" y="15727"/>
                    <a:pt x="2575" y="15953"/>
                  </a:cubicBezTo>
                  <a:cubicBezTo>
                    <a:pt x="2540" y="16005"/>
                    <a:pt x="2506" y="16075"/>
                    <a:pt x="2558" y="16127"/>
                  </a:cubicBezTo>
                  <a:cubicBezTo>
                    <a:pt x="2592" y="16162"/>
                    <a:pt x="2645" y="16179"/>
                    <a:pt x="2679" y="16196"/>
                  </a:cubicBezTo>
                  <a:cubicBezTo>
                    <a:pt x="2749" y="16283"/>
                    <a:pt x="2645" y="16405"/>
                    <a:pt x="2645" y="16527"/>
                  </a:cubicBezTo>
                  <a:cubicBezTo>
                    <a:pt x="2662" y="16614"/>
                    <a:pt x="2714" y="16684"/>
                    <a:pt x="2714" y="16753"/>
                  </a:cubicBezTo>
                  <a:cubicBezTo>
                    <a:pt x="2697" y="16840"/>
                    <a:pt x="2610" y="16910"/>
                    <a:pt x="2627" y="16997"/>
                  </a:cubicBezTo>
                  <a:cubicBezTo>
                    <a:pt x="2645" y="17171"/>
                    <a:pt x="2645" y="17362"/>
                    <a:pt x="2662" y="17519"/>
                  </a:cubicBezTo>
                  <a:cubicBezTo>
                    <a:pt x="2714" y="17745"/>
                    <a:pt x="2853" y="17936"/>
                    <a:pt x="2888" y="18162"/>
                  </a:cubicBezTo>
                  <a:cubicBezTo>
                    <a:pt x="2888" y="18267"/>
                    <a:pt x="2871" y="18371"/>
                    <a:pt x="2906" y="18458"/>
                  </a:cubicBezTo>
                  <a:cubicBezTo>
                    <a:pt x="2923" y="18510"/>
                    <a:pt x="2958" y="18562"/>
                    <a:pt x="2958" y="18614"/>
                  </a:cubicBezTo>
                  <a:cubicBezTo>
                    <a:pt x="2940" y="18701"/>
                    <a:pt x="2853" y="18788"/>
                    <a:pt x="2871" y="18875"/>
                  </a:cubicBezTo>
                  <a:cubicBezTo>
                    <a:pt x="2888" y="18910"/>
                    <a:pt x="2923" y="18945"/>
                    <a:pt x="2940" y="18997"/>
                  </a:cubicBezTo>
                  <a:cubicBezTo>
                    <a:pt x="2975" y="19084"/>
                    <a:pt x="2923" y="19380"/>
                    <a:pt x="2923" y="19484"/>
                  </a:cubicBezTo>
                  <a:cubicBezTo>
                    <a:pt x="2906" y="19641"/>
                    <a:pt x="2853" y="19832"/>
                    <a:pt x="2958" y="19989"/>
                  </a:cubicBezTo>
                  <a:cubicBezTo>
                    <a:pt x="3027" y="20111"/>
                    <a:pt x="3132" y="20232"/>
                    <a:pt x="3114" y="20371"/>
                  </a:cubicBezTo>
                  <a:cubicBezTo>
                    <a:pt x="3097" y="20458"/>
                    <a:pt x="3045" y="20528"/>
                    <a:pt x="3080" y="20615"/>
                  </a:cubicBezTo>
                  <a:cubicBezTo>
                    <a:pt x="3097" y="20685"/>
                    <a:pt x="3184" y="20719"/>
                    <a:pt x="3219" y="20789"/>
                  </a:cubicBezTo>
                  <a:cubicBezTo>
                    <a:pt x="3306" y="20893"/>
                    <a:pt x="3219" y="21067"/>
                    <a:pt x="3306" y="21172"/>
                  </a:cubicBezTo>
                  <a:cubicBezTo>
                    <a:pt x="3341" y="21206"/>
                    <a:pt x="3375" y="21241"/>
                    <a:pt x="3410" y="21276"/>
                  </a:cubicBezTo>
                  <a:cubicBezTo>
                    <a:pt x="3445" y="21328"/>
                    <a:pt x="3462" y="21398"/>
                    <a:pt x="3462" y="21450"/>
                  </a:cubicBezTo>
                  <a:cubicBezTo>
                    <a:pt x="3480" y="21763"/>
                    <a:pt x="3358" y="22598"/>
                    <a:pt x="3723" y="22720"/>
                  </a:cubicBezTo>
                  <a:cubicBezTo>
                    <a:pt x="3897" y="22772"/>
                    <a:pt x="4297" y="22633"/>
                    <a:pt x="4489" y="22598"/>
                  </a:cubicBezTo>
                  <a:cubicBezTo>
                    <a:pt x="4976" y="22529"/>
                    <a:pt x="5463" y="22424"/>
                    <a:pt x="5967" y="22337"/>
                  </a:cubicBezTo>
                  <a:cubicBezTo>
                    <a:pt x="5985" y="22337"/>
                    <a:pt x="5602" y="21085"/>
                    <a:pt x="5567" y="20980"/>
                  </a:cubicBezTo>
                  <a:cubicBezTo>
                    <a:pt x="5515" y="20806"/>
                    <a:pt x="5445" y="20615"/>
                    <a:pt x="5393" y="20441"/>
                  </a:cubicBezTo>
                  <a:cubicBezTo>
                    <a:pt x="5324" y="20145"/>
                    <a:pt x="5254" y="19867"/>
                    <a:pt x="5202" y="19571"/>
                  </a:cubicBezTo>
                  <a:cubicBezTo>
                    <a:pt x="5167" y="19310"/>
                    <a:pt x="5132" y="19049"/>
                    <a:pt x="5097" y="18788"/>
                  </a:cubicBezTo>
                  <a:cubicBezTo>
                    <a:pt x="5063" y="18597"/>
                    <a:pt x="5028" y="17866"/>
                    <a:pt x="4819" y="17745"/>
                  </a:cubicBezTo>
                  <a:cubicBezTo>
                    <a:pt x="4802" y="17727"/>
                    <a:pt x="4750" y="17710"/>
                    <a:pt x="4732" y="17675"/>
                  </a:cubicBezTo>
                  <a:cubicBezTo>
                    <a:pt x="4680" y="17606"/>
                    <a:pt x="4854" y="17519"/>
                    <a:pt x="4837" y="17432"/>
                  </a:cubicBezTo>
                  <a:cubicBezTo>
                    <a:pt x="4837" y="17397"/>
                    <a:pt x="4784" y="17362"/>
                    <a:pt x="4767" y="17327"/>
                  </a:cubicBezTo>
                  <a:cubicBezTo>
                    <a:pt x="4680" y="17240"/>
                    <a:pt x="4697" y="17084"/>
                    <a:pt x="4732" y="16944"/>
                  </a:cubicBezTo>
                  <a:cubicBezTo>
                    <a:pt x="4732" y="16892"/>
                    <a:pt x="4750" y="16858"/>
                    <a:pt x="4715" y="16805"/>
                  </a:cubicBezTo>
                  <a:cubicBezTo>
                    <a:pt x="4697" y="16788"/>
                    <a:pt x="4663" y="16771"/>
                    <a:pt x="4645" y="16753"/>
                  </a:cubicBezTo>
                  <a:cubicBezTo>
                    <a:pt x="4541" y="16666"/>
                    <a:pt x="4610" y="16527"/>
                    <a:pt x="4610" y="16388"/>
                  </a:cubicBezTo>
                  <a:cubicBezTo>
                    <a:pt x="4610" y="16318"/>
                    <a:pt x="4593" y="16266"/>
                    <a:pt x="4576" y="16196"/>
                  </a:cubicBezTo>
                  <a:cubicBezTo>
                    <a:pt x="4523" y="16040"/>
                    <a:pt x="4593" y="15831"/>
                    <a:pt x="4419" y="15727"/>
                  </a:cubicBezTo>
                  <a:cubicBezTo>
                    <a:pt x="4384" y="15709"/>
                    <a:pt x="4315" y="15692"/>
                    <a:pt x="4297" y="15640"/>
                  </a:cubicBezTo>
                  <a:cubicBezTo>
                    <a:pt x="4245" y="15570"/>
                    <a:pt x="4315" y="15483"/>
                    <a:pt x="4332" y="15396"/>
                  </a:cubicBezTo>
                  <a:cubicBezTo>
                    <a:pt x="4349" y="15327"/>
                    <a:pt x="4349" y="15240"/>
                    <a:pt x="4332" y="15170"/>
                  </a:cubicBezTo>
                  <a:cubicBezTo>
                    <a:pt x="4280" y="14944"/>
                    <a:pt x="4228" y="14718"/>
                    <a:pt x="4176" y="14492"/>
                  </a:cubicBezTo>
                  <a:cubicBezTo>
                    <a:pt x="4158" y="14457"/>
                    <a:pt x="4141" y="14405"/>
                    <a:pt x="4141" y="14370"/>
                  </a:cubicBezTo>
                  <a:cubicBezTo>
                    <a:pt x="4141" y="14318"/>
                    <a:pt x="4141" y="14248"/>
                    <a:pt x="4141" y="14196"/>
                  </a:cubicBezTo>
                  <a:cubicBezTo>
                    <a:pt x="4176" y="13900"/>
                    <a:pt x="4210" y="13587"/>
                    <a:pt x="4245" y="13291"/>
                  </a:cubicBezTo>
                  <a:cubicBezTo>
                    <a:pt x="4158" y="13309"/>
                    <a:pt x="4123" y="13204"/>
                    <a:pt x="4123" y="13135"/>
                  </a:cubicBezTo>
                  <a:cubicBezTo>
                    <a:pt x="4141" y="13048"/>
                    <a:pt x="4158" y="12961"/>
                    <a:pt x="4123" y="12909"/>
                  </a:cubicBezTo>
                  <a:cubicBezTo>
                    <a:pt x="3932" y="12648"/>
                    <a:pt x="3880" y="12369"/>
                    <a:pt x="3984" y="12039"/>
                  </a:cubicBezTo>
                  <a:cubicBezTo>
                    <a:pt x="4019" y="11935"/>
                    <a:pt x="4071" y="11830"/>
                    <a:pt x="4054" y="11726"/>
                  </a:cubicBezTo>
                  <a:cubicBezTo>
                    <a:pt x="4036" y="11656"/>
                    <a:pt x="4019" y="11604"/>
                    <a:pt x="3984" y="11552"/>
                  </a:cubicBezTo>
                  <a:cubicBezTo>
                    <a:pt x="3949" y="11447"/>
                    <a:pt x="3949" y="11343"/>
                    <a:pt x="3932" y="11239"/>
                  </a:cubicBezTo>
                  <a:lnTo>
                    <a:pt x="3915" y="10908"/>
                  </a:lnTo>
                  <a:cubicBezTo>
                    <a:pt x="3862" y="10508"/>
                    <a:pt x="3828" y="10108"/>
                    <a:pt x="3828" y="9708"/>
                  </a:cubicBezTo>
                  <a:cubicBezTo>
                    <a:pt x="3845" y="9656"/>
                    <a:pt x="3845" y="9586"/>
                    <a:pt x="3810" y="9534"/>
                  </a:cubicBezTo>
                  <a:cubicBezTo>
                    <a:pt x="3775" y="9482"/>
                    <a:pt x="3723" y="9447"/>
                    <a:pt x="3688" y="9395"/>
                  </a:cubicBezTo>
                  <a:cubicBezTo>
                    <a:pt x="3619" y="9256"/>
                    <a:pt x="3793" y="9099"/>
                    <a:pt x="3775" y="8942"/>
                  </a:cubicBezTo>
                  <a:cubicBezTo>
                    <a:pt x="3775" y="8786"/>
                    <a:pt x="3601" y="8664"/>
                    <a:pt x="3619" y="8525"/>
                  </a:cubicBezTo>
                  <a:cubicBezTo>
                    <a:pt x="3636" y="8438"/>
                    <a:pt x="3688" y="8368"/>
                    <a:pt x="3706" y="8281"/>
                  </a:cubicBezTo>
                  <a:cubicBezTo>
                    <a:pt x="3723" y="8212"/>
                    <a:pt x="3688" y="8142"/>
                    <a:pt x="3671" y="8073"/>
                  </a:cubicBezTo>
                  <a:lnTo>
                    <a:pt x="3410" y="7377"/>
                  </a:lnTo>
                  <a:cubicBezTo>
                    <a:pt x="3358" y="7220"/>
                    <a:pt x="3288" y="7046"/>
                    <a:pt x="3323" y="6872"/>
                  </a:cubicBezTo>
                  <a:cubicBezTo>
                    <a:pt x="3323" y="6785"/>
                    <a:pt x="3358" y="6716"/>
                    <a:pt x="3323" y="6646"/>
                  </a:cubicBezTo>
                  <a:cubicBezTo>
                    <a:pt x="3288" y="6594"/>
                    <a:pt x="3219" y="6577"/>
                    <a:pt x="3184" y="6524"/>
                  </a:cubicBezTo>
                  <a:cubicBezTo>
                    <a:pt x="3149" y="6490"/>
                    <a:pt x="3149" y="6420"/>
                    <a:pt x="3149" y="6368"/>
                  </a:cubicBezTo>
                  <a:cubicBezTo>
                    <a:pt x="3149" y="5898"/>
                    <a:pt x="3027" y="5463"/>
                    <a:pt x="2853" y="5046"/>
                  </a:cubicBezTo>
                  <a:cubicBezTo>
                    <a:pt x="2645" y="4593"/>
                    <a:pt x="2575" y="4089"/>
                    <a:pt x="2419" y="3619"/>
                  </a:cubicBezTo>
                  <a:cubicBezTo>
                    <a:pt x="2384" y="3480"/>
                    <a:pt x="2332" y="3341"/>
                    <a:pt x="2279" y="3219"/>
                  </a:cubicBezTo>
                  <a:cubicBezTo>
                    <a:pt x="2227" y="3097"/>
                    <a:pt x="2175" y="2976"/>
                    <a:pt x="2123" y="2854"/>
                  </a:cubicBezTo>
                  <a:cubicBezTo>
                    <a:pt x="1984" y="2558"/>
                    <a:pt x="1827" y="2245"/>
                    <a:pt x="1688" y="1932"/>
                  </a:cubicBezTo>
                  <a:cubicBezTo>
                    <a:pt x="1636" y="1845"/>
                    <a:pt x="1601" y="1741"/>
                    <a:pt x="1549" y="1654"/>
                  </a:cubicBezTo>
                  <a:cubicBezTo>
                    <a:pt x="1497" y="1567"/>
                    <a:pt x="1427" y="1480"/>
                    <a:pt x="1375" y="1410"/>
                  </a:cubicBezTo>
                  <a:cubicBezTo>
                    <a:pt x="1218" y="1184"/>
                    <a:pt x="1044" y="958"/>
                    <a:pt x="888" y="714"/>
                  </a:cubicBezTo>
                  <a:cubicBezTo>
                    <a:pt x="783" y="592"/>
                    <a:pt x="679" y="314"/>
                    <a:pt x="557" y="210"/>
                  </a:cubicBezTo>
                  <a:cubicBezTo>
                    <a:pt x="401" y="88"/>
                    <a:pt x="174" y="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3989825" y="1571500"/>
              <a:ext cx="104400" cy="225725"/>
            </a:xfrm>
            <a:custGeom>
              <a:avLst/>
              <a:gdLst/>
              <a:ahLst/>
              <a:cxnLst/>
              <a:rect l="l" t="t" r="r" b="b"/>
              <a:pathLst>
                <a:path w="4176" h="9029" extrusionOk="0">
                  <a:moveTo>
                    <a:pt x="800" y="2645"/>
                  </a:moveTo>
                  <a:cubicBezTo>
                    <a:pt x="0" y="5237"/>
                    <a:pt x="1479" y="8838"/>
                    <a:pt x="1548" y="9029"/>
                  </a:cubicBezTo>
                  <a:cubicBezTo>
                    <a:pt x="1479" y="8525"/>
                    <a:pt x="1253" y="7811"/>
                    <a:pt x="1253" y="7811"/>
                  </a:cubicBezTo>
                  <a:cubicBezTo>
                    <a:pt x="1340" y="7985"/>
                    <a:pt x="1427" y="8124"/>
                    <a:pt x="1496" y="8211"/>
                  </a:cubicBezTo>
                  <a:cubicBezTo>
                    <a:pt x="1496" y="8211"/>
                    <a:pt x="1496" y="8211"/>
                    <a:pt x="1496" y="8211"/>
                  </a:cubicBezTo>
                  <a:cubicBezTo>
                    <a:pt x="1340" y="7829"/>
                    <a:pt x="1218" y="7359"/>
                    <a:pt x="1096" y="7081"/>
                  </a:cubicBezTo>
                  <a:cubicBezTo>
                    <a:pt x="1183" y="7220"/>
                    <a:pt x="1357" y="7603"/>
                    <a:pt x="1479" y="7777"/>
                  </a:cubicBezTo>
                  <a:cubicBezTo>
                    <a:pt x="1357" y="7307"/>
                    <a:pt x="1183" y="6924"/>
                    <a:pt x="992" y="6646"/>
                  </a:cubicBezTo>
                  <a:cubicBezTo>
                    <a:pt x="1131" y="6802"/>
                    <a:pt x="1322" y="7150"/>
                    <a:pt x="1461" y="7307"/>
                  </a:cubicBezTo>
                  <a:cubicBezTo>
                    <a:pt x="1357" y="6994"/>
                    <a:pt x="1148" y="6437"/>
                    <a:pt x="940" y="6193"/>
                  </a:cubicBezTo>
                  <a:cubicBezTo>
                    <a:pt x="1096" y="6350"/>
                    <a:pt x="1322" y="6698"/>
                    <a:pt x="1496" y="6907"/>
                  </a:cubicBezTo>
                  <a:cubicBezTo>
                    <a:pt x="1496" y="6889"/>
                    <a:pt x="1496" y="6889"/>
                    <a:pt x="1496" y="6889"/>
                  </a:cubicBezTo>
                  <a:lnTo>
                    <a:pt x="1113" y="5933"/>
                  </a:lnTo>
                  <a:lnTo>
                    <a:pt x="1514" y="6541"/>
                  </a:lnTo>
                  <a:cubicBezTo>
                    <a:pt x="1514" y="6541"/>
                    <a:pt x="1374" y="6020"/>
                    <a:pt x="1044" y="5532"/>
                  </a:cubicBezTo>
                  <a:lnTo>
                    <a:pt x="1548" y="6141"/>
                  </a:lnTo>
                  <a:cubicBezTo>
                    <a:pt x="1548" y="6141"/>
                    <a:pt x="1374" y="5689"/>
                    <a:pt x="922" y="5063"/>
                  </a:cubicBezTo>
                  <a:cubicBezTo>
                    <a:pt x="922" y="5063"/>
                    <a:pt x="1287" y="5532"/>
                    <a:pt x="1601" y="5759"/>
                  </a:cubicBezTo>
                  <a:lnTo>
                    <a:pt x="1287" y="5272"/>
                  </a:lnTo>
                  <a:cubicBezTo>
                    <a:pt x="1287" y="5272"/>
                    <a:pt x="1479" y="5445"/>
                    <a:pt x="1618" y="5550"/>
                  </a:cubicBezTo>
                  <a:cubicBezTo>
                    <a:pt x="1618" y="5550"/>
                    <a:pt x="1409" y="5150"/>
                    <a:pt x="1287" y="4976"/>
                  </a:cubicBezTo>
                  <a:cubicBezTo>
                    <a:pt x="1287" y="4976"/>
                    <a:pt x="1496" y="5132"/>
                    <a:pt x="1670" y="5237"/>
                  </a:cubicBezTo>
                  <a:cubicBezTo>
                    <a:pt x="1670" y="5237"/>
                    <a:pt x="1044" y="4489"/>
                    <a:pt x="818" y="3828"/>
                  </a:cubicBezTo>
                  <a:cubicBezTo>
                    <a:pt x="818" y="3828"/>
                    <a:pt x="1218" y="4610"/>
                    <a:pt x="1722" y="5045"/>
                  </a:cubicBezTo>
                  <a:cubicBezTo>
                    <a:pt x="1722" y="5045"/>
                    <a:pt x="1183" y="4228"/>
                    <a:pt x="1027" y="3758"/>
                  </a:cubicBezTo>
                  <a:cubicBezTo>
                    <a:pt x="1027" y="3758"/>
                    <a:pt x="1427" y="4297"/>
                    <a:pt x="1809" y="4610"/>
                  </a:cubicBezTo>
                  <a:cubicBezTo>
                    <a:pt x="1809" y="4610"/>
                    <a:pt x="1444" y="4036"/>
                    <a:pt x="1374" y="3775"/>
                  </a:cubicBezTo>
                  <a:cubicBezTo>
                    <a:pt x="1374" y="3775"/>
                    <a:pt x="1601" y="4089"/>
                    <a:pt x="1879" y="4350"/>
                  </a:cubicBezTo>
                  <a:lnTo>
                    <a:pt x="1722" y="3949"/>
                  </a:lnTo>
                  <a:lnTo>
                    <a:pt x="1931" y="4210"/>
                  </a:lnTo>
                  <a:cubicBezTo>
                    <a:pt x="1931" y="4210"/>
                    <a:pt x="1827" y="3706"/>
                    <a:pt x="1722" y="3445"/>
                  </a:cubicBezTo>
                  <a:lnTo>
                    <a:pt x="2053" y="3845"/>
                  </a:lnTo>
                  <a:lnTo>
                    <a:pt x="1948" y="3445"/>
                  </a:lnTo>
                  <a:lnTo>
                    <a:pt x="2122" y="3654"/>
                  </a:lnTo>
                  <a:lnTo>
                    <a:pt x="1861" y="2575"/>
                  </a:lnTo>
                  <a:lnTo>
                    <a:pt x="2244" y="3393"/>
                  </a:lnTo>
                  <a:cubicBezTo>
                    <a:pt x="2244" y="3393"/>
                    <a:pt x="2209" y="3045"/>
                    <a:pt x="2175" y="2888"/>
                  </a:cubicBezTo>
                  <a:lnTo>
                    <a:pt x="2383" y="3097"/>
                  </a:lnTo>
                  <a:lnTo>
                    <a:pt x="2314" y="2871"/>
                  </a:lnTo>
                  <a:lnTo>
                    <a:pt x="2453" y="2993"/>
                  </a:lnTo>
                  <a:lnTo>
                    <a:pt x="2540" y="2662"/>
                  </a:lnTo>
                  <a:lnTo>
                    <a:pt x="2610" y="2714"/>
                  </a:lnTo>
                  <a:lnTo>
                    <a:pt x="2610" y="2714"/>
                  </a:lnTo>
                  <a:cubicBezTo>
                    <a:pt x="2957" y="2175"/>
                    <a:pt x="3392" y="1705"/>
                    <a:pt x="3966" y="1340"/>
                  </a:cubicBezTo>
                  <a:lnTo>
                    <a:pt x="4175" y="731"/>
                  </a:lnTo>
                  <a:cubicBezTo>
                    <a:pt x="4175" y="731"/>
                    <a:pt x="1635" y="1"/>
                    <a:pt x="800" y="26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4073750" y="1569325"/>
              <a:ext cx="159625" cy="161375"/>
            </a:xfrm>
            <a:custGeom>
              <a:avLst/>
              <a:gdLst/>
              <a:ahLst/>
              <a:cxnLst/>
              <a:rect l="l" t="t" r="r" b="b"/>
              <a:pathLst>
                <a:path w="6385" h="6455" extrusionOk="0">
                  <a:moveTo>
                    <a:pt x="4923" y="3549"/>
                  </a:moveTo>
                  <a:cubicBezTo>
                    <a:pt x="4923" y="3549"/>
                    <a:pt x="5028" y="4158"/>
                    <a:pt x="5115" y="4645"/>
                  </a:cubicBezTo>
                  <a:lnTo>
                    <a:pt x="5097" y="3949"/>
                  </a:lnTo>
                  <a:lnTo>
                    <a:pt x="5341" y="4941"/>
                  </a:lnTo>
                  <a:lnTo>
                    <a:pt x="5515" y="4437"/>
                  </a:lnTo>
                  <a:lnTo>
                    <a:pt x="5584" y="5254"/>
                  </a:lnTo>
                  <a:lnTo>
                    <a:pt x="5689" y="4645"/>
                  </a:lnTo>
                  <a:lnTo>
                    <a:pt x="5863" y="5637"/>
                  </a:lnTo>
                  <a:cubicBezTo>
                    <a:pt x="5863" y="5637"/>
                    <a:pt x="5950" y="5411"/>
                    <a:pt x="5932" y="5080"/>
                  </a:cubicBezTo>
                  <a:lnTo>
                    <a:pt x="6384" y="6454"/>
                  </a:lnTo>
                  <a:cubicBezTo>
                    <a:pt x="6263" y="4941"/>
                    <a:pt x="5584" y="1705"/>
                    <a:pt x="3531" y="853"/>
                  </a:cubicBezTo>
                  <a:cubicBezTo>
                    <a:pt x="1479" y="1"/>
                    <a:pt x="0" y="783"/>
                    <a:pt x="0" y="783"/>
                  </a:cubicBezTo>
                  <a:lnTo>
                    <a:pt x="157" y="1079"/>
                  </a:lnTo>
                  <a:cubicBezTo>
                    <a:pt x="505" y="1184"/>
                    <a:pt x="835" y="1323"/>
                    <a:pt x="1148" y="1462"/>
                  </a:cubicBezTo>
                  <a:lnTo>
                    <a:pt x="1148" y="1462"/>
                  </a:lnTo>
                  <a:lnTo>
                    <a:pt x="1200" y="1323"/>
                  </a:lnTo>
                  <a:lnTo>
                    <a:pt x="1253" y="1514"/>
                  </a:lnTo>
                  <a:lnTo>
                    <a:pt x="1322" y="1218"/>
                  </a:lnTo>
                  <a:lnTo>
                    <a:pt x="1340" y="1549"/>
                  </a:lnTo>
                  <a:lnTo>
                    <a:pt x="1444" y="1392"/>
                  </a:lnTo>
                  <a:lnTo>
                    <a:pt x="1531" y="1653"/>
                  </a:lnTo>
                  <a:lnTo>
                    <a:pt x="1618" y="1218"/>
                  </a:lnTo>
                  <a:lnTo>
                    <a:pt x="1635" y="1705"/>
                  </a:lnTo>
                  <a:cubicBezTo>
                    <a:pt x="1635" y="1705"/>
                    <a:pt x="1740" y="1479"/>
                    <a:pt x="1775" y="1323"/>
                  </a:cubicBezTo>
                  <a:lnTo>
                    <a:pt x="1966" y="1897"/>
                  </a:lnTo>
                  <a:cubicBezTo>
                    <a:pt x="1966" y="1897"/>
                    <a:pt x="1983" y="1497"/>
                    <a:pt x="1948" y="1201"/>
                  </a:cubicBezTo>
                  <a:cubicBezTo>
                    <a:pt x="1948" y="1201"/>
                    <a:pt x="2140" y="1601"/>
                    <a:pt x="2140" y="2001"/>
                  </a:cubicBezTo>
                  <a:cubicBezTo>
                    <a:pt x="2140" y="2001"/>
                    <a:pt x="2262" y="1601"/>
                    <a:pt x="2244" y="1323"/>
                  </a:cubicBezTo>
                  <a:lnTo>
                    <a:pt x="2366" y="2140"/>
                  </a:lnTo>
                  <a:lnTo>
                    <a:pt x="2436" y="1740"/>
                  </a:lnTo>
                  <a:lnTo>
                    <a:pt x="2488" y="2227"/>
                  </a:lnTo>
                  <a:lnTo>
                    <a:pt x="2627" y="1027"/>
                  </a:lnTo>
                  <a:lnTo>
                    <a:pt x="2644" y="2332"/>
                  </a:lnTo>
                  <a:cubicBezTo>
                    <a:pt x="2644" y="2332"/>
                    <a:pt x="2818" y="1827"/>
                    <a:pt x="2888" y="1357"/>
                  </a:cubicBezTo>
                  <a:cubicBezTo>
                    <a:pt x="2888" y="1357"/>
                    <a:pt x="2957" y="2001"/>
                    <a:pt x="2905" y="2523"/>
                  </a:cubicBezTo>
                  <a:cubicBezTo>
                    <a:pt x="2905" y="2523"/>
                    <a:pt x="3027" y="2279"/>
                    <a:pt x="3044" y="1914"/>
                  </a:cubicBezTo>
                  <a:cubicBezTo>
                    <a:pt x="3044" y="1914"/>
                    <a:pt x="3114" y="2384"/>
                    <a:pt x="3097" y="2680"/>
                  </a:cubicBezTo>
                  <a:cubicBezTo>
                    <a:pt x="3097" y="2680"/>
                    <a:pt x="3201" y="2488"/>
                    <a:pt x="3218" y="2245"/>
                  </a:cubicBezTo>
                  <a:cubicBezTo>
                    <a:pt x="3218" y="2245"/>
                    <a:pt x="3305" y="2645"/>
                    <a:pt x="3305" y="2836"/>
                  </a:cubicBezTo>
                  <a:cubicBezTo>
                    <a:pt x="3305" y="2836"/>
                    <a:pt x="3410" y="2384"/>
                    <a:pt x="3462" y="1688"/>
                  </a:cubicBezTo>
                  <a:cubicBezTo>
                    <a:pt x="3462" y="1688"/>
                    <a:pt x="3636" y="2540"/>
                    <a:pt x="3531" y="3027"/>
                  </a:cubicBezTo>
                  <a:cubicBezTo>
                    <a:pt x="3531" y="3027"/>
                    <a:pt x="3775" y="2627"/>
                    <a:pt x="3827" y="1827"/>
                  </a:cubicBezTo>
                  <a:cubicBezTo>
                    <a:pt x="3827" y="1827"/>
                    <a:pt x="3827" y="2558"/>
                    <a:pt x="3949" y="3393"/>
                  </a:cubicBezTo>
                  <a:cubicBezTo>
                    <a:pt x="3949" y="3393"/>
                    <a:pt x="3966" y="2610"/>
                    <a:pt x="4036" y="2297"/>
                  </a:cubicBezTo>
                  <a:cubicBezTo>
                    <a:pt x="4036" y="2297"/>
                    <a:pt x="4175" y="3132"/>
                    <a:pt x="4262" y="3706"/>
                  </a:cubicBezTo>
                  <a:cubicBezTo>
                    <a:pt x="4262" y="3706"/>
                    <a:pt x="4314" y="3080"/>
                    <a:pt x="4384" y="2610"/>
                  </a:cubicBezTo>
                  <a:cubicBezTo>
                    <a:pt x="4384" y="2610"/>
                    <a:pt x="4401" y="3219"/>
                    <a:pt x="4575" y="4036"/>
                  </a:cubicBezTo>
                  <a:lnTo>
                    <a:pt x="4558" y="3097"/>
                  </a:lnTo>
                  <a:lnTo>
                    <a:pt x="4923" y="44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4078525" y="1524100"/>
              <a:ext cx="204425" cy="68725"/>
            </a:xfrm>
            <a:custGeom>
              <a:avLst/>
              <a:gdLst/>
              <a:ahLst/>
              <a:cxnLst/>
              <a:rect l="l" t="t" r="r" b="b"/>
              <a:pathLst>
                <a:path w="8177" h="2749" extrusionOk="0">
                  <a:moveTo>
                    <a:pt x="3601" y="87"/>
                  </a:moveTo>
                  <a:cubicBezTo>
                    <a:pt x="6141" y="157"/>
                    <a:pt x="8020" y="2610"/>
                    <a:pt x="8177" y="2749"/>
                  </a:cubicBezTo>
                  <a:cubicBezTo>
                    <a:pt x="7742" y="2523"/>
                    <a:pt x="7185" y="2088"/>
                    <a:pt x="7185" y="2088"/>
                  </a:cubicBezTo>
                  <a:cubicBezTo>
                    <a:pt x="7307" y="2227"/>
                    <a:pt x="7411" y="2349"/>
                    <a:pt x="7463" y="2436"/>
                  </a:cubicBezTo>
                  <a:cubicBezTo>
                    <a:pt x="7463" y="2436"/>
                    <a:pt x="7463" y="2436"/>
                    <a:pt x="7463" y="2436"/>
                  </a:cubicBezTo>
                  <a:cubicBezTo>
                    <a:pt x="7168" y="2175"/>
                    <a:pt x="6785" y="1931"/>
                    <a:pt x="6576" y="1723"/>
                  </a:cubicBezTo>
                  <a:cubicBezTo>
                    <a:pt x="6680" y="1862"/>
                    <a:pt x="6959" y="2123"/>
                    <a:pt x="7081" y="2279"/>
                  </a:cubicBezTo>
                  <a:cubicBezTo>
                    <a:pt x="6698" y="2036"/>
                    <a:pt x="6420" y="1757"/>
                    <a:pt x="6228" y="1496"/>
                  </a:cubicBezTo>
                  <a:cubicBezTo>
                    <a:pt x="6315" y="1670"/>
                    <a:pt x="6576" y="1949"/>
                    <a:pt x="6663" y="2123"/>
                  </a:cubicBezTo>
                  <a:cubicBezTo>
                    <a:pt x="6437" y="1931"/>
                    <a:pt x="6002" y="1583"/>
                    <a:pt x="5845" y="1323"/>
                  </a:cubicBezTo>
                  <a:cubicBezTo>
                    <a:pt x="5932" y="1514"/>
                    <a:pt x="6176" y="1810"/>
                    <a:pt x="6298" y="2018"/>
                  </a:cubicBezTo>
                  <a:cubicBezTo>
                    <a:pt x="6298" y="2018"/>
                    <a:pt x="6298" y="2018"/>
                    <a:pt x="6298" y="2018"/>
                  </a:cubicBezTo>
                  <a:lnTo>
                    <a:pt x="5567" y="1392"/>
                  </a:lnTo>
                  <a:lnTo>
                    <a:pt x="5985" y="1931"/>
                  </a:lnTo>
                  <a:cubicBezTo>
                    <a:pt x="5985" y="1931"/>
                    <a:pt x="5550" y="1653"/>
                    <a:pt x="5219" y="1201"/>
                  </a:cubicBezTo>
                  <a:lnTo>
                    <a:pt x="5619" y="1844"/>
                  </a:lnTo>
                  <a:cubicBezTo>
                    <a:pt x="5619" y="1844"/>
                    <a:pt x="5271" y="1549"/>
                    <a:pt x="4837" y="957"/>
                  </a:cubicBezTo>
                  <a:cubicBezTo>
                    <a:pt x="4837" y="957"/>
                    <a:pt x="5132" y="1427"/>
                    <a:pt x="5254" y="1757"/>
                  </a:cubicBezTo>
                  <a:lnTo>
                    <a:pt x="4924" y="1340"/>
                  </a:lnTo>
                  <a:cubicBezTo>
                    <a:pt x="4924" y="1340"/>
                    <a:pt x="5010" y="1549"/>
                    <a:pt x="5063" y="1723"/>
                  </a:cubicBezTo>
                  <a:cubicBezTo>
                    <a:pt x="5063" y="1723"/>
                    <a:pt x="4767" y="1409"/>
                    <a:pt x="4645" y="1236"/>
                  </a:cubicBezTo>
                  <a:cubicBezTo>
                    <a:pt x="4645" y="1236"/>
                    <a:pt x="4732" y="1479"/>
                    <a:pt x="4767" y="1670"/>
                  </a:cubicBezTo>
                  <a:cubicBezTo>
                    <a:pt x="4767" y="1670"/>
                    <a:pt x="4297" y="870"/>
                    <a:pt x="3793" y="470"/>
                  </a:cubicBezTo>
                  <a:cubicBezTo>
                    <a:pt x="3793" y="470"/>
                    <a:pt x="4349" y="1062"/>
                    <a:pt x="4576" y="1653"/>
                  </a:cubicBezTo>
                  <a:cubicBezTo>
                    <a:pt x="4576" y="1653"/>
                    <a:pt x="4019" y="922"/>
                    <a:pt x="3654" y="627"/>
                  </a:cubicBezTo>
                  <a:cubicBezTo>
                    <a:pt x="3654" y="627"/>
                    <a:pt x="4002" y="1166"/>
                    <a:pt x="4175" y="1601"/>
                  </a:cubicBezTo>
                  <a:cubicBezTo>
                    <a:pt x="4175" y="1601"/>
                    <a:pt x="3775" y="1096"/>
                    <a:pt x="3567" y="940"/>
                  </a:cubicBezTo>
                  <a:cubicBezTo>
                    <a:pt x="3567" y="940"/>
                    <a:pt x="3775" y="1236"/>
                    <a:pt x="3915" y="1583"/>
                  </a:cubicBezTo>
                  <a:lnTo>
                    <a:pt x="3601" y="1305"/>
                  </a:lnTo>
                  <a:lnTo>
                    <a:pt x="3775" y="1583"/>
                  </a:lnTo>
                  <a:cubicBezTo>
                    <a:pt x="3775" y="1583"/>
                    <a:pt x="3358" y="1340"/>
                    <a:pt x="3167" y="1166"/>
                  </a:cubicBezTo>
                  <a:lnTo>
                    <a:pt x="3410" y="1583"/>
                  </a:lnTo>
                  <a:lnTo>
                    <a:pt x="3097" y="1357"/>
                  </a:lnTo>
                  <a:lnTo>
                    <a:pt x="3219" y="1583"/>
                  </a:lnTo>
                  <a:lnTo>
                    <a:pt x="2349" y="1009"/>
                  </a:lnTo>
                  <a:lnTo>
                    <a:pt x="2958" y="1601"/>
                  </a:lnTo>
                  <a:cubicBezTo>
                    <a:pt x="2958" y="1601"/>
                    <a:pt x="2645" y="1462"/>
                    <a:pt x="2523" y="1375"/>
                  </a:cubicBezTo>
                  <a:lnTo>
                    <a:pt x="2645" y="1636"/>
                  </a:lnTo>
                  <a:lnTo>
                    <a:pt x="2453" y="1496"/>
                  </a:lnTo>
                  <a:lnTo>
                    <a:pt x="2540" y="1653"/>
                  </a:lnTo>
                  <a:lnTo>
                    <a:pt x="2210" y="1636"/>
                  </a:lnTo>
                  <a:lnTo>
                    <a:pt x="2245" y="1723"/>
                  </a:lnTo>
                  <a:lnTo>
                    <a:pt x="2245" y="1723"/>
                  </a:lnTo>
                  <a:cubicBezTo>
                    <a:pt x="1653" y="1844"/>
                    <a:pt x="1096" y="2105"/>
                    <a:pt x="609" y="2488"/>
                  </a:cubicBezTo>
                  <a:lnTo>
                    <a:pt x="1" y="2488"/>
                  </a:lnTo>
                  <a:cubicBezTo>
                    <a:pt x="1" y="2488"/>
                    <a:pt x="992" y="0"/>
                    <a:pt x="3601" y="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3979375" y="1506700"/>
              <a:ext cx="106125" cy="87875"/>
            </a:xfrm>
            <a:custGeom>
              <a:avLst/>
              <a:gdLst/>
              <a:ahLst/>
              <a:cxnLst/>
              <a:rect l="l" t="t" r="r" b="b"/>
              <a:pathLst>
                <a:path w="4245" h="3515" extrusionOk="0">
                  <a:moveTo>
                    <a:pt x="470" y="418"/>
                  </a:moveTo>
                  <a:lnTo>
                    <a:pt x="1357" y="644"/>
                  </a:lnTo>
                  <a:lnTo>
                    <a:pt x="870" y="627"/>
                  </a:lnTo>
                  <a:lnTo>
                    <a:pt x="1444" y="783"/>
                  </a:lnTo>
                  <a:lnTo>
                    <a:pt x="1218" y="818"/>
                  </a:lnTo>
                  <a:lnTo>
                    <a:pt x="1566" y="870"/>
                  </a:lnTo>
                  <a:lnTo>
                    <a:pt x="1444" y="957"/>
                  </a:lnTo>
                  <a:cubicBezTo>
                    <a:pt x="1444" y="957"/>
                    <a:pt x="1914" y="923"/>
                    <a:pt x="2157" y="975"/>
                  </a:cubicBezTo>
                  <a:cubicBezTo>
                    <a:pt x="2157" y="975"/>
                    <a:pt x="1879" y="992"/>
                    <a:pt x="1601" y="1062"/>
                  </a:cubicBezTo>
                  <a:cubicBezTo>
                    <a:pt x="1601" y="1062"/>
                    <a:pt x="2140" y="1097"/>
                    <a:pt x="2331" y="1131"/>
                  </a:cubicBezTo>
                  <a:lnTo>
                    <a:pt x="1809" y="1184"/>
                  </a:lnTo>
                  <a:lnTo>
                    <a:pt x="2627" y="1305"/>
                  </a:lnTo>
                  <a:lnTo>
                    <a:pt x="2088" y="1392"/>
                  </a:lnTo>
                  <a:lnTo>
                    <a:pt x="2575" y="1444"/>
                  </a:lnTo>
                  <a:lnTo>
                    <a:pt x="2314" y="1549"/>
                  </a:lnTo>
                  <a:lnTo>
                    <a:pt x="2888" y="1566"/>
                  </a:lnTo>
                  <a:lnTo>
                    <a:pt x="2470" y="1671"/>
                  </a:lnTo>
                  <a:cubicBezTo>
                    <a:pt x="2470" y="1671"/>
                    <a:pt x="2697" y="1723"/>
                    <a:pt x="2940" y="1723"/>
                  </a:cubicBezTo>
                  <a:lnTo>
                    <a:pt x="2644" y="1827"/>
                  </a:lnTo>
                  <a:lnTo>
                    <a:pt x="2905" y="1879"/>
                  </a:lnTo>
                  <a:lnTo>
                    <a:pt x="2731" y="1914"/>
                  </a:lnTo>
                  <a:lnTo>
                    <a:pt x="2731" y="1914"/>
                  </a:lnTo>
                  <a:cubicBezTo>
                    <a:pt x="3114" y="2245"/>
                    <a:pt x="3880" y="3114"/>
                    <a:pt x="4088" y="3515"/>
                  </a:cubicBezTo>
                  <a:lnTo>
                    <a:pt x="4245" y="3254"/>
                  </a:lnTo>
                  <a:cubicBezTo>
                    <a:pt x="4245" y="3254"/>
                    <a:pt x="4193" y="1"/>
                    <a:pt x="0" y="192"/>
                  </a:cubicBezTo>
                  <a:lnTo>
                    <a:pt x="1201" y="4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3918925" y="1531925"/>
              <a:ext cx="170925" cy="140075"/>
            </a:xfrm>
            <a:custGeom>
              <a:avLst/>
              <a:gdLst/>
              <a:ahLst/>
              <a:cxnLst/>
              <a:rect l="l" t="t" r="r" b="b"/>
              <a:pathLst>
                <a:path w="6837" h="5603" extrusionOk="0">
                  <a:moveTo>
                    <a:pt x="974" y="4297"/>
                  </a:moveTo>
                  <a:cubicBezTo>
                    <a:pt x="922" y="4784"/>
                    <a:pt x="1096" y="5602"/>
                    <a:pt x="1096" y="5602"/>
                  </a:cubicBezTo>
                  <a:cubicBezTo>
                    <a:pt x="1096" y="5602"/>
                    <a:pt x="0" y="3688"/>
                    <a:pt x="1966" y="1845"/>
                  </a:cubicBezTo>
                  <a:cubicBezTo>
                    <a:pt x="3932" y="1"/>
                    <a:pt x="6837" y="2123"/>
                    <a:pt x="6837" y="2123"/>
                  </a:cubicBezTo>
                  <a:lnTo>
                    <a:pt x="6715" y="2384"/>
                  </a:lnTo>
                  <a:cubicBezTo>
                    <a:pt x="6715" y="2384"/>
                    <a:pt x="6280" y="2262"/>
                    <a:pt x="5497" y="2314"/>
                  </a:cubicBezTo>
                  <a:lnTo>
                    <a:pt x="5497" y="2314"/>
                  </a:lnTo>
                  <a:lnTo>
                    <a:pt x="5463" y="2227"/>
                  </a:lnTo>
                  <a:lnTo>
                    <a:pt x="5393" y="2314"/>
                  </a:lnTo>
                  <a:lnTo>
                    <a:pt x="5393" y="2140"/>
                  </a:lnTo>
                  <a:lnTo>
                    <a:pt x="5167" y="2349"/>
                  </a:lnTo>
                  <a:lnTo>
                    <a:pt x="5219" y="2018"/>
                  </a:lnTo>
                  <a:lnTo>
                    <a:pt x="5010" y="2366"/>
                  </a:lnTo>
                  <a:cubicBezTo>
                    <a:pt x="5097" y="2053"/>
                    <a:pt x="5045" y="1758"/>
                    <a:pt x="5045" y="1758"/>
                  </a:cubicBezTo>
                  <a:cubicBezTo>
                    <a:pt x="5028" y="2053"/>
                    <a:pt x="4819" y="2384"/>
                    <a:pt x="4819" y="2384"/>
                  </a:cubicBezTo>
                  <a:cubicBezTo>
                    <a:pt x="4854" y="2192"/>
                    <a:pt x="4801" y="1792"/>
                    <a:pt x="4801" y="1792"/>
                  </a:cubicBezTo>
                  <a:cubicBezTo>
                    <a:pt x="4749" y="2227"/>
                    <a:pt x="4610" y="2419"/>
                    <a:pt x="4610" y="2419"/>
                  </a:cubicBezTo>
                  <a:cubicBezTo>
                    <a:pt x="4715" y="2053"/>
                    <a:pt x="4628" y="1514"/>
                    <a:pt x="4628" y="1514"/>
                  </a:cubicBezTo>
                  <a:cubicBezTo>
                    <a:pt x="4575" y="2071"/>
                    <a:pt x="4436" y="2453"/>
                    <a:pt x="4436" y="2453"/>
                  </a:cubicBezTo>
                  <a:lnTo>
                    <a:pt x="4367" y="2071"/>
                  </a:lnTo>
                  <a:lnTo>
                    <a:pt x="4332" y="2471"/>
                  </a:lnTo>
                  <a:lnTo>
                    <a:pt x="4280" y="2105"/>
                  </a:lnTo>
                  <a:lnTo>
                    <a:pt x="4140" y="2523"/>
                  </a:lnTo>
                  <a:cubicBezTo>
                    <a:pt x="4158" y="2297"/>
                    <a:pt x="4123" y="1984"/>
                    <a:pt x="4123" y="1984"/>
                  </a:cubicBezTo>
                  <a:cubicBezTo>
                    <a:pt x="4106" y="2245"/>
                    <a:pt x="3932" y="2558"/>
                    <a:pt x="3932" y="2558"/>
                  </a:cubicBezTo>
                  <a:cubicBezTo>
                    <a:pt x="3984" y="2245"/>
                    <a:pt x="3914" y="1862"/>
                    <a:pt x="3914" y="1862"/>
                  </a:cubicBezTo>
                  <a:cubicBezTo>
                    <a:pt x="3897" y="2140"/>
                    <a:pt x="3758" y="2610"/>
                    <a:pt x="3758" y="2610"/>
                  </a:cubicBezTo>
                  <a:lnTo>
                    <a:pt x="3723" y="2245"/>
                  </a:lnTo>
                  <a:lnTo>
                    <a:pt x="3584" y="2662"/>
                  </a:lnTo>
                  <a:lnTo>
                    <a:pt x="3566" y="2192"/>
                  </a:lnTo>
                  <a:cubicBezTo>
                    <a:pt x="3479" y="2453"/>
                    <a:pt x="3323" y="2732"/>
                    <a:pt x="3323" y="2732"/>
                  </a:cubicBezTo>
                  <a:cubicBezTo>
                    <a:pt x="3410" y="2419"/>
                    <a:pt x="3375" y="1897"/>
                    <a:pt x="3375" y="1897"/>
                  </a:cubicBezTo>
                  <a:cubicBezTo>
                    <a:pt x="3271" y="2419"/>
                    <a:pt x="3097" y="2819"/>
                    <a:pt x="3097" y="2819"/>
                  </a:cubicBezTo>
                  <a:lnTo>
                    <a:pt x="3062" y="2158"/>
                  </a:lnTo>
                  <a:lnTo>
                    <a:pt x="2905" y="2923"/>
                  </a:lnTo>
                  <a:cubicBezTo>
                    <a:pt x="2853" y="2436"/>
                    <a:pt x="2836" y="1984"/>
                    <a:pt x="2836" y="1984"/>
                  </a:cubicBezTo>
                  <a:cubicBezTo>
                    <a:pt x="2749" y="2453"/>
                    <a:pt x="2749" y="3010"/>
                    <a:pt x="2749" y="3010"/>
                  </a:cubicBezTo>
                  <a:lnTo>
                    <a:pt x="2575" y="2575"/>
                  </a:lnTo>
                  <a:lnTo>
                    <a:pt x="2540" y="3149"/>
                  </a:lnTo>
                  <a:lnTo>
                    <a:pt x="2436" y="2766"/>
                  </a:lnTo>
                  <a:lnTo>
                    <a:pt x="2418" y="3271"/>
                  </a:lnTo>
                  <a:lnTo>
                    <a:pt x="2279" y="2749"/>
                  </a:lnTo>
                  <a:lnTo>
                    <a:pt x="2192" y="3480"/>
                  </a:lnTo>
                  <a:lnTo>
                    <a:pt x="2070" y="2819"/>
                  </a:lnTo>
                  <a:cubicBezTo>
                    <a:pt x="2123" y="3132"/>
                    <a:pt x="2018" y="3688"/>
                    <a:pt x="2018" y="3688"/>
                  </a:cubicBezTo>
                  <a:lnTo>
                    <a:pt x="1879" y="2801"/>
                  </a:lnTo>
                  <a:lnTo>
                    <a:pt x="1792" y="4019"/>
                  </a:lnTo>
                  <a:cubicBezTo>
                    <a:pt x="1688" y="3741"/>
                    <a:pt x="1618" y="3236"/>
                    <a:pt x="1618" y="3236"/>
                  </a:cubicBezTo>
                  <a:cubicBezTo>
                    <a:pt x="1566" y="3584"/>
                    <a:pt x="1635" y="4280"/>
                    <a:pt x="1635" y="4280"/>
                  </a:cubicBezTo>
                  <a:lnTo>
                    <a:pt x="1514" y="3949"/>
                  </a:lnTo>
                  <a:lnTo>
                    <a:pt x="1548" y="4419"/>
                  </a:lnTo>
                  <a:cubicBezTo>
                    <a:pt x="1514" y="4280"/>
                    <a:pt x="1270" y="3758"/>
                    <a:pt x="1270" y="3758"/>
                  </a:cubicBezTo>
                  <a:cubicBezTo>
                    <a:pt x="1427" y="4089"/>
                    <a:pt x="1392" y="4732"/>
                    <a:pt x="1392" y="4732"/>
                  </a:cubicBezTo>
                  <a:cubicBezTo>
                    <a:pt x="1357" y="4402"/>
                    <a:pt x="1096" y="3897"/>
                    <a:pt x="1096" y="3897"/>
                  </a:cubicBezTo>
                  <a:cubicBezTo>
                    <a:pt x="1253" y="4419"/>
                    <a:pt x="1166" y="5341"/>
                    <a:pt x="1166" y="5341"/>
                  </a:cubicBezTo>
                  <a:cubicBezTo>
                    <a:pt x="1061" y="4958"/>
                    <a:pt x="974" y="4297"/>
                    <a:pt x="974" y="42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3"/>
            <p:cNvSpPr/>
            <p:nvPr/>
          </p:nvSpPr>
          <p:spPr>
            <a:xfrm>
              <a:off x="4065475" y="1460175"/>
              <a:ext cx="104400" cy="130050"/>
            </a:xfrm>
            <a:custGeom>
              <a:avLst/>
              <a:gdLst/>
              <a:ahLst/>
              <a:cxnLst/>
              <a:rect l="l" t="t" r="r" b="b"/>
              <a:pathLst>
                <a:path w="4176" h="5202" extrusionOk="0">
                  <a:moveTo>
                    <a:pt x="1166" y="1427"/>
                  </a:moveTo>
                  <a:cubicBezTo>
                    <a:pt x="2332" y="0"/>
                    <a:pt x="4176" y="2244"/>
                    <a:pt x="4176" y="2244"/>
                  </a:cubicBezTo>
                  <a:cubicBezTo>
                    <a:pt x="4176" y="2244"/>
                    <a:pt x="3515" y="1740"/>
                    <a:pt x="3201" y="1566"/>
                  </a:cubicBezTo>
                  <a:cubicBezTo>
                    <a:pt x="3201" y="1566"/>
                    <a:pt x="3567" y="1914"/>
                    <a:pt x="3723" y="2088"/>
                  </a:cubicBezTo>
                  <a:cubicBezTo>
                    <a:pt x="3723" y="2088"/>
                    <a:pt x="2993" y="1583"/>
                    <a:pt x="2714" y="1392"/>
                  </a:cubicBezTo>
                  <a:cubicBezTo>
                    <a:pt x="2714" y="1392"/>
                    <a:pt x="2975" y="1635"/>
                    <a:pt x="3254" y="1983"/>
                  </a:cubicBezTo>
                  <a:cubicBezTo>
                    <a:pt x="3254" y="1983"/>
                    <a:pt x="2975" y="1809"/>
                    <a:pt x="2714" y="1688"/>
                  </a:cubicBezTo>
                  <a:lnTo>
                    <a:pt x="3010" y="1949"/>
                  </a:lnTo>
                  <a:lnTo>
                    <a:pt x="2714" y="1775"/>
                  </a:lnTo>
                  <a:lnTo>
                    <a:pt x="2836" y="1949"/>
                  </a:lnTo>
                  <a:cubicBezTo>
                    <a:pt x="2593" y="1757"/>
                    <a:pt x="2245" y="1479"/>
                    <a:pt x="2245" y="1479"/>
                  </a:cubicBezTo>
                  <a:lnTo>
                    <a:pt x="2697" y="1949"/>
                  </a:lnTo>
                  <a:cubicBezTo>
                    <a:pt x="2697" y="1949"/>
                    <a:pt x="1966" y="1479"/>
                    <a:pt x="1775" y="1340"/>
                  </a:cubicBezTo>
                  <a:cubicBezTo>
                    <a:pt x="1775" y="1340"/>
                    <a:pt x="2297" y="1740"/>
                    <a:pt x="2471" y="1983"/>
                  </a:cubicBezTo>
                  <a:lnTo>
                    <a:pt x="2140" y="1740"/>
                  </a:lnTo>
                  <a:lnTo>
                    <a:pt x="2314" y="2018"/>
                  </a:lnTo>
                  <a:lnTo>
                    <a:pt x="2001" y="1757"/>
                  </a:lnTo>
                  <a:lnTo>
                    <a:pt x="2175" y="2053"/>
                  </a:lnTo>
                  <a:cubicBezTo>
                    <a:pt x="2175" y="2053"/>
                    <a:pt x="1897" y="1809"/>
                    <a:pt x="1653" y="1705"/>
                  </a:cubicBezTo>
                  <a:cubicBezTo>
                    <a:pt x="1653" y="1705"/>
                    <a:pt x="1897" y="1931"/>
                    <a:pt x="2053" y="2123"/>
                  </a:cubicBezTo>
                  <a:lnTo>
                    <a:pt x="1688" y="1931"/>
                  </a:lnTo>
                  <a:lnTo>
                    <a:pt x="1966" y="2175"/>
                  </a:lnTo>
                  <a:cubicBezTo>
                    <a:pt x="1966" y="2175"/>
                    <a:pt x="1601" y="2036"/>
                    <a:pt x="1323" y="1879"/>
                  </a:cubicBezTo>
                  <a:lnTo>
                    <a:pt x="1862" y="2244"/>
                  </a:lnTo>
                  <a:cubicBezTo>
                    <a:pt x="1862" y="2244"/>
                    <a:pt x="1514" y="2175"/>
                    <a:pt x="1410" y="2105"/>
                  </a:cubicBezTo>
                  <a:lnTo>
                    <a:pt x="1705" y="2401"/>
                  </a:lnTo>
                  <a:lnTo>
                    <a:pt x="1375" y="2244"/>
                  </a:lnTo>
                  <a:lnTo>
                    <a:pt x="1584" y="2575"/>
                  </a:lnTo>
                  <a:lnTo>
                    <a:pt x="1131" y="2175"/>
                  </a:lnTo>
                  <a:lnTo>
                    <a:pt x="1497" y="2749"/>
                  </a:lnTo>
                  <a:cubicBezTo>
                    <a:pt x="1497" y="2749"/>
                    <a:pt x="1497" y="2749"/>
                    <a:pt x="1497" y="2749"/>
                  </a:cubicBezTo>
                  <a:lnTo>
                    <a:pt x="1201" y="2436"/>
                  </a:lnTo>
                  <a:lnTo>
                    <a:pt x="1444" y="2853"/>
                  </a:lnTo>
                  <a:lnTo>
                    <a:pt x="1149" y="2540"/>
                  </a:lnTo>
                  <a:lnTo>
                    <a:pt x="1392" y="2992"/>
                  </a:lnTo>
                  <a:lnTo>
                    <a:pt x="1184" y="2818"/>
                  </a:lnTo>
                  <a:lnTo>
                    <a:pt x="1358" y="3114"/>
                  </a:lnTo>
                  <a:lnTo>
                    <a:pt x="1201" y="2992"/>
                  </a:lnTo>
                  <a:lnTo>
                    <a:pt x="1340" y="3166"/>
                  </a:lnTo>
                  <a:cubicBezTo>
                    <a:pt x="1340" y="3166"/>
                    <a:pt x="1131" y="3097"/>
                    <a:pt x="957" y="2905"/>
                  </a:cubicBezTo>
                  <a:cubicBezTo>
                    <a:pt x="957" y="2905"/>
                    <a:pt x="1131" y="3184"/>
                    <a:pt x="1288" y="3305"/>
                  </a:cubicBezTo>
                  <a:cubicBezTo>
                    <a:pt x="1288" y="3305"/>
                    <a:pt x="1184" y="3271"/>
                    <a:pt x="1079" y="3166"/>
                  </a:cubicBezTo>
                  <a:lnTo>
                    <a:pt x="1253" y="3410"/>
                  </a:lnTo>
                  <a:cubicBezTo>
                    <a:pt x="1027" y="4262"/>
                    <a:pt x="957" y="5202"/>
                    <a:pt x="957" y="5202"/>
                  </a:cubicBezTo>
                  <a:lnTo>
                    <a:pt x="609" y="4975"/>
                  </a:lnTo>
                  <a:cubicBezTo>
                    <a:pt x="609" y="4975"/>
                    <a:pt x="1" y="2871"/>
                    <a:pt x="1166" y="14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23"/>
          <p:cNvSpPr/>
          <p:nvPr/>
        </p:nvSpPr>
        <p:spPr>
          <a:xfrm>
            <a:off x="0" y="2356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23"/>
          <p:cNvSpPr/>
          <p:nvPr/>
        </p:nvSpPr>
        <p:spPr>
          <a:xfrm>
            <a:off x="7590898" y="252149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8" name="Google Shape;2198;p24"/>
          <p:cNvGrpSpPr/>
          <p:nvPr/>
        </p:nvGrpSpPr>
        <p:grpSpPr>
          <a:xfrm rot="1278488">
            <a:off x="8554806" y="3048374"/>
            <a:ext cx="932076" cy="1506819"/>
            <a:chOff x="7729647" y="2407721"/>
            <a:chExt cx="1207060" cy="1951365"/>
          </a:xfrm>
        </p:grpSpPr>
        <p:sp>
          <p:nvSpPr>
            <p:cNvPr id="2199" name="Google Shape;2199;p24"/>
            <p:cNvSpPr/>
            <p:nvPr/>
          </p:nvSpPr>
          <p:spPr>
            <a:xfrm>
              <a:off x="7729647" y="2407721"/>
              <a:ext cx="1207060" cy="1951365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7729647" y="2457609"/>
              <a:ext cx="965648" cy="1859503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1" name="Google Shape;2201;p24"/>
          <p:cNvGrpSpPr/>
          <p:nvPr/>
        </p:nvGrpSpPr>
        <p:grpSpPr>
          <a:xfrm>
            <a:off x="-723550" y="3329344"/>
            <a:ext cx="1307810" cy="1455154"/>
            <a:chOff x="-470950" y="3294594"/>
            <a:chExt cx="1307810" cy="1455154"/>
          </a:xfrm>
        </p:grpSpPr>
        <p:grpSp>
          <p:nvGrpSpPr>
            <p:cNvPr id="2202" name="Google Shape;2202;p24"/>
            <p:cNvGrpSpPr/>
            <p:nvPr/>
          </p:nvGrpSpPr>
          <p:grpSpPr>
            <a:xfrm rot="-4952350">
              <a:off x="-197433" y="3667929"/>
              <a:ext cx="1291940" cy="614092"/>
              <a:chOff x="4636500" y="1196175"/>
              <a:chExt cx="413600" cy="196600"/>
            </a:xfrm>
          </p:grpSpPr>
          <p:sp>
            <p:nvSpPr>
              <p:cNvPr id="2203" name="Google Shape;2203;p24"/>
              <p:cNvSpPr/>
              <p:nvPr/>
            </p:nvSpPr>
            <p:spPr>
              <a:xfrm>
                <a:off x="4636500" y="1231425"/>
                <a:ext cx="4088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4"/>
              <p:cNvSpPr/>
              <p:nvPr/>
            </p:nvSpPr>
            <p:spPr>
              <a:xfrm>
                <a:off x="4641275" y="1196175"/>
                <a:ext cx="408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4"/>
              <p:cNvSpPr/>
              <p:nvPr/>
            </p:nvSpPr>
            <p:spPr>
              <a:xfrm>
                <a:off x="4636950" y="1227075"/>
                <a:ext cx="41315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6" name="Google Shape;2206;p24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2207" name="Google Shape;2207;p24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8" name="Google Shape;2208;p24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2209" name="Google Shape;2209;p24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24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24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24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24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24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24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24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17" name="Google Shape;2217;p24"/>
          <p:cNvGrpSpPr/>
          <p:nvPr/>
        </p:nvGrpSpPr>
        <p:grpSpPr>
          <a:xfrm>
            <a:off x="6099223" y="-355547"/>
            <a:ext cx="3631675" cy="1088066"/>
            <a:chOff x="5442800" y="1573675"/>
            <a:chExt cx="1017675" cy="304900"/>
          </a:xfrm>
        </p:grpSpPr>
        <p:sp>
          <p:nvSpPr>
            <p:cNvPr id="2218" name="Google Shape;2218;p24"/>
            <p:cNvSpPr/>
            <p:nvPr/>
          </p:nvSpPr>
          <p:spPr>
            <a:xfrm>
              <a:off x="5987725" y="1610200"/>
              <a:ext cx="8275" cy="3075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0" y="123"/>
                  </a:moveTo>
                  <a:cubicBezTo>
                    <a:pt x="122" y="105"/>
                    <a:pt x="226" y="70"/>
                    <a:pt x="331" y="1"/>
                  </a:cubicBezTo>
                  <a:lnTo>
                    <a:pt x="331" y="1"/>
                  </a:lnTo>
                  <a:cubicBezTo>
                    <a:pt x="209" y="36"/>
                    <a:pt x="105" y="70"/>
                    <a:pt x="0" y="123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4"/>
            <p:cNvSpPr/>
            <p:nvPr/>
          </p:nvSpPr>
          <p:spPr>
            <a:xfrm>
              <a:off x="6011650" y="1647175"/>
              <a:ext cx="2625" cy="900"/>
            </a:xfrm>
            <a:custGeom>
              <a:avLst/>
              <a:gdLst/>
              <a:ahLst/>
              <a:cxnLst/>
              <a:rect l="l" t="t" r="r" b="b"/>
              <a:pathLst>
                <a:path w="105" h="36" extrusionOk="0">
                  <a:moveTo>
                    <a:pt x="0" y="35"/>
                  </a:moveTo>
                  <a:cubicBezTo>
                    <a:pt x="35" y="18"/>
                    <a:pt x="70" y="0"/>
                    <a:pt x="104" y="0"/>
                  </a:cubicBezTo>
                  <a:lnTo>
                    <a:pt x="104" y="0"/>
                  </a:lnTo>
                  <a:cubicBezTo>
                    <a:pt x="70" y="0"/>
                    <a:pt x="35" y="18"/>
                    <a:pt x="0" y="35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4"/>
            <p:cNvSpPr/>
            <p:nvPr/>
          </p:nvSpPr>
          <p:spPr>
            <a:xfrm>
              <a:off x="5757650" y="1603250"/>
              <a:ext cx="570625" cy="239225"/>
            </a:xfrm>
            <a:custGeom>
              <a:avLst/>
              <a:gdLst/>
              <a:ahLst/>
              <a:cxnLst/>
              <a:rect l="l" t="t" r="r" b="b"/>
              <a:pathLst>
                <a:path w="22825" h="9569" extrusionOk="0">
                  <a:moveTo>
                    <a:pt x="6524" y="140"/>
                  </a:moveTo>
                  <a:cubicBezTo>
                    <a:pt x="4472" y="296"/>
                    <a:pt x="2436" y="453"/>
                    <a:pt x="384" y="609"/>
                  </a:cubicBezTo>
                  <a:lnTo>
                    <a:pt x="384" y="609"/>
                  </a:lnTo>
                  <a:cubicBezTo>
                    <a:pt x="262" y="714"/>
                    <a:pt x="140" y="818"/>
                    <a:pt x="1" y="922"/>
                  </a:cubicBezTo>
                  <a:lnTo>
                    <a:pt x="1" y="922"/>
                  </a:lnTo>
                  <a:cubicBezTo>
                    <a:pt x="749" y="1114"/>
                    <a:pt x="1480" y="1009"/>
                    <a:pt x="2210" y="922"/>
                  </a:cubicBezTo>
                  <a:lnTo>
                    <a:pt x="2210" y="922"/>
                  </a:lnTo>
                  <a:cubicBezTo>
                    <a:pt x="2019" y="1114"/>
                    <a:pt x="1758" y="1288"/>
                    <a:pt x="1566" y="1479"/>
                  </a:cubicBezTo>
                  <a:lnTo>
                    <a:pt x="1566" y="1479"/>
                  </a:lnTo>
                  <a:cubicBezTo>
                    <a:pt x="1880" y="1636"/>
                    <a:pt x="2158" y="1549"/>
                    <a:pt x="2436" y="1462"/>
                  </a:cubicBezTo>
                  <a:lnTo>
                    <a:pt x="2436" y="1462"/>
                  </a:lnTo>
                  <a:cubicBezTo>
                    <a:pt x="2645" y="1410"/>
                    <a:pt x="2836" y="1340"/>
                    <a:pt x="3028" y="1375"/>
                  </a:cubicBezTo>
                  <a:lnTo>
                    <a:pt x="3028" y="1375"/>
                  </a:lnTo>
                  <a:cubicBezTo>
                    <a:pt x="2854" y="1566"/>
                    <a:pt x="2384" y="1844"/>
                    <a:pt x="2662" y="2018"/>
                  </a:cubicBezTo>
                  <a:lnTo>
                    <a:pt x="2662" y="2018"/>
                  </a:lnTo>
                  <a:cubicBezTo>
                    <a:pt x="3028" y="2488"/>
                    <a:pt x="3758" y="2123"/>
                    <a:pt x="4315" y="2123"/>
                  </a:cubicBezTo>
                  <a:lnTo>
                    <a:pt x="4315" y="2123"/>
                  </a:lnTo>
                  <a:cubicBezTo>
                    <a:pt x="3898" y="2540"/>
                    <a:pt x="3323" y="2958"/>
                    <a:pt x="3063" y="3497"/>
                  </a:cubicBezTo>
                  <a:lnTo>
                    <a:pt x="3063" y="3497"/>
                  </a:lnTo>
                  <a:cubicBezTo>
                    <a:pt x="3063" y="3514"/>
                    <a:pt x="3898" y="3427"/>
                    <a:pt x="4002" y="3393"/>
                  </a:cubicBezTo>
                  <a:lnTo>
                    <a:pt x="4002" y="3393"/>
                  </a:lnTo>
                  <a:cubicBezTo>
                    <a:pt x="3776" y="3462"/>
                    <a:pt x="3393" y="3567"/>
                    <a:pt x="3393" y="3862"/>
                  </a:cubicBezTo>
                  <a:lnTo>
                    <a:pt x="3393" y="3862"/>
                  </a:lnTo>
                  <a:cubicBezTo>
                    <a:pt x="3393" y="4088"/>
                    <a:pt x="3602" y="4262"/>
                    <a:pt x="3811" y="4332"/>
                  </a:cubicBezTo>
                  <a:lnTo>
                    <a:pt x="3811" y="4332"/>
                  </a:lnTo>
                  <a:cubicBezTo>
                    <a:pt x="4019" y="4384"/>
                    <a:pt x="4263" y="4349"/>
                    <a:pt x="4472" y="4315"/>
                  </a:cubicBezTo>
                  <a:lnTo>
                    <a:pt x="4472" y="4315"/>
                  </a:lnTo>
                  <a:cubicBezTo>
                    <a:pt x="4332" y="4384"/>
                    <a:pt x="4176" y="4454"/>
                    <a:pt x="4089" y="4576"/>
                  </a:cubicBezTo>
                  <a:lnTo>
                    <a:pt x="4089" y="4576"/>
                  </a:lnTo>
                  <a:cubicBezTo>
                    <a:pt x="4002" y="4697"/>
                    <a:pt x="4002" y="4923"/>
                    <a:pt x="4141" y="4993"/>
                  </a:cubicBezTo>
                  <a:lnTo>
                    <a:pt x="4141" y="4993"/>
                  </a:lnTo>
                  <a:cubicBezTo>
                    <a:pt x="4211" y="5010"/>
                    <a:pt x="4280" y="5010"/>
                    <a:pt x="4332" y="5010"/>
                  </a:cubicBezTo>
                  <a:lnTo>
                    <a:pt x="4332" y="5010"/>
                  </a:lnTo>
                  <a:cubicBezTo>
                    <a:pt x="4541" y="5010"/>
                    <a:pt x="4750" y="5010"/>
                    <a:pt x="4941" y="5010"/>
                  </a:cubicBezTo>
                  <a:lnTo>
                    <a:pt x="4941" y="5010"/>
                  </a:lnTo>
                  <a:cubicBezTo>
                    <a:pt x="4541" y="5237"/>
                    <a:pt x="4193" y="5550"/>
                    <a:pt x="3898" y="5932"/>
                  </a:cubicBezTo>
                  <a:lnTo>
                    <a:pt x="3898" y="5932"/>
                  </a:lnTo>
                  <a:cubicBezTo>
                    <a:pt x="3811" y="6037"/>
                    <a:pt x="3741" y="6193"/>
                    <a:pt x="3811" y="6315"/>
                  </a:cubicBezTo>
                  <a:lnTo>
                    <a:pt x="3811" y="6315"/>
                  </a:lnTo>
                  <a:cubicBezTo>
                    <a:pt x="3863" y="6385"/>
                    <a:pt x="3967" y="6402"/>
                    <a:pt x="4071" y="6420"/>
                  </a:cubicBezTo>
                  <a:lnTo>
                    <a:pt x="4071" y="6420"/>
                  </a:lnTo>
                  <a:cubicBezTo>
                    <a:pt x="4506" y="6454"/>
                    <a:pt x="4976" y="6333"/>
                    <a:pt x="5341" y="6089"/>
                  </a:cubicBezTo>
                  <a:lnTo>
                    <a:pt x="5341" y="6089"/>
                  </a:lnTo>
                  <a:cubicBezTo>
                    <a:pt x="5220" y="6193"/>
                    <a:pt x="5115" y="6350"/>
                    <a:pt x="5098" y="6524"/>
                  </a:cubicBezTo>
                  <a:lnTo>
                    <a:pt x="5098" y="6524"/>
                  </a:lnTo>
                  <a:cubicBezTo>
                    <a:pt x="5637" y="6507"/>
                    <a:pt x="6176" y="6350"/>
                    <a:pt x="6646" y="6089"/>
                  </a:cubicBezTo>
                  <a:lnTo>
                    <a:pt x="6646" y="6089"/>
                  </a:lnTo>
                  <a:cubicBezTo>
                    <a:pt x="6542" y="6193"/>
                    <a:pt x="6611" y="6385"/>
                    <a:pt x="6733" y="6472"/>
                  </a:cubicBezTo>
                  <a:lnTo>
                    <a:pt x="6733" y="6472"/>
                  </a:lnTo>
                  <a:cubicBezTo>
                    <a:pt x="6872" y="6559"/>
                    <a:pt x="7029" y="6541"/>
                    <a:pt x="7185" y="6524"/>
                  </a:cubicBezTo>
                  <a:lnTo>
                    <a:pt x="7185" y="6524"/>
                  </a:lnTo>
                  <a:cubicBezTo>
                    <a:pt x="7481" y="6489"/>
                    <a:pt x="7759" y="6402"/>
                    <a:pt x="8038" y="6280"/>
                  </a:cubicBezTo>
                  <a:lnTo>
                    <a:pt x="8038" y="6280"/>
                  </a:lnTo>
                  <a:cubicBezTo>
                    <a:pt x="7846" y="6402"/>
                    <a:pt x="7725" y="6611"/>
                    <a:pt x="7725" y="6820"/>
                  </a:cubicBezTo>
                  <a:lnTo>
                    <a:pt x="7725" y="6820"/>
                  </a:lnTo>
                  <a:cubicBezTo>
                    <a:pt x="8299" y="6907"/>
                    <a:pt x="8855" y="6628"/>
                    <a:pt x="9377" y="6367"/>
                  </a:cubicBezTo>
                  <a:lnTo>
                    <a:pt x="9377" y="6367"/>
                  </a:lnTo>
                  <a:cubicBezTo>
                    <a:pt x="9342" y="6472"/>
                    <a:pt x="9308" y="6593"/>
                    <a:pt x="9290" y="6715"/>
                  </a:cubicBezTo>
                  <a:lnTo>
                    <a:pt x="9290" y="6715"/>
                  </a:lnTo>
                  <a:cubicBezTo>
                    <a:pt x="9829" y="6767"/>
                    <a:pt x="10386" y="6680"/>
                    <a:pt x="10891" y="6472"/>
                  </a:cubicBezTo>
                  <a:lnTo>
                    <a:pt x="10891" y="6472"/>
                  </a:lnTo>
                  <a:cubicBezTo>
                    <a:pt x="10317" y="6907"/>
                    <a:pt x="9725" y="7359"/>
                    <a:pt x="9429" y="8003"/>
                  </a:cubicBezTo>
                  <a:lnTo>
                    <a:pt x="9429" y="8003"/>
                  </a:lnTo>
                  <a:cubicBezTo>
                    <a:pt x="10143" y="7742"/>
                    <a:pt x="10838" y="7428"/>
                    <a:pt x="11499" y="7046"/>
                  </a:cubicBezTo>
                  <a:lnTo>
                    <a:pt x="11499" y="7046"/>
                  </a:lnTo>
                  <a:cubicBezTo>
                    <a:pt x="11291" y="7202"/>
                    <a:pt x="11169" y="7463"/>
                    <a:pt x="11186" y="7707"/>
                  </a:cubicBezTo>
                  <a:lnTo>
                    <a:pt x="11186" y="7707"/>
                  </a:lnTo>
                  <a:cubicBezTo>
                    <a:pt x="11743" y="7655"/>
                    <a:pt x="12282" y="7428"/>
                    <a:pt x="12700" y="7063"/>
                  </a:cubicBezTo>
                  <a:lnTo>
                    <a:pt x="12700" y="7063"/>
                  </a:lnTo>
                  <a:cubicBezTo>
                    <a:pt x="12613" y="7342"/>
                    <a:pt x="12909" y="7620"/>
                    <a:pt x="13204" y="7637"/>
                  </a:cubicBezTo>
                  <a:lnTo>
                    <a:pt x="13204" y="7637"/>
                  </a:lnTo>
                  <a:cubicBezTo>
                    <a:pt x="13483" y="7655"/>
                    <a:pt x="13761" y="7498"/>
                    <a:pt x="14022" y="7359"/>
                  </a:cubicBezTo>
                  <a:lnTo>
                    <a:pt x="14022" y="7359"/>
                  </a:lnTo>
                  <a:cubicBezTo>
                    <a:pt x="13483" y="7724"/>
                    <a:pt x="13117" y="8316"/>
                    <a:pt x="13048" y="8959"/>
                  </a:cubicBezTo>
                  <a:lnTo>
                    <a:pt x="13048" y="8959"/>
                  </a:lnTo>
                  <a:cubicBezTo>
                    <a:pt x="13744" y="8890"/>
                    <a:pt x="14422" y="8629"/>
                    <a:pt x="14979" y="8211"/>
                  </a:cubicBezTo>
                  <a:lnTo>
                    <a:pt x="14979" y="8211"/>
                  </a:lnTo>
                  <a:cubicBezTo>
                    <a:pt x="14770" y="8507"/>
                    <a:pt x="14544" y="8820"/>
                    <a:pt x="14318" y="9116"/>
                  </a:cubicBezTo>
                  <a:lnTo>
                    <a:pt x="14318" y="9116"/>
                  </a:lnTo>
                  <a:cubicBezTo>
                    <a:pt x="14265" y="9185"/>
                    <a:pt x="14213" y="9272"/>
                    <a:pt x="14231" y="9359"/>
                  </a:cubicBezTo>
                  <a:lnTo>
                    <a:pt x="14231" y="9359"/>
                  </a:lnTo>
                  <a:cubicBezTo>
                    <a:pt x="14248" y="9551"/>
                    <a:pt x="14526" y="9568"/>
                    <a:pt x="14700" y="9499"/>
                  </a:cubicBezTo>
                  <a:lnTo>
                    <a:pt x="14700" y="9499"/>
                  </a:lnTo>
                  <a:cubicBezTo>
                    <a:pt x="15031" y="9412"/>
                    <a:pt x="15327" y="9220"/>
                    <a:pt x="15570" y="8977"/>
                  </a:cubicBezTo>
                  <a:lnTo>
                    <a:pt x="15570" y="8977"/>
                  </a:lnTo>
                  <a:cubicBezTo>
                    <a:pt x="15587" y="9098"/>
                    <a:pt x="15587" y="9220"/>
                    <a:pt x="15605" y="9325"/>
                  </a:cubicBezTo>
                  <a:lnTo>
                    <a:pt x="15605" y="9325"/>
                  </a:lnTo>
                  <a:cubicBezTo>
                    <a:pt x="16353" y="9046"/>
                    <a:pt x="17066" y="8681"/>
                    <a:pt x="17710" y="8229"/>
                  </a:cubicBezTo>
                  <a:lnTo>
                    <a:pt x="17710" y="8229"/>
                  </a:lnTo>
                  <a:cubicBezTo>
                    <a:pt x="17692" y="8403"/>
                    <a:pt x="17675" y="8594"/>
                    <a:pt x="17640" y="8768"/>
                  </a:cubicBezTo>
                  <a:lnTo>
                    <a:pt x="17640" y="8768"/>
                  </a:lnTo>
                  <a:cubicBezTo>
                    <a:pt x="18232" y="9064"/>
                    <a:pt x="18927" y="8664"/>
                    <a:pt x="19467" y="8281"/>
                  </a:cubicBezTo>
                  <a:lnTo>
                    <a:pt x="19467" y="8281"/>
                  </a:lnTo>
                  <a:cubicBezTo>
                    <a:pt x="19241" y="8490"/>
                    <a:pt x="19415" y="8959"/>
                    <a:pt x="19728" y="9064"/>
                  </a:cubicBezTo>
                  <a:lnTo>
                    <a:pt x="19728" y="9064"/>
                  </a:lnTo>
                  <a:cubicBezTo>
                    <a:pt x="20058" y="9185"/>
                    <a:pt x="20423" y="9029"/>
                    <a:pt x="20754" y="8872"/>
                  </a:cubicBezTo>
                  <a:lnTo>
                    <a:pt x="20754" y="8872"/>
                  </a:lnTo>
                  <a:cubicBezTo>
                    <a:pt x="21102" y="8716"/>
                    <a:pt x="21415" y="8542"/>
                    <a:pt x="21728" y="8333"/>
                  </a:cubicBezTo>
                  <a:lnTo>
                    <a:pt x="21728" y="8333"/>
                  </a:lnTo>
                  <a:cubicBezTo>
                    <a:pt x="21937" y="8211"/>
                    <a:pt x="22581" y="7655"/>
                    <a:pt x="22824" y="7689"/>
                  </a:cubicBezTo>
                  <a:lnTo>
                    <a:pt x="22824" y="7689"/>
                  </a:lnTo>
                  <a:cubicBezTo>
                    <a:pt x="21676" y="7515"/>
                    <a:pt x="20545" y="7324"/>
                    <a:pt x="19519" y="6785"/>
                  </a:cubicBezTo>
                  <a:lnTo>
                    <a:pt x="19519" y="6785"/>
                  </a:lnTo>
                  <a:cubicBezTo>
                    <a:pt x="19241" y="6698"/>
                    <a:pt x="19797" y="6333"/>
                    <a:pt x="19884" y="6054"/>
                  </a:cubicBezTo>
                  <a:lnTo>
                    <a:pt x="19884" y="6054"/>
                  </a:lnTo>
                  <a:cubicBezTo>
                    <a:pt x="19432" y="5863"/>
                    <a:pt x="18927" y="5932"/>
                    <a:pt x="18423" y="6002"/>
                  </a:cubicBezTo>
                  <a:lnTo>
                    <a:pt x="18423" y="6002"/>
                  </a:lnTo>
                  <a:cubicBezTo>
                    <a:pt x="17692" y="6106"/>
                    <a:pt x="17014" y="6211"/>
                    <a:pt x="16683" y="5498"/>
                  </a:cubicBezTo>
                  <a:lnTo>
                    <a:pt x="16683" y="5498"/>
                  </a:lnTo>
                  <a:cubicBezTo>
                    <a:pt x="16492" y="5237"/>
                    <a:pt x="17327" y="4871"/>
                    <a:pt x="17866" y="4680"/>
                  </a:cubicBezTo>
                  <a:lnTo>
                    <a:pt x="17866" y="4680"/>
                  </a:lnTo>
                  <a:cubicBezTo>
                    <a:pt x="17658" y="4610"/>
                    <a:pt x="17414" y="4576"/>
                    <a:pt x="17188" y="4541"/>
                  </a:cubicBezTo>
                  <a:lnTo>
                    <a:pt x="17188" y="4541"/>
                  </a:lnTo>
                  <a:cubicBezTo>
                    <a:pt x="16770" y="4697"/>
                    <a:pt x="16335" y="4802"/>
                    <a:pt x="15848" y="4767"/>
                  </a:cubicBezTo>
                  <a:lnTo>
                    <a:pt x="15848" y="4767"/>
                  </a:lnTo>
                  <a:cubicBezTo>
                    <a:pt x="15483" y="4680"/>
                    <a:pt x="15118" y="4593"/>
                    <a:pt x="15205" y="4123"/>
                  </a:cubicBezTo>
                  <a:lnTo>
                    <a:pt x="15205" y="4123"/>
                  </a:lnTo>
                  <a:cubicBezTo>
                    <a:pt x="14752" y="4228"/>
                    <a:pt x="14300" y="4593"/>
                    <a:pt x="13831" y="4315"/>
                  </a:cubicBezTo>
                  <a:lnTo>
                    <a:pt x="13831" y="4315"/>
                  </a:lnTo>
                  <a:cubicBezTo>
                    <a:pt x="13935" y="4123"/>
                    <a:pt x="13831" y="3758"/>
                    <a:pt x="14213" y="3671"/>
                  </a:cubicBezTo>
                  <a:lnTo>
                    <a:pt x="14213" y="3671"/>
                  </a:lnTo>
                  <a:cubicBezTo>
                    <a:pt x="13378" y="3758"/>
                    <a:pt x="12735" y="4315"/>
                    <a:pt x="11917" y="4315"/>
                  </a:cubicBezTo>
                  <a:lnTo>
                    <a:pt x="11917" y="4315"/>
                  </a:lnTo>
                  <a:cubicBezTo>
                    <a:pt x="12195" y="3758"/>
                    <a:pt x="12648" y="3306"/>
                    <a:pt x="13291" y="3114"/>
                  </a:cubicBezTo>
                  <a:lnTo>
                    <a:pt x="13291" y="3114"/>
                  </a:lnTo>
                  <a:cubicBezTo>
                    <a:pt x="13013" y="3080"/>
                    <a:pt x="12700" y="3184"/>
                    <a:pt x="12404" y="3288"/>
                  </a:cubicBezTo>
                  <a:lnTo>
                    <a:pt x="12404" y="3288"/>
                  </a:lnTo>
                  <a:cubicBezTo>
                    <a:pt x="12056" y="3427"/>
                    <a:pt x="11708" y="3549"/>
                    <a:pt x="11465" y="3393"/>
                  </a:cubicBezTo>
                  <a:lnTo>
                    <a:pt x="11465" y="3393"/>
                  </a:lnTo>
                  <a:cubicBezTo>
                    <a:pt x="11186" y="3219"/>
                    <a:pt x="11639" y="2853"/>
                    <a:pt x="11917" y="2662"/>
                  </a:cubicBezTo>
                  <a:lnTo>
                    <a:pt x="11917" y="2662"/>
                  </a:lnTo>
                  <a:cubicBezTo>
                    <a:pt x="11552" y="2749"/>
                    <a:pt x="11099" y="3114"/>
                    <a:pt x="10821" y="2662"/>
                  </a:cubicBezTo>
                  <a:lnTo>
                    <a:pt x="10821" y="2662"/>
                  </a:lnTo>
                  <a:cubicBezTo>
                    <a:pt x="10821" y="2575"/>
                    <a:pt x="10908" y="2488"/>
                    <a:pt x="10995" y="2384"/>
                  </a:cubicBezTo>
                  <a:lnTo>
                    <a:pt x="10995" y="2384"/>
                  </a:lnTo>
                  <a:cubicBezTo>
                    <a:pt x="10543" y="2384"/>
                    <a:pt x="9986" y="2662"/>
                    <a:pt x="9812" y="2384"/>
                  </a:cubicBezTo>
                  <a:lnTo>
                    <a:pt x="9812" y="2384"/>
                  </a:lnTo>
                  <a:cubicBezTo>
                    <a:pt x="9638" y="2227"/>
                    <a:pt x="9847" y="1914"/>
                    <a:pt x="10160" y="1792"/>
                  </a:cubicBezTo>
                  <a:lnTo>
                    <a:pt x="10160" y="1792"/>
                  </a:lnTo>
                  <a:cubicBezTo>
                    <a:pt x="9377" y="2053"/>
                    <a:pt x="8664" y="2384"/>
                    <a:pt x="7794" y="2297"/>
                  </a:cubicBezTo>
                  <a:lnTo>
                    <a:pt x="7794" y="2297"/>
                  </a:lnTo>
                  <a:cubicBezTo>
                    <a:pt x="8438" y="1757"/>
                    <a:pt x="9168" y="1288"/>
                    <a:pt x="9812" y="835"/>
                  </a:cubicBezTo>
                  <a:lnTo>
                    <a:pt x="9812" y="835"/>
                  </a:lnTo>
                  <a:cubicBezTo>
                    <a:pt x="9447" y="835"/>
                    <a:pt x="9081" y="1009"/>
                    <a:pt x="8716" y="922"/>
                  </a:cubicBezTo>
                  <a:lnTo>
                    <a:pt x="8716" y="922"/>
                  </a:lnTo>
                  <a:cubicBezTo>
                    <a:pt x="8838" y="679"/>
                    <a:pt x="8994" y="522"/>
                    <a:pt x="9203" y="401"/>
                  </a:cubicBezTo>
                  <a:lnTo>
                    <a:pt x="9203" y="401"/>
                  </a:lnTo>
                  <a:cubicBezTo>
                    <a:pt x="8838" y="470"/>
                    <a:pt x="8420" y="348"/>
                    <a:pt x="8073" y="279"/>
                  </a:cubicBezTo>
                  <a:lnTo>
                    <a:pt x="8073" y="279"/>
                  </a:lnTo>
                  <a:cubicBezTo>
                    <a:pt x="8159" y="192"/>
                    <a:pt x="8246" y="87"/>
                    <a:pt x="8333" y="0"/>
                  </a:cubicBezTo>
                  <a:lnTo>
                    <a:pt x="8333" y="0"/>
                  </a:lnTo>
                  <a:cubicBezTo>
                    <a:pt x="7742" y="53"/>
                    <a:pt x="7133" y="87"/>
                    <a:pt x="6524" y="140"/>
                  </a:cubicBezTo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4"/>
            <p:cNvSpPr/>
            <p:nvPr/>
          </p:nvSpPr>
          <p:spPr>
            <a:xfrm>
              <a:off x="5952500" y="1598900"/>
              <a:ext cx="234850" cy="124400"/>
            </a:xfrm>
            <a:custGeom>
              <a:avLst/>
              <a:gdLst/>
              <a:ahLst/>
              <a:cxnLst/>
              <a:rect l="l" t="t" r="r" b="b"/>
              <a:pathLst>
                <a:path w="9394" h="4976" extrusionOk="0">
                  <a:moveTo>
                    <a:pt x="539" y="174"/>
                  </a:moveTo>
                  <a:cubicBezTo>
                    <a:pt x="452" y="261"/>
                    <a:pt x="365" y="366"/>
                    <a:pt x="279" y="453"/>
                  </a:cubicBezTo>
                  <a:lnTo>
                    <a:pt x="279" y="453"/>
                  </a:lnTo>
                  <a:cubicBezTo>
                    <a:pt x="626" y="522"/>
                    <a:pt x="1044" y="644"/>
                    <a:pt x="1409" y="575"/>
                  </a:cubicBezTo>
                  <a:lnTo>
                    <a:pt x="1409" y="575"/>
                  </a:lnTo>
                  <a:cubicBezTo>
                    <a:pt x="1200" y="696"/>
                    <a:pt x="1044" y="853"/>
                    <a:pt x="922" y="1096"/>
                  </a:cubicBezTo>
                  <a:lnTo>
                    <a:pt x="922" y="1096"/>
                  </a:lnTo>
                  <a:cubicBezTo>
                    <a:pt x="1287" y="1183"/>
                    <a:pt x="1653" y="1009"/>
                    <a:pt x="2018" y="1009"/>
                  </a:cubicBezTo>
                  <a:lnTo>
                    <a:pt x="2018" y="1009"/>
                  </a:lnTo>
                  <a:cubicBezTo>
                    <a:pt x="1374" y="1462"/>
                    <a:pt x="644" y="1931"/>
                    <a:pt x="0" y="2471"/>
                  </a:cubicBezTo>
                  <a:lnTo>
                    <a:pt x="0" y="2471"/>
                  </a:lnTo>
                  <a:cubicBezTo>
                    <a:pt x="870" y="2558"/>
                    <a:pt x="1583" y="2227"/>
                    <a:pt x="2366" y="1966"/>
                  </a:cubicBezTo>
                  <a:lnTo>
                    <a:pt x="2366" y="1966"/>
                  </a:lnTo>
                  <a:cubicBezTo>
                    <a:pt x="2053" y="2088"/>
                    <a:pt x="1844" y="2401"/>
                    <a:pt x="2018" y="2558"/>
                  </a:cubicBezTo>
                  <a:lnTo>
                    <a:pt x="2018" y="2558"/>
                  </a:lnTo>
                  <a:cubicBezTo>
                    <a:pt x="2192" y="2836"/>
                    <a:pt x="2749" y="2558"/>
                    <a:pt x="3201" y="2558"/>
                  </a:cubicBezTo>
                  <a:lnTo>
                    <a:pt x="3201" y="2558"/>
                  </a:lnTo>
                  <a:cubicBezTo>
                    <a:pt x="3114" y="2662"/>
                    <a:pt x="3027" y="2749"/>
                    <a:pt x="3027" y="2836"/>
                  </a:cubicBezTo>
                  <a:lnTo>
                    <a:pt x="3027" y="2836"/>
                  </a:lnTo>
                  <a:cubicBezTo>
                    <a:pt x="3305" y="3288"/>
                    <a:pt x="3758" y="2923"/>
                    <a:pt x="4123" y="2836"/>
                  </a:cubicBezTo>
                  <a:lnTo>
                    <a:pt x="4123" y="2836"/>
                  </a:lnTo>
                  <a:cubicBezTo>
                    <a:pt x="3845" y="3027"/>
                    <a:pt x="3392" y="3393"/>
                    <a:pt x="3671" y="3567"/>
                  </a:cubicBezTo>
                  <a:lnTo>
                    <a:pt x="3671" y="3567"/>
                  </a:lnTo>
                  <a:cubicBezTo>
                    <a:pt x="3914" y="3723"/>
                    <a:pt x="4262" y="3601"/>
                    <a:pt x="4610" y="3462"/>
                  </a:cubicBezTo>
                  <a:lnTo>
                    <a:pt x="4610" y="3462"/>
                  </a:lnTo>
                  <a:cubicBezTo>
                    <a:pt x="4906" y="3358"/>
                    <a:pt x="5219" y="3254"/>
                    <a:pt x="5497" y="3288"/>
                  </a:cubicBezTo>
                  <a:lnTo>
                    <a:pt x="5497" y="3288"/>
                  </a:lnTo>
                  <a:cubicBezTo>
                    <a:pt x="4854" y="3480"/>
                    <a:pt x="4401" y="3932"/>
                    <a:pt x="4123" y="4489"/>
                  </a:cubicBezTo>
                  <a:lnTo>
                    <a:pt x="4123" y="4489"/>
                  </a:lnTo>
                  <a:cubicBezTo>
                    <a:pt x="4941" y="4489"/>
                    <a:pt x="5584" y="3932"/>
                    <a:pt x="6419" y="3845"/>
                  </a:cubicBezTo>
                  <a:lnTo>
                    <a:pt x="6419" y="3845"/>
                  </a:lnTo>
                  <a:cubicBezTo>
                    <a:pt x="6037" y="3932"/>
                    <a:pt x="6141" y="4297"/>
                    <a:pt x="6037" y="4489"/>
                  </a:cubicBezTo>
                  <a:lnTo>
                    <a:pt x="6037" y="4489"/>
                  </a:lnTo>
                  <a:cubicBezTo>
                    <a:pt x="6506" y="4767"/>
                    <a:pt x="6958" y="4402"/>
                    <a:pt x="7411" y="4297"/>
                  </a:cubicBezTo>
                  <a:lnTo>
                    <a:pt x="7411" y="4297"/>
                  </a:lnTo>
                  <a:cubicBezTo>
                    <a:pt x="7324" y="4767"/>
                    <a:pt x="7689" y="4854"/>
                    <a:pt x="8054" y="4941"/>
                  </a:cubicBezTo>
                  <a:lnTo>
                    <a:pt x="8054" y="4941"/>
                  </a:lnTo>
                  <a:cubicBezTo>
                    <a:pt x="8541" y="4976"/>
                    <a:pt x="8976" y="4871"/>
                    <a:pt x="9394" y="4715"/>
                  </a:cubicBezTo>
                  <a:lnTo>
                    <a:pt x="9394" y="4715"/>
                  </a:lnTo>
                  <a:cubicBezTo>
                    <a:pt x="8924" y="4610"/>
                    <a:pt x="8489" y="4523"/>
                    <a:pt x="8246" y="4210"/>
                  </a:cubicBezTo>
                  <a:lnTo>
                    <a:pt x="8246" y="4210"/>
                  </a:lnTo>
                  <a:cubicBezTo>
                    <a:pt x="8054" y="4036"/>
                    <a:pt x="8333" y="3758"/>
                    <a:pt x="8611" y="3758"/>
                  </a:cubicBezTo>
                  <a:lnTo>
                    <a:pt x="8611" y="3758"/>
                  </a:lnTo>
                  <a:lnTo>
                    <a:pt x="8159" y="3758"/>
                  </a:lnTo>
                  <a:cubicBezTo>
                    <a:pt x="8159" y="3671"/>
                    <a:pt x="8159" y="3567"/>
                    <a:pt x="8246" y="3480"/>
                  </a:cubicBezTo>
                  <a:lnTo>
                    <a:pt x="8246" y="3480"/>
                  </a:lnTo>
                  <a:cubicBezTo>
                    <a:pt x="7793" y="3671"/>
                    <a:pt x="7324" y="3845"/>
                    <a:pt x="6872" y="3758"/>
                  </a:cubicBezTo>
                  <a:lnTo>
                    <a:pt x="6872" y="3758"/>
                  </a:lnTo>
                  <a:cubicBezTo>
                    <a:pt x="6419" y="3567"/>
                    <a:pt x="7045" y="3114"/>
                    <a:pt x="7324" y="3027"/>
                  </a:cubicBezTo>
                  <a:lnTo>
                    <a:pt x="7324" y="3027"/>
                  </a:lnTo>
                  <a:cubicBezTo>
                    <a:pt x="6941" y="2975"/>
                    <a:pt x="6541" y="3045"/>
                    <a:pt x="6158" y="3114"/>
                  </a:cubicBezTo>
                  <a:lnTo>
                    <a:pt x="6158" y="3114"/>
                  </a:lnTo>
                  <a:cubicBezTo>
                    <a:pt x="5619" y="3184"/>
                    <a:pt x="5097" y="3271"/>
                    <a:pt x="4575" y="3114"/>
                  </a:cubicBezTo>
                  <a:lnTo>
                    <a:pt x="4575" y="3114"/>
                  </a:lnTo>
                  <a:cubicBezTo>
                    <a:pt x="5306" y="2662"/>
                    <a:pt x="6037" y="2297"/>
                    <a:pt x="6785" y="1931"/>
                  </a:cubicBezTo>
                  <a:lnTo>
                    <a:pt x="6785" y="1931"/>
                  </a:lnTo>
                  <a:cubicBezTo>
                    <a:pt x="6628" y="1879"/>
                    <a:pt x="6471" y="1897"/>
                    <a:pt x="6315" y="1914"/>
                  </a:cubicBezTo>
                  <a:lnTo>
                    <a:pt x="6315" y="1914"/>
                  </a:lnTo>
                  <a:cubicBezTo>
                    <a:pt x="6089" y="1914"/>
                    <a:pt x="5880" y="1931"/>
                    <a:pt x="5671" y="1827"/>
                  </a:cubicBezTo>
                  <a:lnTo>
                    <a:pt x="5671" y="1827"/>
                  </a:lnTo>
                  <a:cubicBezTo>
                    <a:pt x="5863" y="1462"/>
                    <a:pt x="6228" y="1288"/>
                    <a:pt x="6593" y="1183"/>
                  </a:cubicBezTo>
                  <a:lnTo>
                    <a:pt x="6593" y="1183"/>
                  </a:lnTo>
                  <a:cubicBezTo>
                    <a:pt x="6367" y="1149"/>
                    <a:pt x="6106" y="1166"/>
                    <a:pt x="5845" y="1166"/>
                  </a:cubicBezTo>
                  <a:lnTo>
                    <a:pt x="5845" y="1166"/>
                  </a:lnTo>
                  <a:cubicBezTo>
                    <a:pt x="5515" y="1183"/>
                    <a:pt x="5167" y="1201"/>
                    <a:pt x="4854" y="1096"/>
                  </a:cubicBezTo>
                  <a:lnTo>
                    <a:pt x="4854" y="1096"/>
                  </a:lnTo>
                  <a:cubicBezTo>
                    <a:pt x="5045" y="731"/>
                    <a:pt x="5410" y="557"/>
                    <a:pt x="5776" y="366"/>
                  </a:cubicBezTo>
                  <a:lnTo>
                    <a:pt x="5776" y="366"/>
                  </a:lnTo>
                  <a:cubicBezTo>
                    <a:pt x="5358" y="331"/>
                    <a:pt x="4941" y="401"/>
                    <a:pt x="4523" y="470"/>
                  </a:cubicBezTo>
                  <a:lnTo>
                    <a:pt x="4523" y="470"/>
                  </a:lnTo>
                  <a:cubicBezTo>
                    <a:pt x="3932" y="575"/>
                    <a:pt x="3340" y="679"/>
                    <a:pt x="2749" y="453"/>
                  </a:cubicBezTo>
                  <a:lnTo>
                    <a:pt x="2749" y="453"/>
                  </a:lnTo>
                  <a:cubicBezTo>
                    <a:pt x="2662" y="366"/>
                    <a:pt x="2557" y="174"/>
                    <a:pt x="2662" y="87"/>
                  </a:cubicBezTo>
                  <a:lnTo>
                    <a:pt x="2662" y="87"/>
                  </a:lnTo>
                  <a:cubicBezTo>
                    <a:pt x="2679" y="70"/>
                    <a:pt x="2697" y="35"/>
                    <a:pt x="2714" y="1"/>
                  </a:cubicBezTo>
                  <a:lnTo>
                    <a:pt x="2714" y="1"/>
                  </a:lnTo>
                  <a:close/>
                  <a:moveTo>
                    <a:pt x="1740" y="453"/>
                  </a:moveTo>
                  <a:cubicBezTo>
                    <a:pt x="1635" y="522"/>
                    <a:pt x="1531" y="557"/>
                    <a:pt x="1409" y="575"/>
                  </a:cubicBezTo>
                  <a:lnTo>
                    <a:pt x="1409" y="575"/>
                  </a:lnTo>
                  <a:cubicBezTo>
                    <a:pt x="1514" y="522"/>
                    <a:pt x="1618" y="488"/>
                    <a:pt x="1740" y="453"/>
                  </a:cubicBezTo>
                  <a:close/>
                  <a:moveTo>
                    <a:pt x="2470" y="1931"/>
                  </a:moveTo>
                  <a:cubicBezTo>
                    <a:pt x="2436" y="1931"/>
                    <a:pt x="2401" y="1949"/>
                    <a:pt x="2366" y="1966"/>
                  </a:cubicBezTo>
                  <a:lnTo>
                    <a:pt x="2366" y="1966"/>
                  </a:lnTo>
                  <a:cubicBezTo>
                    <a:pt x="2401" y="1949"/>
                    <a:pt x="2436" y="1931"/>
                    <a:pt x="2470" y="193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4"/>
            <p:cNvSpPr/>
            <p:nvPr/>
          </p:nvSpPr>
          <p:spPr>
            <a:xfrm>
              <a:off x="5518025" y="1618475"/>
              <a:ext cx="296625" cy="99600"/>
            </a:xfrm>
            <a:custGeom>
              <a:avLst/>
              <a:gdLst/>
              <a:ahLst/>
              <a:cxnLst/>
              <a:rect l="l" t="t" r="r" b="b"/>
              <a:pathLst>
                <a:path w="11865" h="3984" extrusionOk="0">
                  <a:moveTo>
                    <a:pt x="5950" y="313"/>
                  </a:moveTo>
                  <a:cubicBezTo>
                    <a:pt x="5202" y="366"/>
                    <a:pt x="4437" y="366"/>
                    <a:pt x="3689" y="366"/>
                  </a:cubicBezTo>
                  <a:lnTo>
                    <a:pt x="3689" y="366"/>
                  </a:lnTo>
                  <a:cubicBezTo>
                    <a:pt x="2575" y="348"/>
                    <a:pt x="1479" y="331"/>
                    <a:pt x="366" y="453"/>
                  </a:cubicBezTo>
                  <a:lnTo>
                    <a:pt x="366" y="453"/>
                  </a:lnTo>
                  <a:cubicBezTo>
                    <a:pt x="279" y="470"/>
                    <a:pt x="175" y="487"/>
                    <a:pt x="70" y="505"/>
                  </a:cubicBezTo>
                  <a:lnTo>
                    <a:pt x="70" y="505"/>
                  </a:lnTo>
                  <a:cubicBezTo>
                    <a:pt x="18" y="627"/>
                    <a:pt x="1" y="748"/>
                    <a:pt x="70" y="870"/>
                  </a:cubicBezTo>
                  <a:lnTo>
                    <a:pt x="70" y="870"/>
                  </a:lnTo>
                  <a:cubicBezTo>
                    <a:pt x="349" y="1305"/>
                    <a:pt x="818" y="1183"/>
                    <a:pt x="1340" y="1044"/>
                  </a:cubicBezTo>
                  <a:lnTo>
                    <a:pt x="1340" y="1044"/>
                  </a:lnTo>
                  <a:cubicBezTo>
                    <a:pt x="1688" y="974"/>
                    <a:pt x="2036" y="888"/>
                    <a:pt x="2367" y="957"/>
                  </a:cubicBezTo>
                  <a:lnTo>
                    <a:pt x="2367" y="957"/>
                  </a:lnTo>
                  <a:cubicBezTo>
                    <a:pt x="2088" y="1235"/>
                    <a:pt x="1619" y="1235"/>
                    <a:pt x="1532" y="1688"/>
                  </a:cubicBezTo>
                  <a:lnTo>
                    <a:pt x="1532" y="1688"/>
                  </a:lnTo>
                  <a:cubicBezTo>
                    <a:pt x="1984" y="1775"/>
                    <a:pt x="2367" y="1514"/>
                    <a:pt x="2819" y="1409"/>
                  </a:cubicBezTo>
                  <a:lnTo>
                    <a:pt x="2819" y="1409"/>
                  </a:lnTo>
                  <a:cubicBezTo>
                    <a:pt x="2628" y="1514"/>
                    <a:pt x="2732" y="1688"/>
                    <a:pt x="2732" y="1775"/>
                  </a:cubicBezTo>
                  <a:lnTo>
                    <a:pt x="2732" y="1775"/>
                  </a:lnTo>
                  <a:cubicBezTo>
                    <a:pt x="3202" y="1931"/>
                    <a:pt x="3671" y="1809"/>
                    <a:pt x="4124" y="1705"/>
                  </a:cubicBezTo>
                  <a:lnTo>
                    <a:pt x="4124" y="1705"/>
                  </a:lnTo>
                  <a:cubicBezTo>
                    <a:pt x="4541" y="1601"/>
                    <a:pt x="4941" y="1514"/>
                    <a:pt x="5376" y="1601"/>
                  </a:cubicBezTo>
                  <a:lnTo>
                    <a:pt x="5376" y="1601"/>
                  </a:lnTo>
                  <a:cubicBezTo>
                    <a:pt x="5289" y="1966"/>
                    <a:pt x="4732" y="2244"/>
                    <a:pt x="5011" y="2418"/>
                  </a:cubicBezTo>
                  <a:lnTo>
                    <a:pt x="5011" y="2418"/>
                  </a:lnTo>
                  <a:cubicBezTo>
                    <a:pt x="5307" y="2714"/>
                    <a:pt x="5724" y="2662"/>
                    <a:pt x="6142" y="2627"/>
                  </a:cubicBezTo>
                  <a:lnTo>
                    <a:pt x="6142" y="2627"/>
                  </a:lnTo>
                  <a:cubicBezTo>
                    <a:pt x="6385" y="2592"/>
                    <a:pt x="6611" y="2575"/>
                    <a:pt x="6855" y="2610"/>
                  </a:cubicBezTo>
                  <a:lnTo>
                    <a:pt x="6855" y="2610"/>
                  </a:lnTo>
                  <a:cubicBezTo>
                    <a:pt x="6385" y="3062"/>
                    <a:pt x="5846" y="3340"/>
                    <a:pt x="5654" y="3984"/>
                  </a:cubicBezTo>
                  <a:lnTo>
                    <a:pt x="5654" y="3984"/>
                  </a:lnTo>
                  <a:cubicBezTo>
                    <a:pt x="6663" y="3619"/>
                    <a:pt x="7394" y="2888"/>
                    <a:pt x="8316" y="2331"/>
                  </a:cubicBezTo>
                  <a:lnTo>
                    <a:pt x="8316" y="2331"/>
                  </a:lnTo>
                  <a:cubicBezTo>
                    <a:pt x="8316" y="2505"/>
                    <a:pt x="8125" y="2784"/>
                    <a:pt x="8212" y="2784"/>
                  </a:cubicBezTo>
                  <a:lnTo>
                    <a:pt x="8212" y="2784"/>
                  </a:lnTo>
                  <a:cubicBezTo>
                    <a:pt x="8855" y="3062"/>
                    <a:pt x="9221" y="2331"/>
                    <a:pt x="9690" y="2053"/>
                  </a:cubicBezTo>
                  <a:lnTo>
                    <a:pt x="9690" y="2053"/>
                  </a:lnTo>
                  <a:cubicBezTo>
                    <a:pt x="9499" y="2505"/>
                    <a:pt x="10143" y="2505"/>
                    <a:pt x="10421" y="2331"/>
                  </a:cubicBezTo>
                  <a:lnTo>
                    <a:pt x="10421" y="2331"/>
                  </a:lnTo>
                  <a:cubicBezTo>
                    <a:pt x="11012" y="1949"/>
                    <a:pt x="11447" y="1444"/>
                    <a:pt x="11865" y="905"/>
                  </a:cubicBezTo>
                  <a:lnTo>
                    <a:pt x="11865" y="905"/>
                  </a:lnTo>
                  <a:cubicBezTo>
                    <a:pt x="11639" y="957"/>
                    <a:pt x="11395" y="992"/>
                    <a:pt x="11151" y="870"/>
                  </a:cubicBezTo>
                  <a:lnTo>
                    <a:pt x="11151" y="870"/>
                  </a:lnTo>
                  <a:cubicBezTo>
                    <a:pt x="11343" y="679"/>
                    <a:pt x="11604" y="505"/>
                    <a:pt x="11795" y="313"/>
                  </a:cubicBezTo>
                  <a:lnTo>
                    <a:pt x="11795" y="313"/>
                  </a:lnTo>
                  <a:cubicBezTo>
                    <a:pt x="11065" y="400"/>
                    <a:pt x="10334" y="505"/>
                    <a:pt x="9586" y="313"/>
                  </a:cubicBezTo>
                  <a:lnTo>
                    <a:pt x="9586" y="313"/>
                  </a:lnTo>
                  <a:cubicBezTo>
                    <a:pt x="9725" y="209"/>
                    <a:pt x="9847" y="105"/>
                    <a:pt x="9969" y="0"/>
                  </a:cubicBezTo>
                  <a:lnTo>
                    <a:pt x="9969" y="0"/>
                  </a:lnTo>
                  <a:cubicBezTo>
                    <a:pt x="8629" y="105"/>
                    <a:pt x="7290" y="209"/>
                    <a:pt x="5950" y="313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4"/>
            <p:cNvSpPr/>
            <p:nvPr/>
          </p:nvSpPr>
          <p:spPr>
            <a:xfrm>
              <a:off x="5442800" y="1631075"/>
              <a:ext cx="422750" cy="107875"/>
            </a:xfrm>
            <a:custGeom>
              <a:avLst/>
              <a:gdLst/>
              <a:ahLst/>
              <a:cxnLst/>
              <a:rect l="l" t="t" r="r" b="b"/>
              <a:pathLst>
                <a:path w="16910" h="4315" extrusionOk="0">
                  <a:moveTo>
                    <a:pt x="0" y="1166"/>
                  </a:moveTo>
                  <a:cubicBezTo>
                    <a:pt x="714" y="1236"/>
                    <a:pt x="1427" y="1184"/>
                    <a:pt x="2123" y="992"/>
                  </a:cubicBezTo>
                  <a:lnTo>
                    <a:pt x="2123" y="992"/>
                  </a:lnTo>
                  <a:cubicBezTo>
                    <a:pt x="1775" y="1079"/>
                    <a:pt x="1479" y="1305"/>
                    <a:pt x="1288" y="1601"/>
                  </a:cubicBezTo>
                  <a:lnTo>
                    <a:pt x="1288" y="1601"/>
                  </a:lnTo>
                  <a:cubicBezTo>
                    <a:pt x="1740" y="1549"/>
                    <a:pt x="2210" y="1497"/>
                    <a:pt x="2679" y="1445"/>
                  </a:cubicBezTo>
                  <a:lnTo>
                    <a:pt x="2679" y="1445"/>
                  </a:lnTo>
                  <a:cubicBezTo>
                    <a:pt x="2088" y="1775"/>
                    <a:pt x="1566" y="2245"/>
                    <a:pt x="1166" y="2784"/>
                  </a:cubicBezTo>
                  <a:lnTo>
                    <a:pt x="1166" y="2784"/>
                  </a:lnTo>
                  <a:cubicBezTo>
                    <a:pt x="1966" y="2889"/>
                    <a:pt x="2801" y="2697"/>
                    <a:pt x="3480" y="2280"/>
                  </a:cubicBezTo>
                  <a:lnTo>
                    <a:pt x="3480" y="2280"/>
                  </a:lnTo>
                  <a:cubicBezTo>
                    <a:pt x="3306" y="2506"/>
                    <a:pt x="3149" y="2715"/>
                    <a:pt x="2975" y="2941"/>
                  </a:cubicBezTo>
                  <a:lnTo>
                    <a:pt x="2975" y="2941"/>
                  </a:lnTo>
                  <a:cubicBezTo>
                    <a:pt x="2923" y="3028"/>
                    <a:pt x="2853" y="3132"/>
                    <a:pt x="2905" y="3202"/>
                  </a:cubicBezTo>
                  <a:lnTo>
                    <a:pt x="2905" y="3202"/>
                  </a:lnTo>
                  <a:cubicBezTo>
                    <a:pt x="2958" y="3289"/>
                    <a:pt x="3062" y="3289"/>
                    <a:pt x="3149" y="3271"/>
                  </a:cubicBezTo>
                  <a:lnTo>
                    <a:pt x="3149" y="3271"/>
                  </a:lnTo>
                  <a:cubicBezTo>
                    <a:pt x="3984" y="3167"/>
                    <a:pt x="4784" y="2732"/>
                    <a:pt x="5341" y="2106"/>
                  </a:cubicBezTo>
                  <a:lnTo>
                    <a:pt x="5341" y="2106"/>
                  </a:lnTo>
                  <a:cubicBezTo>
                    <a:pt x="5306" y="2332"/>
                    <a:pt x="5567" y="2523"/>
                    <a:pt x="5793" y="2523"/>
                  </a:cubicBezTo>
                  <a:lnTo>
                    <a:pt x="5793" y="2523"/>
                  </a:lnTo>
                  <a:cubicBezTo>
                    <a:pt x="6037" y="2506"/>
                    <a:pt x="6245" y="2367"/>
                    <a:pt x="6437" y="2227"/>
                  </a:cubicBezTo>
                  <a:lnTo>
                    <a:pt x="6437" y="2227"/>
                  </a:lnTo>
                  <a:cubicBezTo>
                    <a:pt x="6559" y="2419"/>
                    <a:pt x="6837" y="2506"/>
                    <a:pt x="7046" y="2419"/>
                  </a:cubicBezTo>
                  <a:lnTo>
                    <a:pt x="7046" y="2419"/>
                  </a:lnTo>
                  <a:cubicBezTo>
                    <a:pt x="6593" y="2854"/>
                    <a:pt x="6176" y="3323"/>
                    <a:pt x="5793" y="3845"/>
                  </a:cubicBezTo>
                  <a:lnTo>
                    <a:pt x="5793" y="3845"/>
                  </a:lnTo>
                  <a:cubicBezTo>
                    <a:pt x="5741" y="3932"/>
                    <a:pt x="5671" y="4037"/>
                    <a:pt x="5706" y="4141"/>
                  </a:cubicBezTo>
                  <a:lnTo>
                    <a:pt x="5706" y="4141"/>
                  </a:lnTo>
                  <a:cubicBezTo>
                    <a:pt x="5776" y="4298"/>
                    <a:pt x="6019" y="4263"/>
                    <a:pt x="6176" y="4176"/>
                  </a:cubicBezTo>
                  <a:lnTo>
                    <a:pt x="6176" y="4176"/>
                  </a:lnTo>
                  <a:cubicBezTo>
                    <a:pt x="6698" y="3915"/>
                    <a:pt x="7167" y="3619"/>
                    <a:pt x="7637" y="3289"/>
                  </a:cubicBezTo>
                  <a:lnTo>
                    <a:pt x="7637" y="3289"/>
                  </a:lnTo>
                  <a:cubicBezTo>
                    <a:pt x="7498" y="3497"/>
                    <a:pt x="7498" y="3845"/>
                    <a:pt x="7707" y="4037"/>
                  </a:cubicBezTo>
                  <a:lnTo>
                    <a:pt x="7707" y="4037"/>
                  </a:lnTo>
                  <a:cubicBezTo>
                    <a:pt x="7968" y="4315"/>
                    <a:pt x="8437" y="4315"/>
                    <a:pt x="8785" y="4141"/>
                  </a:cubicBezTo>
                  <a:lnTo>
                    <a:pt x="8785" y="4141"/>
                  </a:lnTo>
                  <a:cubicBezTo>
                    <a:pt x="9133" y="3950"/>
                    <a:pt x="9377" y="3637"/>
                    <a:pt x="9620" y="3341"/>
                  </a:cubicBezTo>
                  <a:lnTo>
                    <a:pt x="9620" y="3341"/>
                  </a:lnTo>
                  <a:cubicBezTo>
                    <a:pt x="9498" y="3619"/>
                    <a:pt x="9881" y="3915"/>
                    <a:pt x="10177" y="3828"/>
                  </a:cubicBezTo>
                  <a:lnTo>
                    <a:pt x="10177" y="3828"/>
                  </a:lnTo>
                  <a:cubicBezTo>
                    <a:pt x="10473" y="3741"/>
                    <a:pt x="10647" y="3445"/>
                    <a:pt x="10786" y="3167"/>
                  </a:cubicBezTo>
                  <a:lnTo>
                    <a:pt x="10786" y="3167"/>
                  </a:lnTo>
                  <a:cubicBezTo>
                    <a:pt x="10664" y="3445"/>
                    <a:pt x="10612" y="3758"/>
                    <a:pt x="10647" y="4054"/>
                  </a:cubicBezTo>
                  <a:lnTo>
                    <a:pt x="10647" y="4054"/>
                  </a:lnTo>
                  <a:cubicBezTo>
                    <a:pt x="11134" y="3776"/>
                    <a:pt x="11603" y="3445"/>
                    <a:pt x="12003" y="3062"/>
                  </a:cubicBezTo>
                  <a:lnTo>
                    <a:pt x="12003" y="3062"/>
                  </a:lnTo>
                  <a:cubicBezTo>
                    <a:pt x="11934" y="3376"/>
                    <a:pt x="11864" y="3689"/>
                    <a:pt x="11795" y="4002"/>
                  </a:cubicBezTo>
                  <a:lnTo>
                    <a:pt x="11795" y="4002"/>
                  </a:lnTo>
                  <a:cubicBezTo>
                    <a:pt x="12334" y="3741"/>
                    <a:pt x="12769" y="3289"/>
                    <a:pt x="12995" y="2749"/>
                  </a:cubicBezTo>
                  <a:lnTo>
                    <a:pt x="12995" y="2749"/>
                  </a:lnTo>
                  <a:cubicBezTo>
                    <a:pt x="12978" y="2941"/>
                    <a:pt x="12995" y="3167"/>
                    <a:pt x="13117" y="3323"/>
                  </a:cubicBezTo>
                  <a:lnTo>
                    <a:pt x="13117" y="3323"/>
                  </a:lnTo>
                  <a:cubicBezTo>
                    <a:pt x="13239" y="3497"/>
                    <a:pt x="13465" y="3584"/>
                    <a:pt x="13656" y="3515"/>
                  </a:cubicBezTo>
                  <a:lnTo>
                    <a:pt x="13656" y="3515"/>
                  </a:lnTo>
                  <a:cubicBezTo>
                    <a:pt x="13743" y="3463"/>
                    <a:pt x="13813" y="3393"/>
                    <a:pt x="13882" y="3323"/>
                  </a:cubicBezTo>
                  <a:lnTo>
                    <a:pt x="13882" y="3323"/>
                  </a:lnTo>
                  <a:cubicBezTo>
                    <a:pt x="14247" y="2923"/>
                    <a:pt x="14578" y="2506"/>
                    <a:pt x="14874" y="2071"/>
                  </a:cubicBezTo>
                  <a:lnTo>
                    <a:pt x="14874" y="2071"/>
                  </a:lnTo>
                  <a:cubicBezTo>
                    <a:pt x="15100" y="2227"/>
                    <a:pt x="15378" y="2332"/>
                    <a:pt x="15657" y="2384"/>
                  </a:cubicBezTo>
                  <a:lnTo>
                    <a:pt x="15657" y="2384"/>
                  </a:lnTo>
                  <a:cubicBezTo>
                    <a:pt x="15917" y="1845"/>
                    <a:pt x="16492" y="1427"/>
                    <a:pt x="16909" y="1010"/>
                  </a:cubicBezTo>
                  <a:lnTo>
                    <a:pt x="16909" y="1010"/>
                  </a:lnTo>
                  <a:cubicBezTo>
                    <a:pt x="16352" y="1010"/>
                    <a:pt x="15622" y="1375"/>
                    <a:pt x="15256" y="905"/>
                  </a:cubicBezTo>
                  <a:lnTo>
                    <a:pt x="15256" y="905"/>
                  </a:lnTo>
                  <a:cubicBezTo>
                    <a:pt x="14978" y="731"/>
                    <a:pt x="15448" y="453"/>
                    <a:pt x="15622" y="262"/>
                  </a:cubicBezTo>
                  <a:lnTo>
                    <a:pt x="15622" y="262"/>
                  </a:lnTo>
                  <a:cubicBezTo>
                    <a:pt x="15378" y="227"/>
                    <a:pt x="15135" y="331"/>
                    <a:pt x="14874" y="401"/>
                  </a:cubicBezTo>
                  <a:lnTo>
                    <a:pt x="14874" y="401"/>
                  </a:lnTo>
                  <a:cubicBezTo>
                    <a:pt x="14456" y="940"/>
                    <a:pt x="14021" y="1445"/>
                    <a:pt x="13430" y="1827"/>
                  </a:cubicBezTo>
                  <a:lnTo>
                    <a:pt x="13430" y="1827"/>
                  </a:lnTo>
                  <a:cubicBezTo>
                    <a:pt x="13152" y="2001"/>
                    <a:pt x="12508" y="2001"/>
                    <a:pt x="12699" y="1549"/>
                  </a:cubicBezTo>
                  <a:lnTo>
                    <a:pt x="12699" y="1549"/>
                  </a:lnTo>
                  <a:cubicBezTo>
                    <a:pt x="12230" y="1827"/>
                    <a:pt x="11864" y="2558"/>
                    <a:pt x="11221" y="2280"/>
                  </a:cubicBezTo>
                  <a:lnTo>
                    <a:pt x="11221" y="2280"/>
                  </a:lnTo>
                  <a:cubicBezTo>
                    <a:pt x="11134" y="2280"/>
                    <a:pt x="11325" y="2001"/>
                    <a:pt x="11325" y="1827"/>
                  </a:cubicBezTo>
                  <a:lnTo>
                    <a:pt x="11325" y="1827"/>
                  </a:lnTo>
                  <a:cubicBezTo>
                    <a:pt x="10403" y="2384"/>
                    <a:pt x="9672" y="3115"/>
                    <a:pt x="8663" y="3480"/>
                  </a:cubicBezTo>
                  <a:lnTo>
                    <a:pt x="8663" y="3480"/>
                  </a:lnTo>
                  <a:cubicBezTo>
                    <a:pt x="8855" y="2836"/>
                    <a:pt x="9394" y="2558"/>
                    <a:pt x="9864" y="2106"/>
                  </a:cubicBezTo>
                  <a:lnTo>
                    <a:pt x="9864" y="2106"/>
                  </a:lnTo>
                  <a:cubicBezTo>
                    <a:pt x="9620" y="2071"/>
                    <a:pt x="9394" y="2088"/>
                    <a:pt x="9151" y="2123"/>
                  </a:cubicBezTo>
                  <a:lnTo>
                    <a:pt x="9151" y="2123"/>
                  </a:lnTo>
                  <a:cubicBezTo>
                    <a:pt x="8733" y="2158"/>
                    <a:pt x="8316" y="2210"/>
                    <a:pt x="8020" y="1914"/>
                  </a:cubicBezTo>
                  <a:lnTo>
                    <a:pt x="8020" y="1914"/>
                  </a:lnTo>
                  <a:cubicBezTo>
                    <a:pt x="7741" y="1740"/>
                    <a:pt x="8298" y="1462"/>
                    <a:pt x="8385" y="1097"/>
                  </a:cubicBezTo>
                  <a:lnTo>
                    <a:pt x="8385" y="1097"/>
                  </a:lnTo>
                  <a:cubicBezTo>
                    <a:pt x="7950" y="1010"/>
                    <a:pt x="7550" y="1097"/>
                    <a:pt x="7133" y="1201"/>
                  </a:cubicBezTo>
                  <a:lnTo>
                    <a:pt x="7133" y="1201"/>
                  </a:lnTo>
                  <a:cubicBezTo>
                    <a:pt x="6680" y="1305"/>
                    <a:pt x="6211" y="1427"/>
                    <a:pt x="5741" y="1271"/>
                  </a:cubicBezTo>
                  <a:lnTo>
                    <a:pt x="5741" y="1271"/>
                  </a:lnTo>
                  <a:cubicBezTo>
                    <a:pt x="5741" y="1184"/>
                    <a:pt x="5637" y="1010"/>
                    <a:pt x="5828" y="905"/>
                  </a:cubicBezTo>
                  <a:lnTo>
                    <a:pt x="5828" y="905"/>
                  </a:lnTo>
                  <a:cubicBezTo>
                    <a:pt x="5376" y="1010"/>
                    <a:pt x="4993" y="1271"/>
                    <a:pt x="4541" y="1184"/>
                  </a:cubicBezTo>
                  <a:lnTo>
                    <a:pt x="4541" y="1184"/>
                  </a:lnTo>
                  <a:cubicBezTo>
                    <a:pt x="4628" y="731"/>
                    <a:pt x="5097" y="731"/>
                    <a:pt x="5376" y="453"/>
                  </a:cubicBezTo>
                  <a:lnTo>
                    <a:pt x="5376" y="453"/>
                  </a:lnTo>
                  <a:cubicBezTo>
                    <a:pt x="5045" y="384"/>
                    <a:pt x="4697" y="470"/>
                    <a:pt x="4349" y="540"/>
                  </a:cubicBezTo>
                  <a:lnTo>
                    <a:pt x="4349" y="540"/>
                  </a:lnTo>
                  <a:cubicBezTo>
                    <a:pt x="3827" y="679"/>
                    <a:pt x="3358" y="801"/>
                    <a:pt x="3079" y="366"/>
                  </a:cubicBezTo>
                  <a:lnTo>
                    <a:pt x="3079" y="366"/>
                  </a:lnTo>
                  <a:cubicBezTo>
                    <a:pt x="3010" y="244"/>
                    <a:pt x="3027" y="123"/>
                    <a:pt x="3079" y="1"/>
                  </a:cubicBezTo>
                  <a:lnTo>
                    <a:pt x="3079" y="1"/>
                  </a:lnTo>
                  <a:cubicBezTo>
                    <a:pt x="1983" y="157"/>
                    <a:pt x="888" y="505"/>
                    <a:pt x="0" y="1166"/>
                  </a:cubicBezTo>
                  <a:moveTo>
                    <a:pt x="7898" y="3097"/>
                  </a:moveTo>
                  <a:cubicBezTo>
                    <a:pt x="7811" y="3167"/>
                    <a:pt x="7724" y="3219"/>
                    <a:pt x="7637" y="3289"/>
                  </a:cubicBezTo>
                  <a:lnTo>
                    <a:pt x="7637" y="3289"/>
                  </a:lnTo>
                  <a:cubicBezTo>
                    <a:pt x="7689" y="3184"/>
                    <a:pt x="7776" y="3115"/>
                    <a:pt x="7898" y="309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4"/>
            <p:cNvSpPr/>
            <p:nvPr/>
          </p:nvSpPr>
          <p:spPr>
            <a:xfrm>
              <a:off x="5633725" y="1708500"/>
              <a:ext cx="6550" cy="4800"/>
            </a:xfrm>
            <a:custGeom>
              <a:avLst/>
              <a:gdLst/>
              <a:ahLst/>
              <a:cxnLst/>
              <a:rect l="l" t="t" r="r" b="b"/>
              <a:pathLst>
                <a:path w="262" h="192" extrusionOk="0">
                  <a:moveTo>
                    <a:pt x="0" y="192"/>
                  </a:moveTo>
                  <a:cubicBezTo>
                    <a:pt x="87" y="122"/>
                    <a:pt x="174" y="70"/>
                    <a:pt x="261" y="0"/>
                  </a:cubicBezTo>
                  <a:lnTo>
                    <a:pt x="261" y="0"/>
                  </a:lnTo>
                  <a:cubicBezTo>
                    <a:pt x="139" y="18"/>
                    <a:pt x="52" y="87"/>
                    <a:pt x="0" y="192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4"/>
            <p:cNvSpPr/>
            <p:nvPr/>
          </p:nvSpPr>
          <p:spPr>
            <a:xfrm>
              <a:off x="6270825" y="1573675"/>
              <a:ext cx="189650" cy="151375"/>
            </a:xfrm>
            <a:custGeom>
              <a:avLst/>
              <a:gdLst/>
              <a:ahLst/>
              <a:cxnLst/>
              <a:rect l="l" t="t" r="r" b="b"/>
              <a:pathLst>
                <a:path w="7586" h="6055" extrusionOk="0">
                  <a:moveTo>
                    <a:pt x="366" y="227"/>
                  </a:moveTo>
                  <a:cubicBezTo>
                    <a:pt x="244" y="435"/>
                    <a:pt x="157" y="696"/>
                    <a:pt x="175" y="1010"/>
                  </a:cubicBezTo>
                  <a:lnTo>
                    <a:pt x="175" y="1010"/>
                  </a:lnTo>
                  <a:cubicBezTo>
                    <a:pt x="227" y="1201"/>
                    <a:pt x="453" y="1183"/>
                    <a:pt x="731" y="1183"/>
                  </a:cubicBezTo>
                  <a:lnTo>
                    <a:pt x="731" y="1183"/>
                  </a:lnTo>
                  <a:cubicBezTo>
                    <a:pt x="975" y="1166"/>
                    <a:pt x="1253" y="1149"/>
                    <a:pt x="1462" y="1288"/>
                  </a:cubicBezTo>
                  <a:lnTo>
                    <a:pt x="1462" y="1288"/>
                  </a:lnTo>
                  <a:cubicBezTo>
                    <a:pt x="1097" y="1462"/>
                    <a:pt x="731" y="1653"/>
                    <a:pt x="540" y="2105"/>
                  </a:cubicBezTo>
                  <a:lnTo>
                    <a:pt x="540" y="2105"/>
                  </a:lnTo>
                  <a:cubicBezTo>
                    <a:pt x="749" y="2140"/>
                    <a:pt x="940" y="2123"/>
                    <a:pt x="1132" y="2088"/>
                  </a:cubicBezTo>
                  <a:lnTo>
                    <a:pt x="1132" y="2088"/>
                  </a:lnTo>
                  <a:cubicBezTo>
                    <a:pt x="1480" y="2036"/>
                    <a:pt x="1810" y="2001"/>
                    <a:pt x="2106" y="2297"/>
                  </a:cubicBezTo>
                  <a:lnTo>
                    <a:pt x="2106" y="2297"/>
                  </a:lnTo>
                  <a:cubicBezTo>
                    <a:pt x="1549" y="2558"/>
                    <a:pt x="645" y="2940"/>
                    <a:pt x="731" y="3567"/>
                  </a:cubicBezTo>
                  <a:lnTo>
                    <a:pt x="731" y="3567"/>
                  </a:lnTo>
                  <a:cubicBezTo>
                    <a:pt x="818" y="3845"/>
                    <a:pt x="1549" y="3567"/>
                    <a:pt x="1914" y="3480"/>
                  </a:cubicBezTo>
                  <a:lnTo>
                    <a:pt x="1914" y="3480"/>
                  </a:lnTo>
                  <a:cubicBezTo>
                    <a:pt x="1184" y="3845"/>
                    <a:pt x="540" y="4210"/>
                    <a:pt x="1" y="4854"/>
                  </a:cubicBezTo>
                  <a:lnTo>
                    <a:pt x="1" y="4854"/>
                  </a:lnTo>
                  <a:cubicBezTo>
                    <a:pt x="645" y="5132"/>
                    <a:pt x="1097" y="4576"/>
                    <a:pt x="1653" y="4402"/>
                  </a:cubicBezTo>
                  <a:lnTo>
                    <a:pt x="1653" y="4402"/>
                  </a:lnTo>
                  <a:cubicBezTo>
                    <a:pt x="1549" y="4576"/>
                    <a:pt x="1375" y="4680"/>
                    <a:pt x="1288" y="4854"/>
                  </a:cubicBezTo>
                  <a:lnTo>
                    <a:pt x="1288" y="4854"/>
                  </a:lnTo>
                  <a:cubicBezTo>
                    <a:pt x="1827" y="4941"/>
                    <a:pt x="2280" y="4767"/>
                    <a:pt x="2749" y="4489"/>
                  </a:cubicBezTo>
                  <a:lnTo>
                    <a:pt x="2749" y="4489"/>
                  </a:lnTo>
                  <a:cubicBezTo>
                    <a:pt x="2558" y="4680"/>
                    <a:pt x="2193" y="4941"/>
                    <a:pt x="2471" y="5132"/>
                  </a:cubicBezTo>
                  <a:lnTo>
                    <a:pt x="2471" y="5132"/>
                  </a:lnTo>
                  <a:cubicBezTo>
                    <a:pt x="2558" y="5306"/>
                    <a:pt x="3028" y="5132"/>
                    <a:pt x="3289" y="5045"/>
                  </a:cubicBezTo>
                  <a:lnTo>
                    <a:pt x="3289" y="5045"/>
                  </a:lnTo>
                  <a:cubicBezTo>
                    <a:pt x="3115" y="5585"/>
                    <a:pt x="3202" y="6054"/>
                    <a:pt x="3845" y="5950"/>
                  </a:cubicBezTo>
                  <a:lnTo>
                    <a:pt x="3845" y="5950"/>
                  </a:lnTo>
                  <a:cubicBezTo>
                    <a:pt x="5167" y="5776"/>
                    <a:pt x="6316" y="5358"/>
                    <a:pt x="7446" y="4750"/>
                  </a:cubicBezTo>
                  <a:lnTo>
                    <a:pt x="7446" y="4750"/>
                  </a:lnTo>
                  <a:cubicBezTo>
                    <a:pt x="7551" y="4210"/>
                    <a:pt x="7585" y="3654"/>
                    <a:pt x="7377" y="3149"/>
                  </a:cubicBezTo>
                  <a:lnTo>
                    <a:pt x="7377" y="3149"/>
                  </a:lnTo>
                  <a:cubicBezTo>
                    <a:pt x="7168" y="2627"/>
                    <a:pt x="6716" y="2262"/>
                    <a:pt x="6263" y="1931"/>
                  </a:cubicBezTo>
                  <a:lnTo>
                    <a:pt x="6263" y="1931"/>
                  </a:lnTo>
                  <a:cubicBezTo>
                    <a:pt x="5289" y="1201"/>
                    <a:pt x="4263" y="557"/>
                    <a:pt x="3184" y="1"/>
                  </a:cubicBezTo>
                  <a:lnTo>
                    <a:pt x="3184" y="1"/>
                  </a:lnTo>
                  <a:cubicBezTo>
                    <a:pt x="2245" y="70"/>
                    <a:pt x="1306" y="157"/>
                    <a:pt x="366" y="227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4"/>
            <p:cNvSpPr/>
            <p:nvPr/>
          </p:nvSpPr>
          <p:spPr>
            <a:xfrm>
              <a:off x="6016425" y="1579325"/>
              <a:ext cx="440575" cy="216175"/>
            </a:xfrm>
            <a:custGeom>
              <a:avLst/>
              <a:gdLst/>
              <a:ahLst/>
              <a:cxnLst/>
              <a:rect l="l" t="t" r="r" b="b"/>
              <a:pathLst>
                <a:path w="17623" h="8647" extrusionOk="0">
                  <a:moveTo>
                    <a:pt x="7794" y="209"/>
                  </a:moveTo>
                  <a:cubicBezTo>
                    <a:pt x="5254" y="401"/>
                    <a:pt x="2714" y="592"/>
                    <a:pt x="157" y="784"/>
                  </a:cubicBezTo>
                  <a:lnTo>
                    <a:pt x="157" y="784"/>
                  </a:lnTo>
                  <a:cubicBezTo>
                    <a:pt x="140" y="818"/>
                    <a:pt x="122" y="853"/>
                    <a:pt x="105" y="870"/>
                  </a:cubicBezTo>
                  <a:lnTo>
                    <a:pt x="105" y="870"/>
                  </a:lnTo>
                  <a:cubicBezTo>
                    <a:pt x="0" y="957"/>
                    <a:pt x="105" y="1149"/>
                    <a:pt x="192" y="1236"/>
                  </a:cubicBezTo>
                  <a:lnTo>
                    <a:pt x="192" y="1236"/>
                  </a:lnTo>
                  <a:cubicBezTo>
                    <a:pt x="783" y="1462"/>
                    <a:pt x="1375" y="1358"/>
                    <a:pt x="1966" y="1253"/>
                  </a:cubicBezTo>
                  <a:lnTo>
                    <a:pt x="1966" y="1253"/>
                  </a:lnTo>
                  <a:cubicBezTo>
                    <a:pt x="2384" y="1184"/>
                    <a:pt x="2801" y="1114"/>
                    <a:pt x="3219" y="1149"/>
                  </a:cubicBezTo>
                  <a:lnTo>
                    <a:pt x="3219" y="1149"/>
                  </a:lnTo>
                  <a:cubicBezTo>
                    <a:pt x="2853" y="1340"/>
                    <a:pt x="2488" y="1514"/>
                    <a:pt x="2297" y="1879"/>
                  </a:cubicBezTo>
                  <a:lnTo>
                    <a:pt x="2297" y="1879"/>
                  </a:lnTo>
                  <a:cubicBezTo>
                    <a:pt x="2610" y="1984"/>
                    <a:pt x="2958" y="1966"/>
                    <a:pt x="3288" y="1949"/>
                  </a:cubicBezTo>
                  <a:lnTo>
                    <a:pt x="3288" y="1949"/>
                  </a:lnTo>
                  <a:cubicBezTo>
                    <a:pt x="3549" y="1949"/>
                    <a:pt x="3810" y="1932"/>
                    <a:pt x="4036" y="1966"/>
                  </a:cubicBezTo>
                  <a:lnTo>
                    <a:pt x="4036" y="1966"/>
                  </a:lnTo>
                  <a:cubicBezTo>
                    <a:pt x="3671" y="2071"/>
                    <a:pt x="3306" y="2245"/>
                    <a:pt x="3114" y="2610"/>
                  </a:cubicBezTo>
                  <a:lnTo>
                    <a:pt x="3114" y="2610"/>
                  </a:lnTo>
                  <a:cubicBezTo>
                    <a:pt x="3323" y="2714"/>
                    <a:pt x="3532" y="2697"/>
                    <a:pt x="3758" y="2697"/>
                  </a:cubicBezTo>
                  <a:lnTo>
                    <a:pt x="3758" y="2697"/>
                  </a:lnTo>
                  <a:cubicBezTo>
                    <a:pt x="3914" y="2680"/>
                    <a:pt x="4071" y="2662"/>
                    <a:pt x="4228" y="2714"/>
                  </a:cubicBezTo>
                  <a:lnTo>
                    <a:pt x="4228" y="2714"/>
                  </a:lnTo>
                  <a:cubicBezTo>
                    <a:pt x="3480" y="3080"/>
                    <a:pt x="2749" y="3445"/>
                    <a:pt x="2018" y="3897"/>
                  </a:cubicBezTo>
                  <a:lnTo>
                    <a:pt x="2018" y="3897"/>
                  </a:lnTo>
                  <a:cubicBezTo>
                    <a:pt x="2540" y="4054"/>
                    <a:pt x="3062" y="3967"/>
                    <a:pt x="3601" y="3897"/>
                  </a:cubicBezTo>
                  <a:lnTo>
                    <a:pt x="3601" y="3897"/>
                  </a:lnTo>
                  <a:cubicBezTo>
                    <a:pt x="3984" y="3828"/>
                    <a:pt x="4384" y="3758"/>
                    <a:pt x="4767" y="3810"/>
                  </a:cubicBezTo>
                  <a:lnTo>
                    <a:pt x="4767" y="3810"/>
                  </a:lnTo>
                  <a:cubicBezTo>
                    <a:pt x="4488" y="3897"/>
                    <a:pt x="3862" y="4350"/>
                    <a:pt x="4315" y="4541"/>
                  </a:cubicBezTo>
                  <a:lnTo>
                    <a:pt x="4315" y="4541"/>
                  </a:lnTo>
                  <a:cubicBezTo>
                    <a:pt x="4767" y="4628"/>
                    <a:pt x="5236" y="4454"/>
                    <a:pt x="5689" y="4263"/>
                  </a:cubicBezTo>
                  <a:lnTo>
                    <a:pt x="5689" y="4263"/>
                  </a:lnTo>
                  <a:cubicBezTo>
                    <a:pt x="5602" y="4350"/>
                    <a:pt x="5602" y="4454"/>
                    <a:pt x="5602" y="4541"/>
                  </a:cubicBezTo>
                  <a:lnTo>
                    <a:pt x="5602" y="4541"/>
                  </a:lnTo>
                  <a:lnTo>
                    <a:pt x="6054" y="4541"/>
                  </a:lnTo>
                  <a:cubicBezTo>
                    <a:pt x="5776" y="4541"/>
                    <a:pt x="5497" y="4819"/>
                    <a:pt x="5689" y="4993"/>
                  </a:cubicBezTo>
                  <a:lnTo>
                    <a:pt x="5689" y="4993"/>
                  </a:lnTo>
                  <a:cubicBezTo>
                    <a:pt x="6054" y="5446"/>
                    <a:pt x="6872" y="5446"/>
                    <a:pt x="7515" y="5637"/>
                  </a:cubicBezTo>
                  <a:lnTo>
                    <a:pt x="7515" y="5637"/>
                  </a:lnTo>
                  <a:cubicBezTo>
                    <a:pt x="6976" y="5828"/>
                    <a:pt x="6141" y="6194"/>
                    <a:pt x="6332" y="6455"/>
                  </a:cubicBezTo>
                  <a:lnTo>
                    <a:pt x="6332" y="6455"/>
                  </a:lnTo>
                  <a:cubicBezTo>
                    <a:pt x="6663" y="7168"/>
                    <a:pt x="7341" y="7063"/>
                    <a:pt x="8072" y="6959"/>
                  </a:cubicBezTo>
                  <a:lnTo>
                    <a:pt x="8072" y="6959"/>
                  </a:lnTo>
                  <a:cubicBezTo>
                    <a:pt x="8576" y="6889"/>
                    <a:pt x="9081" y="6820"/>
                    <a:pt x="9533" y="7011"/>
                  </a:cubicBezTo>
                  <a:lnTo>
                    <a:pt x="9533" y="7011"/>
                  </a:lnTo>
                  <a:cubicBezTo>
                    <a:pt x="9446" y="7290"/>
                    <a:pt x="8890" y="7655"/>
                    <a:pt x="9168" y="7742"/>
                  </a:cubicBezTo>
                  <a:lnTo>
                    <a:pt x="9168" y="7742"/>
                  </a:lnTo>
                  <a:cubicBezTo>
                    <a:pt x="10194" y="8281"/>
                    <a:pt x="11325" y="8472"/>
                    <a:pt x="12473" y="8646"/>
                  </a:cubicBezTo>
                  <a:lnTo>
                    <a:pt x="12473" y="8646"/>
                  </a:lnTo>
                  <a:cubicBezTo>
                    <a:pt x="12664" y="8542"/>
                    <a:pt x="12873" y="8438"/>
                    <a:pt x="13082" y="8368"/>
                  </a:cubicBezTo>
                  <a:lnTo>
                    <a:pt x="13082" y="8368"/>
                  </a:lnTo>
                  <a:cubicBezTo>
                    <a:pt x="14039" y="8038"/>
                    <a:pt x="15169" y="8212"/>
                    <a:pt x="16057" y="7690"/>
                  </a:cubicBezTo>
                  <a:lnTo>
                    <a:pt x="16057" y="7690"/>
                  </a:lnTo>
                  <a:cubicBezTo>
                    <a:pt x="17013" y="7116"/>
                    <a:pt x="17344" y="5915"/>
                    <a:pt x="17570" y="4819"/>
                  </a:cubicBezTo>
                  <a:lnTo>
                    <a:pt x="17570" y="4819"/>
                  </a:lnTo>
                  <a:cubicBezTo>
                    <a:pt x="17587" y="4715"/>
                    <a:pt x="17605" y="4628"/>
                    <a:pt x="17622" y="4524"/>
                  </a:cubicBezTo>
                  <a:lnTo>
                    <a:pt x="17622" y="4524"/>
                  </a:lnTo>
                  <a:cubicBezTo>
                    <a:pt x="16492" y="5132"/>
                    <a:pt x="15343" y="5550"/>
                    <a:pt x="14021" y="5724"/>
                  </a:cubicBezTo>
                  <a:lnTo>
                    <a:pt x="14021" y="5724"/>
                  </a:lnTo>
                  <a:cubicBezTo>
                    <a:pt x="13378" y="5828"/>
                    <a:pt x="13291" y="5359"/>
                    <a:pt x="13465" y="4819"/>
                  </a:cubicBezTo>
                  <a:lnTo>
                    <a:pt x="13465" y="4819"/>
                  </a:lnTo>
                  <a:cubicBezTo>
                    <a:pt x="13204" y="4906"/>
                    <a:pt x="12734" y="5080"/>
                    <a:pt x="12647" y="4906"/>
                  </a:cubicBezTo>
                  <a:lnTo>
                    <a:pt x="12647" y="4906"/>
                  </a:lnTo>
                  <a:cubicBezTo>
                    <a:pt x="12369" y="4715"/>
                    <a:pt x="12734" y="4454"/>
                    <a:pt x="12925" y="4263"/>
                  </a:cubicBezTo>
                  <a:lnTo>
                    <a:pt x="12925" y="4263"/>
                  </a:lnTo>
                  <a:cubicBezTo>
                    <a:pt x="12456" y="4541"/>
                    <a:pt x="12003" y="4715"/>
                    <a:pt x="11464" y="4628"/>
                  </a:cubicBezTo>
                  <a:lnTo>
                    <a:pt x="11464" y="4628"/>
                  </a:lnTo>
                  <a:cubicBezTo>
                    <a:pt x="11551" y="4454"/>
                    <a:pt x="11725" y="4350"/>
                    <a:pt x="11829" y="4176"/>
                  </a:cubicBezTo>
                  <a:lnTo>
                    <a:pt x="11829" y="4176"/>
                  </a:lnTo>
                  <a:cubicBezTo>
                    <a:pt x="11273" y="4350"/>
                    <a:pt x="10821" y="4906"/>
                    <a:pt x="10177" y="4628"/>
                  </a:cubicBezTo>
                  <a:lnTo>
                    <a:pt x="10177" y="4628"/>
                  </a:lnTo>
                  <a:cubicBezTo>
                    <a:pt x="10716" y="3984"/>
                    <a:pt x="11360" y="3619"/>
                    <a:pt x="12090" y="3254"/>
                  </a:cubicBezTo>
                  <a:lnTo>
                    <a:pt x="12090" y="3254"/>
                  </a:lnTo>
                  <a:cubicBezTo>
                    <a:pt x="11725" y="3341"/>
                    <a:pt x="10994" y="3619"/>
                    <a:pt x="10907" y="3341"/>
                  </a:cubicBezTo>
                  <a:lnTo>
                    <a:pt x="10907" y="3341"/>
                  </a:lnTo>
                  <a:cubicBezTo>
                    <a:pt x="10821" y="2714"/>
                    <a:pt x="11725" y="2332"/>
                    <a:pt x="12282" y="2071"/>
                  </a:cubicBezTo>
                  <a:lnTo>
                    <a:pt x="12282" y="2071"/>
                  </a:lnTo>
                  <a:cubicBezTo>
                    <a:pt x="11986" y="1775"/>
                    <a:pt x="11656" y="1810"/>
                    <a:pt x="11308" y="1862"/>
                  </a:cubicBezTo>
                  <a:lnTo>
                    <a:pt x="11308" y="1862"/>
                  </a:lnTo>
                  <a:cubicBezTo>
                    <a:pt x="11116" y="1897"/>
                    <a:pt x="10925" y="1914"/>
                    <a:pt x="10716" y="1879"/>
                  </a:cubicBezTo>
                  <a:lnTo>
                    <a:pt x="10716" y="1879"/>
                  </a:lnTo>
                  <a:cubicBezTo>
                    <a:pt x="10907" y="1427"/>
                    <a:pt x="11273" y="1236"/>
                    <a:pt x="11638" y="1062"/>
                  </a:cubicBezTo>
                  <a:lnTo>
                    <a:pt x="11638" y="1062"/>
                  </a:lnTo>
                  <a:cubicBezTo>
                    <a:pt x="11429" y="923"/>
                    <a:pt x="11151" y="940"/>
                    <a:pt x="10907" y="957"/>
                  </a:cubicBezTo>
                  <a:lnTo>
                    <a:pt x="10907" y="957"/>
                  </a:lnTo>
                  <a:cubicBezTo>
                    <a:pt x="10629" y="957"/>
                    <a:pt x="10403" y="975"/>
                    <a:pt x="10351" y="784"/>
                  </a:cubicBezTo>
                  <a:lnTo>
                    <a:pt x="10351" y="784"/>
                  </a:lnTo>
                  <a:cubicBezTo>
                    <a:pt x="10333" y="470"/>
                    <a:pt x="10420" y="209"/>
                    <a:pt x="10542" y="1"/>
                  </a:cubicBezTo>
                  <a:lnTo>
                    <a:pt x="1054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4"/>
            <p:cNvSpPr/>
            <p:nvPr/>
          </p:nvSpPr>
          <p:spPr>
            <a:xfrm>
              <a:off x="5828100" y="1592375"/>
              <a:ext cx="597150" cy="275750"/>
            </a:xfrm>
            <a:custGeom>
              <a:avLst/>
              <a:gdLst/>
              <a:ahLst/>
              <a:cxnLst/>
              <a:rect l="l" t="t" r="r" b="b"/>
              <a:pathLst>
                <a:path w="23886" h="11030" extrusionOk="0">
                  <a:moveTo>
                    <a:pt x="210" y="1357"/>
                  </a:moveTo>
                  <a:cubicBezTo>
                    <a:pt x="3463" y="4750"/>
                    <a:pt x="4889" y="5567"/>
                    <a:pt x="10682" y="6768"/>
                  </a:cubicBezTo>
                  <a:lnTo>
                    <a:pt x="10682" y="6768"/>
                  </a:lnTo>
                  <a:cubicBezTo>
                    <a:pt x="16475" y="7950"/>
                    <a:pt x="20006" y="7950"/>
                    <a:pt x="22981" y="11030"/>
                  </a:cubicBezTo>
                  <a:lnTo>
                    <a:pt x="22981" y="11030"/>
                  </a:lnTo>
                  <a:cubicBezTo>
                    <a:pt x="23885" y="8037"/>
                    <a:pt x="23433" y="6942"/>
                    <a:pt x="23433" y="6942"/>
                  </a:cubicBezTo>
                  <a:lnTo>
                    <a:pt x="23433" y="6942"/>
                  </a:lnTo>
                  <a:cubicBezTo>
                    <a:pt x="23433" y="6942"/>
                    <a:pt x="19971" y="6176"/>
                    <a:pt x="17919" y="5567"/>
                  </a:cubicBezTo>
                  <a:lnTo>
                    <a:pt x="17919" y="5567"/>
                  </a:lnTo>
                  <a:cubicBezTo>
                    <a:pt x="15883" y="4976"/>
                    <a:pt x="13709" y="1357"/>
                    <a:pt x="13709" y="1357"/>
                  </a:cubicBezTo>
                  <a:lnTo>
                    <a:pt x="13709" y="1357"/>
                  </a:lnTo>
                  <a:lnTo>
                    <a:pt x="12526" y="1357"/>
                  </a:lnTo>
                  <a:cubicBezTo>
                    <a:pt x="12526" y="1357"/>
                    <a:pt x="13691" y="3793"/>
                    <a:pt x="15605" y="5167"/>
                  </a:cubicBezTo>
                  <a:lnTo>
                    <a:pt x="15605" y="5167"/>
                  </a:lnTo>
                  <a:cubicBezTo>
                    <a:pt x="9151" y="4663"/>
                    <a:pt x="4106" y="5028"/>
                    <a:pt x="1915" y="1584"/>
                  </a:cubicBezTo>
                  <a:lnTo>
                    <a:pt x="1915" y="1584"/>
                  </a:lnTo>
                  <a:cubicBezTo>
                    <a:pt x="1149" y="383"/>
                    <a:pt x="697" y="1"/>
                    <a:pt x="453" y="1"/>
                  </a:cubicBezTo>
                  <a:lnTo>
                    <a:pt x="453" y="1"/>
                  </a:lnTo>
                  <a:cubicBezTo>
                    <a:pt x="1" y="1"/>
                    <a:pt x="210" y="1357"/>
                    <a:pt x="210" y="13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4"/>
            <p:cNvSpPr/>
            <p:nvPr/>
          </p:nvSpPr>
          <p:spPr>
            <a:xfrm>
              <a:off x="6215600" y="1777650"/>
              <a:ext cx="195725" cy="59600"/>
            </a:xfrm>
            <a:custGeom>
              <a:avLst/>
              <a:gdLst/>
              <a:ahLst/>
              <a:cxnLst/>
              <a:rect l="l" t="t" r="r" b="b"/>
              <a:pathLst>
                <a:path w="7829" h="2384" extrusionOk="0">
                  <a:moveTo>
                    <a:pt x="1705" y="0"/>
                  </a:moveTo>
                  <a:cubicBezTo>
                    <a:pt x="1340" y="0"/>
                    <a:pt x="975" y="35"/>
                    <a:pt x="627" y="87"/>
                  </a:cubicBezTo>
                  <a:cubicBezTo>
                    <a:pt x="418" y="122"/>
                    <a:pt x="209" y="157"/>
                    <a:pt x="1" y="244"/>
                  </a:cubicBezTo>
                  <a:cubicBezTo>
                    <a:pt x="53" y="261"/>
                    <a:pt x="122" y="279"/>
                    <a:pt x="175" y="279"/>
                  </a:cubicBezTo>
                  <a:cubicBezTo>
                    <a:pt x="331" y="226"/>
                    <a:pt x="488" y="192"/>
                    <a:pt x="644" y="174"/>
                  </a:cubicBezTo>
                  <a:cubicBezTo>
                    <a:pt x="992" y="122"/>
                    <a:pt x="1340" y="87"/>
                    <a:pt x="1705" y="87"/>
                  </a:cubicBezTo>
                  <a:cubicBezTo>
                    <a:pt x="2610" y="87"/>
                    <a:pt x="3515" y="261"/>
                    <a:pt x="4402" y="470"/>
                  </a:cubicBezTo>
                  <a:cubicBezTo>
                    <a:pt x="5689" y="800"/>
                    <a:pt x="7046" y="1322"/>
                    <a:pt x="7811" y="2383"/>
                  </a:cubicBezTo>
                  <a:cubicBezTo>
                    <a:pt x="7811" y="2331"/>
                    <a:pt x="7829" y="2296"/>
                    <a:pt x="7829" y="2262"/>
                  </a:cubicBezTo>
                  <a:cubicBezTo>
                    <a:pt x="7046" y="1218"/>
                    <a:pt x="5689" y="696"/>
                    <a:pt x="4419" y="383"/>
                  </a:cubicBezTo>
                  <a:cubicBezTo>
                    <a:pt x="3532" y="174"/>
                    <a:pt x="2610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4"/>
            <p:cNvSpPr/>
            <p:nvPr/>
          </p:nvSpPr>
          <p:spPr>
            <a:xfrm>
              <a:off x="6138200" y="1762425"/>
              <a:ext cx="276600" cy="53525"/>
            </a:xfrm>
            <a:custGeom>
              <a:avLst/>
              <a:gdLst/>
              <a:ahLst/>
              <a:cxnLst/>
              <a:rect l="l" t="t" r="r" b="b"/>
              <a:pathLst>
                <a:path w="11064" h="2141" extrusionOk="0">
                  <a:moveTo>
                    <a:pt x="3514" y="0"/>
                  </a:moveTo>
                  <a:cubicBezTo>
                    <a:pt x="2349" y="0"/>
                    <a:pt x="1166" y="105"/>
                    <a:pt x="0" y="296"/>
                  </a:cubicBezTo>
                  <a:cubicBezTo>
                    <a:pt x="87" y="313"/>
                    <a:pt x="174" y="331"/>
                    <a:pt x="278" y="348"/>
                  </a:cubicBezTo>
                  <a:cubicBezTo>
                    <a:pt x="1340" y="174"/>
                    <a:pt x="2436" y="87"/>
                    <a:pt x="3514" y="87"/>
                  </a:cubicBezTo>
                  <a:cubicBezTo>
                    <a:pt x="4036" y="87"/>
                    <a:pt x="4558" y="105"/>
                    <a:pt x="5080" y="157"/>
                  </a:cubicBezTo>
                  <a:cubicBezTo>
                    <a:pt x="7202" y="348"/>
                    <a:pt x="9289" y="975"/>
                    <a:pt x="11064" y="2140"/>
                  </a:cubicBezTo>
                  <a:cubicBezTo>
                    <a:pt x="11064" y="2105"/>
                    <a:pt x="11064" y="2088"/>
                    <a:pt x="11064" y="2053"/>
                  </a:cubicBezTo>
                  <a:cubicBezTo>
                    <a:pt x="9307" y="888"/>
                    <a:pt x="7202" y="261"/>
                    <a:pt x="5080" y="70"/>
                  </a:cubicBezTo>
                  <a:cubicBezTo>
                    <a:pt x="4558" y="18"/>
                    <a:pt x="4036" y="0"/>
                    <a:pt x="3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4"/>
            <p:cNvSpPr/>
            <p:nvPr/>
          </p:nvSpPr>
          <p:spPr>
            <a:xfrm>
              <a:off x="6014250" y="1742425"/>
              <a:ext cx="402725" cy="51325"/>
            </a:xfrm>
            <a:custGeom>
              <a:avLst/>
              <a:gdLst/>
              <a:ahLst/>
              <a:cxnLst/>
              <a:rect l="l" t="t" r="r" b="b"/>
              <a:pathLst>
                <a:path w="16109" h="2053" extrusionOk="0">
                  <a:moveTo>
                    <a:pt x="8455" y="0"/>
                  </a:moveTo>
                  <a:cubicBezTo>
                    <a:pt x="8211" y="0"/>
                    <a:pt x="7968" y="0"/>
                    <a:pt x="7741" y="18"/>
                  </a:cubicBezTo>
                  <a:cubicBezTo>
                    <a:pt x="6245" y="18"/>
                    <a:pt x="4767" y="35"/>
                    <a:pt x="3271" y="52"/>
                  </a:cubicBezTo>
                  <a:lnTo>
                    <a:pt x="2175" y="52"/>
                  </a:lnTo>
                  <a:cubicBezTo>
                    <a:pt x="1444" y="52"/>
                    <a:pt x="714" y="35"/>
                    <a:pt x="0" y="0"/>
                  </a:cubicBezTo>
                  <a:lnTo>
                    <a:pt x="0" y="0"/>
                  </a:lnTo>
                  <a:cubicBezTo>
                    <a:pt x="122" y="35"/>
                    <a:pt x="261" y="70"/>
                    <a:pt x="400" y="105"/>
                  </a:cubicBezTo>
                  <a:cubicBezTo>
                    <a:pt x="992" y="139"/>
                    <a:pt x="1583" y="139"/>
                    <a:pt x="2175" y="139"/>
                  </a:cubicBezTo>
                  <a:lnTo>
                    <a:pt x="3271" y="139"/>
                  </a:lnTo>
                  <a:cubicBezTo>
                    <a:pt x="4767" y="122"/>
                    <a:pt x="6245" y="105"/>
                    <a:pt x="7741" y="105"/>
                  </a:cubicBezTo>
                  <a:lnTo>
                    <a:pt x="8455" y="105"/>
                  </a:lnTo>
                  <a:cubicBezTo>
                    <a:pt x="9238" y="105"/>
                    <a:pt x="10003" y="122"/>
                    <a:pt x="10768" y="226"/>
                  </a:cubicBezTo>
                  <a:cubicBezTo>
                    <a:pt x="12647" y="487"/>
                    <a:pt x="14387" y="1235"/>
                    <a:pt x="16091" y="2053"/>
                  </a:cubicBezTo>
                  <a:cubicBezTo>
                    <a:pt x="16091" y="2018"/>
                    <a:pt x="16091" y="2001"/>
                    <a:pt x="16109" y="1966"/>
                  </a:cubicBezTo>
                  <a:cubicBezTo>
                    <a:pt x="14404" y="1131"/>
                    <a:pt x="12647" y="383"/>
                    <a:pt x="10786" y="139"/>
                  </a:cubicBezTo>
                  <a:cubicBezTo>
                    <a:pt x="10020" y="18"/>
                    <a:pt x="9238" y="0"/>
                    <a:pt x="8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4"/>
            <p:cNvSpPr/>
            <p:nvPr/>
          </p:nvSpPr>
          <p:spPr>
            <a:xfrm>
              <a:off x="6317800" y="1811125"/>
              <a:ext cx="89175" cy="43525"/>
            </a:xfrm>
            <a:custGeom>
              <a:avLst/>
              <a:gdLst/>
              <a:ahLst/>
              <a:cxnLst/>
              <a:rect l="l" t="t" r="r" b="b"/>
              <a:pathLst>
                <a:path w="3567" h="1741" extrusionOk="0">
                  <a:moveTo>
                    <a:pt x="1" y="1"/>
                  </a:moveTo>
                  <a:cubicBezTo>
                    <a:pt x="70" y="35"/>
                    <a:pt x="157" y="53"/>
                    <a:pt x="227" y="88"/>
                  </a:cubicBezTo>
                  <a:cubicBezTo>
                    <a:pt x="923" y="122"/>
                    <a:pt x="1601" y="279"/>
                    <a:pt x="2210" y="644"/>
                  </a:cubicBezTo>
                  <a:cubicBezTo>
                    <a:pt x="2697" y="940"/>
                    <a:pt x="3114" y="1340"/>
                    <a:pt x="3549" y="1740"/>
                  </a:cubicBezTo>
                  <a:cubicBezTo>
                    <a:pt x="3549" y="1705"/>
                    <a:pt x="3567" y="1671"/>
                    <a:pt x="3567" y="1636"/>
                  </a:cubicBezTo>
                  <a:cubicBezTo>
                    <a:pt x="3149" y="1253"/>
                    <a:pt x="2749" y="853"/>
                    <a:pt x="2262" y="557"/>
                  </a:cubicBezTo>
                  <a:cubicBezTo>
                    <a:pt x="1566" y="157"/>
                    <a:pt x="80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4"/>
            <p:cNvSpPr/>
            <p:nvPr/>
          </p:nvSpPr>
          <p:spPr>
            <a:xfrm>
              <a:off x="6012500" y="1705025"/>
              <a:ext cx="165725" cy="24375"/>
            </a:xfrm>
            <a:custGeom>
              <a:avLst/>
              <a:gdLst/>
              <a:ahLst/>
              <a:cxnLst/>
              <a:rect l="l" t="t" r="r" b="b"/>
              <a:pathLst>
                <a:path w="6629" h="975" extrusionOk="0">
                  <a:moveTo>
                    <a:pt x="1" y="0"/>
                  </a:moveTo>
                  <a:lnTo>
                    <a:pt x="1" y="0"/>
                  </a:lnTo>
                  <a:cubicBezTo>
                    <a:pt x="801" y="574"/>
                    <a:pt x="1810" y="887"/>
                    <a:pt x="2802" y="957"/>
                  </a:cubicBezTo>
                  <a:cubicBezTo>
                    <a:pt x="2993" y="974"/>
                    <a:pt x="3184" y="974"/>
                    <a:pt x="3393" y="974"/>
                  </a:cubicBezTo>
                  <a:cubicBezTo>
                    <a:pt x="4472" y="974"/>
                    <a:pt x="5550" y="766"/>
                    <a:pt x="6629" y="539"/>
                  </a:cubicBezTo>
                  <a:cubicBezTo>
                    <a:pt x="6507" y="539"/>
                    <a:pt x="6385" y="522"/>
                    <a:pt x="6281" y="522"/>
                  </a:cubicBezTo>
                  <a:cubicBezTo>
                    <a:pt x="5324" y="713"/>
                    <a:pt x="4350" y="887"/>
                    <a:pt x="3393" y="887"/>
                  </a:cubicBezTo>
                  <a:cubicBezTo>
                    <a:pt x="3202" y="887"/>
                    <a:pt x="2993" y="870"/>
                    <a:pt x="2802" y="852"/>
                  </a:cubicBezTo>
                  <a:cubicBezTo>
                    <a:pt x="1897" y="800"/>
                    <a:pt x="975" y="522"/>
                    <a:pt x="210" y="35"/>
                  </a:cubicBezTo>
                  <a:cubicBezTo>
                    <a:pt x="140" y="17"/>
                    <a:pt x="70" y="1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4"/>
            <p:cNvSpPr/>
            <p:nvPr/>
          </p:nvSpPr>
          <p:spPr>
            <a:xfrm>
              <a:off x="5936400" y="1680650"/>
              <a:ext cx="234875" cy="197925"/>
            </a:xfrm>
            <a:custGeom>
              <a:avLst/>
              <a:gdLst/>
              <a:ahLst/>
              <a:cxnLst/>
              <a:rect l="l" t="t" r="r" b="b"/>
              <a:pathLst>
                <a:path w="9395" h="7917" extrusionOk="0">
                  <a:moveTo>
                    <a:pt x="70" y="1"/>
                  </a:moveTo>
                  <a:cubicBezTo>
                    <a:pt x="18" y="471"/>
                    <a:pt x="1" y="940"/>
                    <a:pt x="1" y="1393"/>
                  </a:cubicBezTo>
                  <a:cubicBezTo>
                    <a:pt x="1" y="3028"/>
                    <a:pt x="244" y="4663"/>
                    <a:pt x="662" y="6246"/>
                  </a:cubicBezTo>
                  <a:cubicBezTo>
                    <a:pt x="766" y="6664"/>
                    <a:pt x="888" y="7098"/>
                    <a:pt x="1201" y="7464"/>
                  </a:cubicBezTo>
                  <a:cubicBezTo>
                    <a:pt x="1305" y="7586"/>
                    <a:pt x="1462" y="7707"/>
                    <a:pt x="1618" y="7794"/>
                  </a:cubicBezTo>
                  <a:cubicBezTo>
                    <a:pt x="1775" y="7864"/>
                    <a:pt x="1949" y="7916"/>
                    <a:pt x="2140" y="7916"/>
                  </a:cubicBezTo>
                  <a:cubicBezTo>
                    <a:pt x="2262" y="7916"/>
                    <a:pt x="2384" y="7899"/>
                    <a:pt x="2506" y="7846"/>
                  </a:cubicBezTo>
                  <a:cubicBezTo>
                    <a:pt x="2627" y="7794"/>
                    <a:pt x="2732" y="7707"/>
                    <a:pt x="2836" y="7620"/>
                  </a:cubicBezTo>
                  <a:cubicBezTo>
                    <a:pt x="2923" y="7516"/>
                    <a:pt x="3010" y="7412"/>
                    <a:pt x="3080" y="7325"/>
                  </a:cubicBezTo>
                  <a:cubicBezTo>
                    <a:pt x="3793" y="6368"/>
                    <a:pt x="4262" y="5237"/>
                    <a:pt x="4454" y="4054"/>
                  </a:cubicBezTo>
                  <a:cubicBezTo>
                    <a:pt x="4454" y="4072"/>
                    <a:pt x="4454" y="4072"/>
                    <a:pt x="4454" y="4089"/>
                  </a:cubicBezTo>
                  <a:cubicBezTo>
                    <a:pt x="4489" y="4228"/>
                    <a:pt x="4506" y="4385"/>
                    <a:pt x="4576" y="4541"/>
                  </a:cubicBezTo>
                  <a:cubicBezTo>
                    <a:pt x="4628" y="4698"/>
                    <a:pt x="4732" y="4837"/>
                    <a:pt x="4871" y="4959"/>
                  </a:cubicBezTo>
                  <a:cubicBezTo>
                    <a:pt x="5028" y="5081"/>
                    <a:pt x="5219" y="5133"/>
                    <a:pt x="5411" y="5133"/>
                  </a:cubicBezTo>
                  <a:cubicBezTo>
                    <a:pt x="5602" y="5133"/>
                    <a:pt x="5776" y="5081"/>
                    <a:pt x="5932" y="5011"/>
                  </a:cubicBezTo>
                  <a:cubicBezTo>
                    <a:pt x="6263" y="4837"/>
                    <a:pt x="6472" y="4541"/>
                    <a:pt x="6663" y="4263"/>
                  </a:cubicBezTo>
                  <a:cubicBezTo>
                    <a:pt x="6941" y="3811"/>
                    <a:pt x="7150" y="3341"/>
                    <a:pt x="7272" y="2836"/>
                  </a:cubicBezTo>
                  <a:cubicBezTo>
                    <a:pt x="7289" y="3028"/>
                    <a:pt x="7307" y="3237"/>
                    <a:pt x="7324" y="3445"/>
                  </a:cubicBezTo>
                  <a:cubicBezTo>
                    <a:pt x="7342" y="3671"/>
                    <a:pt x="7394" y="3932"/>
                    <a:pt x="7516" y="4159"/>
                  </a:cubicBezTo>
                  <a:cubicBezTo>
                    <a:pt x="7568" y="4280"/>
                    <a:pt x="7637" y="4385"/>
                    <a:pt x="7724" y="4472"/>
                  </a:cubicBezTo>
                  <a:cubicBezTo>
                    <a:pt x="7829" y="4541"/>
                    <a:pt x="7950" y="4611"/>
                    <a:pt x="8090" y="4611"/>
                  </a:cubicBezTo>
                  <a:lnTo>
                    <a:pt x="8142" y="4611"/>
                  </a:lnTo>
                  <a:cubicBezTo>
                    <a:pt x="8281" y="4611"/>
                    <a:pt x="8420" y="4559"/>
                    <a:pt x="8542" y="4489"/>
                  </a:cubicBezTo>
                  <a:cubicBezTo>
                    <a:pt x="8646" y="4419"/>
                    <a:pt x="8751" y="4332"/>
                    <a:pt x="8820" y="4228"/>
                  </a:cubicBezTo>
                  <a:cubicBezTo>
                    <a:pt x="9046" y="3967"/>
                    <a:pt x="9185" y="3654"/>
                    <a:pt x="9272" y="3324"/>
                  </a:cubicBezTo>
                  <a:cubicBezTo>
                    <a:pt x="9359" y="2993"/>
                    <a:pt x="9394" y="2645"/>
                    <a:pt x="9394" y="2297"/>
                  </a:cubicBezTo>
                  <a:cubicBezTo>
                    <a:pt x="9394" y="2071"/>
                    <a:pt x="9377" y="1845"/>
                    <a:pt x="9359" y="1619"/>
                  </a:cubicBezTo>
                  <a:lnTo>
                    <a:pt x="9081" y="1636"/>
                  </a:lnTo>
                  <a:cubicBezTo>
                    <a:pt x="9099" y="1862"/>
                    <a:pt x="9116" y="2088"/>
                    <a:pt x="9116" y="2297"/>
                  </a:cubicBezTo>
                  <a:cubicBezTo>
                    <a:pt x="9116" y="2628"/>
                    <a:pt x="9081" y="2958"/>
                    <a:pt x="9012" y="3254"/>
                  </a:cubicBezTo>
                  <a:cubicBezTo>
                    <a:pt x="8942" y="3550"/>
                    <a:pt x="8803" y="3828"/>
                    <a:pt x="8611" y="4054"/>
                  </a:cubicBezTo>
                  <a:cubicBezTo>
                    <a:pt x="8542" y="4141"/>
                    <a:pt x="8472" y="4211"/>
                    <a:pt x="8385" y="4263"/>
                  </a:cubicBezTo>
                  <a:cubicBezTo>
                    <a:pt x="8298" y="4315"/>
                    <a:pt x="8229" y="4350"/>
                    <a:pt x="8142" y="4350"/>
                  </a:cubicBezTo>
                  <a:cubicBezTo>
                    <a:pt x="8142" y="4350"/>
                    <a:pt x="8124" y="4332"/>
                    <a:pt x="8107" y="4332"/>
                  </a:cubicBezTo>
                  <a:cubicBezTo>
                    <a:pt x="8037" y="4332"/>
                    <a:pt x="7968" y="4298"/>
                    <a:pt x="7916" y="4263"/>
                  </a:cubicBezTo>
                  <a:cubicBezTo>
                    <a:pt x="7829" y="4176"/>
                    <a:pt x="7742" y="4054"/>
                    <a:pt x="7689" y="3898"/>
                  </a:cubicBezTo>
                  <a:cubicBezTo>
                    <a:pt x="7637" y="3741"/>
                    <a:pt x="7620" y="3567"/>
                    <a:pt x="7602" y="3411"/>
                  </a:cubicBezTo>
                  <a:lnTo>
                    <a:pt x="7446" y="1619"/>
                  </a:lnTo>
                  <a:lnTo>
                    <a:pt x="7168" y="1619"/>
                  </a:lnTo>
                  <a:cubicBezTo>
                    <a:pt x="7150" y="2506"/>
                    <a:pt x="6889" y="3376"/>
                    <a:pt x="6420" y="4106"/>
                  </a:cubicBezTo>
                  <a:cubicBezTo>
                    <a:pt x="6263" y="4385"/>
                    <a:pt x="6054" y="4628"/>
                    <a:pt x="5811" y="4767"/>
                  </a:cubicBezTo>
                  <a:cubicBezTo>
                    <a:pt x="5689" y="4820"/>
                    <a:pt x="5550" y="4854"/>
                    <a:pt x="5411" y="4854"/>
                  </a:cubicBezTo>
                  <a:cubicBezTo>
                    <a:pt x="5271" y="4854"/>
                    <a:pt x="5132" y="4820"/>
                    <a:pt x="5028" y="4733"/>
                  </a:cubicBezTo>
                  <a:cubicBezTo>
                    <a:pt x="4941" y="4663"/>
                    <a:pt x="4871" y="4559"/>
                    <a:pt x="4837" y="4437"/>
                  </a:cubicBezTo>
                  <a:cubicBezTo>
                    <a:pt x="4784" y="4315"/>
                    <a:pt x="4750" y="4176"/>
                    <a:pt x="4715" y="4037"/>
                  </a:cubicBezTo>
                  <a:cubicBezTo>
                    <a:pt x="4645" y="3671"/>
                    <a:pt x="4593" y="3324"/>
                    <a:pt x="4541" y="2976"/>
                  </a:cubicBezTo>
                  <a:cubicBezTo>
                    <a:pt x="4541" y="2941"/>
                    <a:pt x="4541" y="2923"/>
                    <a:pt x="4541" y="2906"/>
                  </a:cubicBezTo>
                  <a:cubicBezTo>
                    <a:pt x="4541" y="2315"/>
                    <a:pt x="4471" y="1723"/>
                    <a:pt x="4315" y="1149"/>
                  </a:cubicBezTo>
                  <a:lnTo>
                    <a:pt x="4054" y="1184"/>
                  </a:lnTo>
                  <a:cubicBezTo>
                    <a:pt x="4106" y="1793"/>
                    <a:pt x="4176" y="2402"/>
                    <a:pt x="4262" y="2993"/>
                  </a:cubicBezTo>
                  <a:cubicBezTo>
                    <a:pt x="4245" y="4472"/>
                    <a:pt x="3758" y="5968"/>
                    <a:pt x="2871" y="7151"/>
                  </a:cubicBezTo>
                  <a:cubicBezTo>
                    <a:pt x="2801" y="7255"/>
                    <a:pt x="2714" y="7342"/>
                    <a:pt x="2645" y="7412"/>
                  </a:cubicBezTo>
                  <a:cubicBezTo>
                    <a:pt x="2558" y="7499"/>
                    <a:pt x="2488" y="7551"/>
                    <a:pt x="2384" y="7586"/>
                  </a:cubicBezTo>
                  <a:cubicBezTo>
                    <a:pt x="2314" y="7620"/>
                    <a:pt x="2227" y="7638"/>
                    <a:pt x="2140" y="7638"/>
                  </a:cubicBezTo>
                  <a:cubicBezTo>
                    <a:pt x="2001" y="7638"/>
                    <a:pt x="1862" y="7603"/>
                    <a:pt x="1740" y="7551"/>
                  </a:cubicBezTo>
                  <a:cubicBezTo>
                    <a:pt x="1618" y="7481"/>
                    <a:pt x="1497" y="7394"/>
                    <a:pt x="1410" y="7272"/>
                  </a:cubicBezTo>
                  <a:cubicBezTo>
                    <a:pt x="1149" y="6994"/>
                    <a:pt x="1027" y="6594"/>
                    <a:pt x="923" y="6176"/>
                  </a:cubicBezTo>
                  <a:cubicBezTo>
                    <a:pt x="522" y="4611"/>
                    <a:pt x="279" y="3010"/>
                    <a:pt x="279" y="1393"/>
                  </a:cubicBezTo>
                  <a:cubicBezTo>
                    <a:pt x="279" y="940"/>
                    <a:pt x="296" y="488"/>
                    <a:pt x="331" y="18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4"/>
            <p:cNvSpPr/>
            <p:nvPr/>
          </p:nvSpPr>
          <p:spPr>
            <a:xfrm>
              <a:off x="5918125" y="1818525"/>
              <a:ext cx="44400" cy="36125"/>
            </a:xfrm>
            <a:custGeom>
              <a:avLst/>
              <a:gdLst/>
              <a:ahLst/>
              <a:cxnLst/>
              <a:rect l="l" t="t" r="r" b="b"/>
              <a:pathLst>
                <a:path w="1776" h="1445" extrusionOk="0">
                  <a:moveTo>
                    <a:pt x="401" y="696"/>
                  </a:moveTo>
                  <a:cubicBezTo>
                    <a:pt x="262" y="922"/>
                    <a:pt x="140" y="1149"/>
                    <a:pt x="1" y="1357"/>
                  </a:cubicBezTo>
                  <a:lnTo>
                    <a:pt x="1" y="1357"/>
                  </a:lnTo>
                  <a:cubicBezTo>
                    <a:pt x="401" y="1444"/>
                    <a:pt x="905" y="1357"/>
                    <a:pt x="1201" y="1079"/>
                  </a:cubicBezTo>
                  <a:lnTo>
                    <a:pt x="1201" y="1079"/>
                  </a:lnTo>
                  <a:cubicBezTo>
                    <a:pt x="1375" y="922"/>
                    <a:pt x="1775" y="366"/>
                    <a:pt x="1601" y="140"/>
                  </a:cubicBezTo>
                  <a:lnTo>
                    <a:pt x="1601" y="140"/>
                  </a:lnTo>
                  <a:cubicBezTo>
                    <a:pt x="1549" y="87"/>
                    <a:pt x="1497" y="53"/>
                    <a:pt x="1427" y="35"/>
                  </a:cubicBezTo>
                  <a:lnTo>
                    <a:pt x="1427" y="35"/>
                  </a:lnTo>
                  <a:cubicBezTo>
                    <a:pt x="1427" y="35"/>
                    <a:pt x="1427" y="35"/>
                    <a:pt x="1427" y="18"/>
                  </a:cubicBezTo>
                  <a:lnTo>
                    <a:pt x="1427" y="18"/>
                  </a:lnTo>
                  <a:cubicBezTo>
                    <a:pt x="1358" y="0"/>
                    <a:pt x="1288" y="0"/>
                    <a:pt x="1219" y="0"/>
                  </a:cubicBezTo>
                  <a:lnTo>
                    <a:pt x="1219" y="0"/>
                  </a:lnTo>
                  <a:cubicBezTo>
                    <a:pt x="836" y="0"/>
                    <a:pt x="592" y="383"/>
                    <a:pt x="401" y="69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4"/>
            <p:cNvSpPr/>
            <p:nvPr/>
          </p:nvSpPr>
          <p:spPr>
            <a:xfrm>
              <a:off x="6023825" y="1815050"/>
              <a:ext cx="33925" cy="26550"/>
            </a:xfrm>
            <a:custGeom>
              <a:avLst/>
              <a:gdLst/>
              <a:ahLst/>
              <a:cxnLst/>
              <a:rect l="l" t="t" r="r" b="b"/>
              <a:pathLst>
                <a:path w="1357" h="1062" extrusionOk="0">
                  <a:moveTo>
                    <a:pt x="592" y="18"/>
                  </a:moveTo>
                  <a:cubicBezTo>
                    <a:pt x="0" y="279"/>
                    <a:pt x="1183" y="974"/>
                    <a:pt x="1357" y="1061"/>
                  </a:cubicBezTo>
                  <a:lnTo>
                    <a:pt x="1357" y="1061"/>
                  </a:lnTo>
                  <a:cubicBezTo>
                    <a:pt x="1218" y="783"/>
                    <a:pt x="1113" y="470"/>
                    <a:pt x="974" y="192"/>
                  </a:cubicBezTo>
                  <a:lnTo>
                    <a:pt x="974" y="192"/>
                  </a:lnTo>
                  <a:cubicBezTo>
                    <a:pt x="922" y="87"/>
                    <a:pt x="800" y="0"/>
                    <a:pt x="679" y="0"/>
                  </a:cubicBezTo>
                  <a:lnTo>
                    <a:pt x="679" y="0"/>
                  </a:lnTo>
                  <a:cubicBezTo>
                    <a:pt x="644" y="0"/>
                    <a:pt x="626" y="0"/>
                    <a:pt x="592" y="1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4"/>
            <p:cNvSpPr/>
            <p:nvPr/>
          </p:nvSpPr>
          <p:spPr>
            <a:xfrm>
              <a:off x="5943800" y="1794175"/>
              <a:ext cx="33950" cy="25675"/>
            </a:xfrm>
            <a:custGeom>
              <a:avLst/>
              <a:gdLst/>
              <a:ahLst/>
              <a:cxnLst/>
              <a:rect l="l" t="t" r="r" b="b"/>
              <a:pathLst>
                <a:path w="1358" h="1027" extrusionOk="0">
                  <a:moveTo>
                    <a:pt x="105" y="505"/>
                  </a:moveTo>
                  <a:cubicBezTo>
                    <a:pt x="209" y="731"/>
                    <a:pt x="400" y="800"/>
                    <a:pt x="644" y="853"/>
                  </a:cubicBezTo>
                  <a:lnTo>
                    <a:pt x="644" y="853"/>
                  </a:lnTo>
                  <a:cubicBezTo>
                    <a:pt x="870" y="922"/>
                    <a:pt x="1114" y="974"/>
                    <a:pt x="1357" y="1027"/>
                  </a:cubicBezTo>
                  <a:lnTo>
                    <a:pt x="1357" y="1027"/>
                  </a:lnTo>
                  <a:cubicBezTo>
                    <a:pt x="1288" y="870"/>
                    <a:pt x="1201" y="696"/>
                    <a:pt x="1131" y="540"/>
                  </a:cubicBezTo>
                  <a:lnTo>
                    <a:pt x="1131" y="540"/>
                  </a:lnTo>
                  <a:cubicBezTo>
                    <a:pt x="1027" y="313"/>
                    <a:pt x="853" y="18"/>
                    <a:pt x="557" y="0"/>
                  </a:cubicBezTo>
                  <a:lnTo>
                    <a:pt x="557" y="0"/>
                  </a:lnTo>
                  <a:cubicBezTo>
                    <a:pt x="557" y="0"/>
                    <a:pt x="540" y="0"/>
                    <a:pt x="540" y="0"/>
                  </a:cubicBezTo>
                  <a:lnTo>
                    <a:pt x="540" y="0"/>
                  </a:lnTo>
                  <a:cubicBezTo>
                    <a:pt x="279" y="0"/>
                    <a:pt x="0" y="226"/>
                    <a:pt x="105" y="50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7" name="Google Shape;2237;p24"/>
          <p:cNvSpPr/>
          <p:nvPr/>
        </p:nvSpPr>
        <p:spPr>
          <a:xfrm>
            <a:off x="-98831" y="4502250"/>
            <a:ext cx="9377087" cy="572697"/>
          </a:xfrm>
          <a:custGeom>
            <a:avLst/>
            <a:gdLst/>
            <a:ahLst/>
            <a:cxnLst/>
            <a:rect l="l" t="t" r="r" b="b"/>
            <a:pathLst>
              <a:path w="52066" h="4751" extrusionOk="0">
                <a:moveTo>
                  <a:pt x="51979" y="4750"/>
                </a:moveTo>
                <a:lnTo>
                  <a:pt x="0" y="4593"/>
                </a:lnTo>
                <a:lnTo>
                  <a:pt x="0" y="1201"/>
                </a:lnTo>
                <a:cubicBezTo>
                  <a:pt x="540" y="1201"/>
                  <a:pt x="1009" y="888"/>
                  <a:pt x="1566" y="888"/>
                </a:cubicBezTo>
                <a:cubicBezTo>
                  <a:pt x="2436" y="871"/>
                  <a:pt x="3306" y="871"/>
                  <a:pt x="4175" y="749"/>
                </a:cubicBezTo>
                <a:cubicBezTo>
                  <a:pt x="4593" y="697"/>
                  <a:pt x="4976" y="645"/>
                  <a:pt x="5393" y="645"/>
                </a:cubicBezTo>
                <a:cubicBezTo>
                  <a:pt x="5932" y="662"/>
                  <a:pt x="6472" y="679"/>
                  <a:pt x="7011" y="645"/>
                </a:cubicBezTo>
                <a:cubicBezTo>
                  <a:pt x="7515" y="610"/>
                  <a:pt x="8020" y="558"/>
                  <a:pt x="8524" y="505"/>
                </a:cubicBezTo>
                <a:cubicBezTo>
                  <a:pt x="9098" y="471"/>
                  <a:pt x="9655" y="505"/>
                  <a:pt x="10229" y="558"/>
                </a:cubicBezTo>
                <a:cubicBezTo>
                  <a:pt x="10629" y="592"/>
                  <a:pt x="11029" y="558"/>
                  <a:pt x="11429" y="575"/>
                </a:cubicBezTo>
                <a:cubicBezTo>
                  <a:pt x="11934" y="575"/>
                  <a:pt x="12421" y="697"/>
                  <a:pt x="12908" y="732"/>
                </a:cubicBezTo>
                <a:cubicBezTo>
                  <a:pt x="13360" y="749"/>
                  <a:pt x="13813" y="732"/>
                  <a:pt x="14265" y="732"/>
                </a:cubicBezTo>
                <a:cubicBezTo>
                  <a:pt x="14926" y="714"/>
                  <a:pt x="15570" y="871"/>
                  <a:pt x="16213" y="940"/>
                </a:cubicBezTo>
                <a:cubicBezTo>
                  <a:pt x="16718" y="975"/>
                  <a:pt x="17205" y="940"/>
                  <a:pt x="17692" y="958"/>
                </a:cubicBezTo>
                <a:cubicBezTo>
                  <a:pt x="18075" y="975"/>
                  <a:pt x="18440" y="1045"/>
                  <a:pt x="18823" y="1045"/>
                </a:cubicBezTo>
                <a:cubicBezTo>
                  <a:pt x="19675" y="1045"/>
                  <a:pt x="20510" y="1045"/>
                  <a:pt x="21362" y="1045"/>
                </a:cubicBezTo>
                <a:cubicBezTo>
                  <a:pt x="22163" y="1045"/>
                  <a:pt x="22911" y="993"/>
                  <a:pt x="23693" y="871"/>
                </a:cubicBezTo>
                <a:cubicBezTo>
                  <a:pt x="24007" y="819"/>
                  <a:pt x="24337" y="749"/>
                  <a:pt x="24650" y="732"/>
                </a:cubicBezTo>
                <a:cubicBezTo>
                  <a:pt x="25016" y="714"/>
                  <a:pt x="25381" y="749"/>
                  <a:pt x="25729" y="732"/>
                </a:cubicBezTo>
                <a:cubicBezTo>
                  <a:pt x="26129" y="714"/>
                  <a:pt x="26512" y="645"/>
                  <a:pt x="26912" y="645"/>
                </a:cubicBezTo>
                <a:cubicBezTo>
                  <a:pt x="27260" y="662"/>
                  <a:pt x="27590" y="662"/>
                  <a:pt x="27938" y="662"/>
                </a:cubicBezTo>
                <a:cubicBezTo>
                  <a:pt x="28738" y="662"/>
                  <a:pt x="29556" y="679"/>
                  <a:pt x="30356" y="662"/>
                </a:cubicBezTo>
                <a:cubicBezTo>
                  <a:pt x="30878" y="645"/>
                  <a:pt x="31400" y="558"/>
                  <a:pt x="31922" y="505"/>
                </a:cubicBezTo>
                <a:cubicBezTo>
                  <a:pt x="32548" y="453"/>
                  <a:pt x="33174" y="488"/>
                  <a:pt x="33800" y="505"/>
                </a:cubicBezTo>
                <a:cubicBezTo>
                  <a:pt x="34862" y="505"/>
                  <a:pt x="35975" y="401"/>
                  <a:pt x="37036" y="245"/>
                </a:cubicBezTo>
                <a:cubicBezTo>
                  <a:pt x="37227" y="210"/>
                  <a:pt x="37419" y="140"/>
                  <a:pt x="37593" y="123"/>
                </a:cubicBezTo>
                <a:cubicBezTo>
                  <a:pt x="37784" y="88"/>
                  <a:pt x="37958" y="105"/>
                  <a:pt x="38149" y="105"/>
                </a:cubicBezTo>
                <a:cubicBezTo>
                  <a:pt x="38602" y="88"/>
                  <a:pt x="39037" y="1"/>
                  <a:pt x="39489" y="36"/>
                </a:cubicBezTo>
                <a:cubicBezTo>
                  <a:pt x="39976" y="71"/>
                  <a:pt x="40446" y="175"/>
                  <a:pt x="40915" y="227"/>
                </a:cubicBezTo>
                <a:cubicBezTo>
                  <a:pt x="41489" y="279"/>
                  <a:pt x="42081" y="366"/>
                  <a:pt x="42655" y="401"/>
                </a:cubicBezTo>
                <a:cubicBezTo>
                  <a:pt x="43699" y="488"/>
                  <a:pt x="44760" y="575"/>
                  <a:pt x="45821" y="575"/>
                </a:cubicBezTo>
                <a:cubicBezTo>
                  <a:pt x="46795" y="575"/>
                  <a:pt x="47804" y="523"/>
                  <a:pt x="48778" y="610"/>
                </a:cubicBezTo>
                <a:cubicBezTo>
                  <a:pt x="49387" y="679"/>
                  <a:pt x="49996" y="749"/>
                  <a:pt x="50605" y="732"/>
                </a:cubicBezTo>
                <a:cubicBezTo>
                  <a:pt x="50935" y="714"/>
                  <a:pt x="51422" y="540"/>
                  <a:pt x="51770" y="662"/>
                </a:cubicBezTo>
                <a:cubicBezTo>
                  <a:pt x="51770" y="697"/>
                  <a:pt x="51770" y="714"/>
                  <a:pt x="51788" y="732"/>
                </a:cubicBezTo>
                <a:lnTo>
                  <a:pt x="51788" y="3967"/>
                </a:lnTo>
                <a:cubicBezTo>
                  <a:pt x="51788" y="4089"/>
                  <a:pt x="51822" y="4280"/>
                  <a:pt x="51909" y="4367"/>
                </a:cubicBezTo>
                <a:cubicBezTo>
                  <a:pt x="51927" y="4420"/>
                  <a:pt x="51962" y="4454"/>
                  <a:pt x="51996" y="4454"/>
                </a:cubicBezTo>
                <a:cubicBezTo>
                  <a:pt x="52031" y="4541"/>
                  <a:pt x="52066" y="4680"/>
                  <a:pt x="51979" y="475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24"/>
          <p:cNvSpPr/>
          <p:nvPr/>
        </p:nvSpPr>
        <p:spPr>
          <a:xfrm>
            <a:off x="4123050" y="4597650"/>
            <a:ext cx="1961797" cy="425197"/>
          </a:xfrm>
          <a:custGeom>
            <a:avLst/>
            <a:gdLst/>
            <a:ahLst/>
            <a:cxnLst/>
            <a:rect l="l" t="t" r="r" b="b"/>
            <a:pathLst>
              <a:path w="24721" h="5358" extrusionOk="0">
                <a:moveTo>
                  <a:pt x="16770" y="52"/>
                </a:moveTo>
                <a:cubicBezTo>
                  <a:pt x="16770" y="52"/>
                  <a:pt x="9360" y="365"/>
                  <a:pt x="11987" y="574"/>
                </a:cubicBezTo>
                <a:cubicBezTo>
                  <a:pt x="14613" y="783"/>
                  <a:pt x="17466" y="922"/>
                  <a:pt x="10804" y="922"/>
                </a:cubicBezTo>
                <a:cubicBezTo>
                  <a:pt x="4141" y="922"/>
                  <a:pt x="7133" y="1287"/>
                  <a:pt x="12195" y="1235"/>
                </a:cubicBezTo>
                <a:cubicBezTo>
                  <a:pt x="17257" y="1183"/>
                  <a:pt x="19328" y="1670"/>
                  <a:pt x="15657" y="1740"/>
                </a:cubicBezTo>
                <a:cubicBezTo>
                  <a:pt x="11987" y="1809"/>
                  <a:pt x="11882" y="1148"/>
                  <a:pt x="8734" y="1740"/>
                </a:cubicBezTo>
                <a:cubicBezTo>
                  <a:pt x="5585" y="2331"/>
                  <a:pt x="11204" y="1914"/>
                  <a:pt x="13691" y="2070"/>
                </a:cubicBezTo>
                <a:cubicBezTo>
                  <a:pt x="16179" y="2227"/>
                  <a:pt x="16127" y="2505"/>
                  <a:pt x="12909" y="2592"/>
                </a:cubicBezTo>
                <a:cubicBezTo>
                  <a:pt x="9708" y="2679"/>
                  <a:pt x="5115" y="2731"/>
                  <a:pt x="7759" y="2940"/>
                </a:cubicBezTo>
                <a:cubicBezTo>
                  <a:pt x="10386" y="3149"/>
                  <a:pt x="11639" y="3288"/>
                  <a:pt x="7377" y="3357"/>
                </a:cubicBezTo>
                <a:cubicBezTo>
                  <a:pt x="3097" y="3410"/>
                  <a:pt x="1" y="5358"/>
                  <a:pt x="8577" y="5010"/>
                </a:cubicBezTo>
                <a:cubicBezTo>
                  <a:pt x="17153" y="4645"/>
                  <a:pt x="23572" y="4506"/>
                  <a:pt x="23572" y="4506"/>
                </a:cubicBezTo>
                <a:cubicBezTo>
                  <a:pt x="23572" y="4506"/>
                  <a:pt x="16231" y="4053"/>
                  <a:pt x="13361" y="4123"/>
                </a:cubicBezTo>
                <a:cubicBezTo>
                  <a:pt x="10490" y="4175"/>
                  <a:pt x="8212" y="3758"/>
                  <a:pt x="14874" y="3705"/>
                </a:cubicBezTo>
                <a:cubicBezTo>
                  <a:pt x="21537" y="3671"/>
                  <a:pt x="21241" y="3201"/>
                  <a:pt x="17849" y="3166"/>
                </a:cubicBezTo>
                <a:cubicBezTo>
                  <a:pt x="14474" y="3149"/>
                  <a:pt x="14057" y="2609"/>
                  <a:pt x="16370" y="2592"/>
                </a:cubicBezTo>
                <a:cubicBezTo>
                  <a:pt x="18701" y="2575"/>
                  <a:pt x="21085" y="2644"/>
                  <a:pt x="22824" y="2540"/>
                </a:cubicBezTo>
                <a:cubicBezTo>
                  <a:pt x="24581" y="2435"/>
                  <a:pt x="24720" y="1966"/>
                  <a:pt x="21711" y="2279"/>
                </a:cubicBezTo>
                <a:cubicBezTo>
                  <a:pt x="18701" y="2575"/>
                  <a:pt x="16075" y="2070"/>
                  <a:pt x="18701" y="2070"/>
                </a:cubicBezTo>
                <a:cubicBezTo>
                  <a:pt x="21328" y="2070"/>
                  <a:pt x="22163" y="1409"/>
                  <a:pt x="18649" y="1340"/>
                </a:cubicBezTo>
                <a:cubicBezTo>
                  <a:pt x="15135" y="1270"/>
                  <a:pt x="16892" y="870"/>
                  <a:pt x="19380" y="835"/>
                </a:cubicBezTo>
                <a:cubicBezTo>
                  <a:pt x="21850" y="783"/>
                  <a:pt x="23294" y="522"/>
                  <a:pt x="16475" y="470"/>
                </a:cubicBezTo>
                <a:cubicBezTo>
                  <a:pt x="16475" y="470"/>
                  <a:pt x="14004" y="0"/>
                  <a:pt x="20928" y="52"/>
                </a:cubicBezTo>
                <a:close/>
              </a:path>
            </a:pathLst>
          </a:custGeom>
          <a:solidFill>
            <a:srgbClr val="FFFFFF">
              <a:alpha val="64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24"/>
          <p:cNvSpPr/>
          <p:nvPr/>
        </p:nvSpPr>
        <p:spPr>
          <a:xfrm>
            <a:off x="-134256" y="4711016"/>
            <a:ext cx="9412457" cy="303406"/>
          </a:xfrm>
          <a:custGeom>
            <a:avLst/>
            <a:gdLst/>
            <a:ahLst/>
            <a:cxnLst/>
            <a:rect l="l" t="t" r="r" b="b"/>
            <a:pathLst>
              <a:path w="59581" h="3775" extrusionOk="0">
                <a:moveTo>
                  <a:pt x="1" y="104"/>
                </a:moveTo>
                <a:lnTo>
                  <a:pt x="279" y="3775"/>
                </a:lnTo>
                <a:lnTo>
                  <a:pt x="59581" y="3775"/>
                </a:lnTo>
                <a:lnTo>
                  <a:pt x="59581" y="452"/>
                </a:lnTo>
                <a:cubicBezTo>
                  <a:pt x="53666" y="1983"/>
                  <a:pt x="47526" y="2592"/>
                  <a:pt x="41368" y="2209"/>
                </a:cubicBezTo>
                <a:lnTo>
                  <a:pt x="41368" y="2209"/>
                </a:lnTo>
                <a:cubicBezTo>
                  <a:pt x="38515" y="2035"/>
                  <a:pt x="35697" y="2244"/>
                  <a:pt x="32879" y="2435"/>
                </a:cubicBezTo>
                <a:lnTo>
                  <a:pt x="32879" y="2435"/>
                </a:lnTo>
                <a:cubicBezTo>
                  <a:pt x="29573" y="2662"/>
                  <a:pt x="26251" y="2905"/>
                  <a:pt x="22911" y="2522"/>
                </a:cubicBezTo>
                <a:lnTo>
                  <a:pt x="22911" y="2522"/>
                </a:lnTo>
                <a:cubicBezTo>
                  <a:pt x="21745" y="2366"/>
                  <a:pt x="20649" y="1513"/>
                  <a:pt x="19484" y="1287"/>
                </a:cubicBezTo>
                <a:lnTo>
                  <a:pt x="19484" y="1287"/>
                </a:lnTo>
                <a:cubicBezTo>
                  <a:pt x="14439" y="400"/>
                  <a:pt x="9499" y="0"/>
                  <a:pt x="4541" y="0"/>
                </a:cubicBezTo>
                <a:lnTo>
                  <a:pt x="4541" y="0"/>
                </a:lnTo>
                <a:cubicBezTo>
                  <a:pt x="3027" y="0"/>
                  <a:pt x="1514" y="35"/>
                  <a:pt x="1" y="10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24"/>
          <p:cNvGrpSpPr/>
          <p:nvPr/>
        </p:nvGrpSpPr>
        <p:grpSpPr>
          <a:xfrm>
            <a:off x="-297250" y="4138039"/>
            <a:ext cx="9741337" cy="1088030"/>
            <a:chOff x="-297238" y="4416051"/>
            <a:chExt cx="9458527" cy="1239779"/>
          </a:xfrm>
        </p:grpSpPr>
        <p:sp>
          <p:nvSpPr>
            <p:cNvPr id="2241" name="Google Shape;2241;p24"/>
            <p:cNvSpPr/>
            <p:nvPr/>
          </p:nvSpPr>
          <p:spPr>
            <a:xfrm>
              <a:off x="1191025" y="4416051"/>
              <a:ext cx="7970263" cy="1239766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4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4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4" name="Google Shape;2244;p24"/>
          <p:cNvGrpSpPr/>
          <p:nvPr/>
        </p:nvGrpSpPr>
        <p:grpSpPr>
          <a:xfrm>
            <a:off x="7732931" y="4137925"/>
            <a:ext cx="2110915" cy="1180303"/>
            <a:chOff x="5222300" y="1078325"/>
            <a:chExt cx="504075" cy="281850"/>
          </a:xfrm>
        </p:grpSpPr>
        <p:sp>
          <p:nvSpPr>
            <p:cNvPr id="2245" name="Google Shape;2245;p24"/>
            <p:cNvSpPr/>
            <p:nvPr/>
          </p:nvSpPr>
          <p:spPr>
            <a:xfrm>
              <a:off x="5248825" y="1219225"/>
              <a:ext cx="100925" cy="134850"/>
            </a:xfrm>
            <a:custGeom>
              <a:avLst/>
              <a:gdLst/>
              <a:ahLst/>
              <a:cxnLst/>
              <a:rect l="l" t="t" r="r" b="b"/>
              <a:pathLst>
                <a:path w="4037" h="5394" extrusionOk="0">
                  <a:moveTo>
                    <a:pt x="3428" y="5394"/>
                  </a:moveTo>
                  <a:lnTo>
                    <a:pt x="4037" y="5098"/>
                  </a:lnTo>
                  <a:cubicBezTo>
                    <a:pt x="3793" y="4193"/>
                    <a:pt x="3341" y="3341"/>
                    <a:pt x="2906" y="2523"/>
                  </a:cubicBezTo>
                  <a:lnTo>
                    <a:pt x="2906" y="2523"/>
                  </a:lnTo>
                  <a:cubicBezTo>
                    <a:pt x="2749" y="2228"/>
                    <a:pt x="2593" y="1915"/>
                    <a:pt x="2401" y="1654"/>
                  </a:cubicBezTo>
                  <a:lnTo>
                    <a:pt x="2401" y="1654"/>
                  </a:lnTo>
                  <a:cubicBezTo>
                    <a:pt x="1827" y="853"/>
                    <a:pt x="940" y="331"/>
                    <a:pt x="1" y="1"/>
                  </a:cubicBezTo>
                  <a:lnTo>
                    <a:pt x="1" y="1"/>
                  </a:lnTo>
                  <a:cubicBezTo>
                    <a:pt x="1706" y="1358"/>
                    <a:pt x="2923" y="3271"/>
                    <a:pt x="3428" y="53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5322775" y="1243150"/>
              <a:ext cx="52200" cy="104850"/>
            </a:xfrm>
            <a:custGeom>
              <a:avLst/>
              <a:gdLst/>
              <a:ahLst/>
              <a:cxnLst/>
              <a:rect l="l" t="t" r="r" b="b"/>
              <a:pathLst>
                <a:path w="2088" h="4194" extrusionOk="0">
                  <a:moveTo>
                    <a:pt x="522" y="992"/>
                  </a:moveTo>
                  <a:cubicBezTo>
                    <a:pt x="609" y="1288"/>
                    <a:pt x="644" y="1584"/>
                    <a:pt x="713" y="1879"/>
                  </a:cubicBezTo>
                  <a:lnTo>
                    <a:pt x="713" y="1879"/>
                  </a:lnTo>
                  <a:cubicBezTo>
                    <a:pt x="853" y="2506"/>
                    <a:pt x="1166" y="3132"/>
                    <a:pt x="1061" y="3776"/>
                  </a:cubicBezTo>
                  <a:lnTo>
                    <a:pt x="1061" y="3776"/>
                  </a:lnTo>
                  <a:lnTo>
                    <a:pt x="2001" y="4124"/>
                  </a:lnTo>
                  <a:cubicBezTo>
                    <a:pt x="1983" y="4158"/>
                    <a:pt x="2035" y="4193"/>
                    <a:pt x="2053" y="4176"/>
                  </a:cubicBezTo>
                  <a:lnTo>
                    <a:pt x="2053" y="4176"/>
                  </a:lnTo>
                  <a:cubicBezTo>
                    <a:pt x="2088" y="4158"/>
                    <a:pt x="2088" y="4106"/>
                    <a:pt x="2088" y="4071"/>
                  </a:cubicBezTo>
                  <a:lnTo>
                    <a:pt x="2088" y="4071"/>
                  </a:lnTo>
                  <a:cubicBezTo>
                    <a:pt x="1983" y="2506"/>
                    <a:pt x="1200" y="1010"/>
                    <a:pt x="0" y="1"/>
                  </a:cubicBezTo>
                  <a:lnTo>
                    <a:pt x="0" y="1"/>
                  </a:lnTo>
                  <a:cubicBezTo>
                    <a:pt x="209" y="314"/>
                    <a:pt x="418" y="644"/>
                    <a:pt x="522" y="99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5597625" y="1233150"/>
              <a:ext cx="128750" cy="110500"/>
            </a:xfrm>
            <a:custGeom>
              <a:avLst/>
              <a:gdLst/>
              <a:ahLst/>
              <a:cxnLst/>
              <a:rect l="l" t="t" r="r" b="b"/>
              <a:pathLst>
                <a:path w="5150" h="4420" extrusionOk="0">
                  <a:moveTo>
                    <a:pt x="3340" y="88"/>
                  </a:moveTo>
                  <a:cubicBezTo>
                    <a:pt x="1548" y="505"/>
                    <a:pt x="122" y="2175"/>
                    <a:pt x="0" y="4019"/>
                  </a:cubicBezTo>
                  <a:lnTo>
                    <a:pt x="0" y="4019"/>
                  </a:lnTo>
                  <a:cubicBezTo>
                    <a:pt x="0" y="4019"/>
                    <a:pt x="348" y="4123"/>
                    <a:pt x="609" y="4193"/>
                  </a:cubicBezTo>
                  <a:lnTo>
                    <a:pt x="609" y="4193"/>
                  </a:lnTo>
                  <a:lnTo>
                    <a:pt x="1079" y="4419"/>
                  </a:lnTo>
                  <a:cubicBezTo>
                    <a:pt x="1392" y="3689"/>
                    <a:pt x="2105" y="3184"/>
                    <a:pt x="2853" y="2906"/>
                  </a:cubicBezTo>
                  <a:lnTo>
                    <a:pt x="2853" y="2906"/>
                  </a:lnTo>
                  <a:cubicBezTo>
                    <a:pt x="3584" y="2645"/>
                    <a:pt x="4367" y="2523"/>
                    <a:pt x="5149" y="2593"/>
                  </a:cubicBezTo>
                  <a:lnTo>
                    <a:pt x="5149" y="2593"/>
                  </a:lnTo>
                  <a:cubicBezTo>
                    <a:pt x="4245" y="2227"/>
                    <a:pt x="3236" y="2001"/>
                    <a:pt x="2331" y="2314"/>
                  </a:cubicBezTo>
                  <a:lnTo>
                    <a:pt x="2331" y="2314"/>
                  </a:lnTo>
                  <a:cubicBezTo>
                    <a:pt x="1914" y="2436"/>
                    <a:pt x="1548" y="2680"/>
                    <a:pt x="1253" y="2975"/>
                  </a:cubicBezTo>
                  <a:lnTo>
                    <a:pt x="1253" y="2975"/>
                  </a:lnTo>
                  <a:cubicBezTo>
                    <a:pt x="1253" y="2975"/>
                    <a:pt x="1253" y="2958"/>
                    <a:pt x="1253" y="2958"/>
                  </a:cubicBezTo>
                  <a:lnTo>
                    <a:pt x="1253" y="2958"/>
                  </a:lnTo>
                  <a:cubicBezTo>
                    <a:pt x="1357" y="2627"/>
                    <a:pt x="1444" y="2297"/>
                    <a:pt x="1618" y="2001"/>
                  </a:cubicBezTo>
                  <a:lnTo>
                    <a:pt x="1618" y="2001"/>
                  </a:lnTo>
                  <a:cubicBezTo>
                    <a:pt x="1914" y="1444"/>
                    <a:pt x="2436" y="1044"/>
                    <a:pt x="2992" y="766"/>
                  </a:cubicBezTo>
                  <a:lnTo>
                    <a:pt x="2992" y="766"/>
                  </a:lnTo>
                  <a:cubicBezTo>
                    <a:pt x="3549" y="488"/>
                    <a:pt x="4175" y="331"/>
                    <a:pt x="4767" y="175"/>
                  </a:cubicBezTo>
                  <a:lnTo>
                    <a:pt x="4767" y="175"/>
                  </a:lnTo>
                  <a:cubicBezTo>
                    <a:pt x="4541" y="53"/>
                    <a:pt x="4262" y="1"/>
                    <a:pt x="4001" y="1"/>
                  </a:cubicBezTo>
                  <a:lnTo>
                    <a:pt x="4001" y="1"/>
                  </a:lnTo>
                  <a:cubicBezTo>
                    <a:pt x="3775" y="1"/>
                    <a:pt x="3549" y="35"/>
                    <a:pt x="3340" y="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4"/>
            <p:cNvSpPr/>
            <p:nvPr/>
          </p:nvSpPr>
          <p:spPr>
            <a:xfrm>
              <a:off x="5222300" y="1286200"/>
              <a:ext cx="122225" cy="63525"/>
            </a:xfrm>
            <a:custGeom>
              <a:avLst/>
              <a:gdLst/>
              <a:ahLst/>
              <a:cxnLst/>
              <a:rect l="l" t="t" r="r" b="b"/>
              <a:pathLst>
                <a:path w="4889" h="2541" extrusionOk="0">
                  <a:moveTo>
                    <a:pt x="1" y="697"/>
                  </a:moveTo>
                  <a:cubicBezTo>
                    <a:pt x="766" y="575"/>
                    <a:pt x="1549" y="488"/>
                    <a:pt x="2332" y="453"/>
                  </a:cubicBezTo>
                  <a:lnTo>
                    <a:pt x="2332" y="453"/>
                  </a:lnTo>
                  <a:cubicBezTo>
                    <a:pt x="2436" y="453"/>
                    <a:pt x="2523" y="436"/>
                    <a:pt x="2610" y="471"/>
                  </a:cubicBezTo>
                  <a:lnTo>
                    <a:pt x="2610" y="471"/>
                  </a:lnTo>
                  <a:cubicBezTo>
                    <a:pt x="2732" y="505"/>
                    <a:pt x="2819" y="592"/>
                    <a:pt x="2906" y="697"/>
                  </a:cubicBezTo>
                  <a:lnTo>
                    <a:pt x="2906" y="697"/>
                  </a:lnTo>
                  <a:cubicBezTo>
                    <a:pt x="3393" y="1219"/>
                    <a:pt x="3741" y="1862"/>
                    <a:pt x="3950" y="2541"/>
                  </a:cubicBezTo>
                  <a:lnTo>
                    <a:pt x="3950" y="2541"/>
                  </a:lnTo>
                  <a:lnTo>
                    <a:pt x="4889" y="2541"/>
                  </a:lnTo>
                  <a:cubicBezTo>
                    <a:pt x="4593" y="1984"/>
                    <a:pt x="4297" y="1427"/>
                    <a:pt x="3897" y="958"/>
                  </a:cubicBezTo>
                  <a:lnTo>
                    <a:pt x="3897" y="958"/>
                  </a:lnTo>
                  <a:cubicBezTo>
                    <a:pt x="3497" y="488"/>
                    <a:pt x="2941" y="123"/>
                    <a:pt x="2332" y="36"/>
                  </a:cubicBezTo>
                  <a:lnTo>
                    <a:pt x="2332" y="36"/>
                  </a:lnTo>
                  <a:cubicBezTo>
                    <a:pt x="2227" y="18"/>
                    <a:pt x="2140" y="1"/>
                    <a:pt x="2036" y="1"/>
                  </a:cubicBezTo>
                  <a:lnTo>
                    <a:pt x="2036" y="1"/>
                  </a:lnTo>
                  <a:cubicBezTo>
                    <a:pt x="1323" y="1"/>
                    <a:pt x="627" y="349"/>
                    <a:pt x="1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4"/>
            <p:cNvSpPr/>
            <p:nvPr/>
          </p:nvSpPr>
          <p:spPr>
            <a:xfrm>
              <a:off x="5547600" y="1159650"/>
              <a:ext cx="53525" cy="174850"/>
            </a:xfrm>
            <a:custGeom>
              <a:avLst/>
              <a:gdLst/>
              <a:ahLst/>
              <a:cxnLst/>
              <a:rect l="l" t="t" r="r" b="b"/>
              <a:pathLst>
                <a:path w="2141" h="6994" extrusionOk="0">
                  <a:moveTo>
                    <a:pt x="923" y="2001"/>
                  </a:moveTo>
                  <a:cubicBezTo>
                    <a:pt x="731" y="2401"/>
                    <a:pt x="557" y="2801"/>
                    <a:pt x="436" y="3202"/>
                  </a:cubicBezTo>
                  <a:lnTo>
                    <a:pt x="436" y="3202"/>
                  </a:lnTo>
                  <a:cubicBezTo>
                    <a:pt x="279" y="3776"/>
                    <a:pt x="227" y="4384"/>
                    <a:pt x="175" y="4976"/>
                  </a:cubicBezTo>
                  <a:lnTo>
                    <a:pt x="175" y="4976"/>
                  </a:lnTo>
                  <a:cubicBezTo>
                    <a:pt x="105" y="5567"/>
                    <a:pt x="53" y="6176"/>
                    <a:pt x="1" y="6768"/>
                  </a:cubicBezTo>
                  <a:lnTo>
                    <a:pt x="1" y="6768"/>
                  </a:lnTo>
                  <a:lnTo>
                    <a:pt x="575" y="6994"/>
                  </a:lnTo>
                  <a:cubicBezTo>
                    <a:pt x="679" y="5080"/>
                    <a:pt x="784" y="3115"/>
                    <a:pt x="1479" y="1323"/>
                  </a:cubicBezTo>
                  <a:lnTo>
                    <a:pt x="1479" y="1323"/>
                  </a:lnTo>
                  <a:cubicBezTo>
                    <a:pt x="1671" y="853"/>
                    <a:pt x="1879" y="418"/>
                    <a:pt x="2140" y="1"/>
                  </a:cubicBezTo>
                  <a:lnTo>
                    <a:pt x="2140" y="1"/>
                  </a:lnTo>
                  <a:cubicBezTo>
                    <a:pt x="1671" y="627"/>
                    <a:pt x="1271" y="1305"/>
                    <a:pt x="923" y="200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4"/>
            <p:cNvSpPr/>
            <p:nvPr/>
          </p:nvSpPr>
          <p:spPr>
            <a:xfrm>
              <a:off x="5470625" y="1207050"/>
              <a:ext cx="37875" cy="102675"/>
            </a:xfrm>
            <a:custGeom>
              <a:avLst/>
              <a:gdLst/>
              <a:ahLst/>
              <a:cxnLst/>
              <a:rect l="l" t="t" r="r" b="b"/>
              <a:pathLst>
                <a:path w="1515" h="4107" extrusionOk="0">
                  <a:moveTo>
                    <a:pt x="401" y="1236"/>
                  </a:moveTo>
                  <a:cubicBezTo>
                    <a:pt x="644" y="2175"/>
                    <a:pt x="749" y="3132"/>
                    <a:pt x="870" y="4106"/>
                  </a:cubicBezTo>
                  <a:lnTo>
                    <a:pt x="870" y="4106"/>
                  </a:lnTo>
                  <a:lnTo>
                    <a:pt x="1323" y="3671"/>
                  </a:lnTo>
                  <a:cubicBezTo>
                    <a:pt x="1514" y="3080"/>
                    <a:pt x="1288" y="2436"/>
                    <a:pt x="1062" y="1862"/>
                  </a:cubicBezTo>
                  <a:lnTo>
                    <a:pt x="1062" y="1862"/>
                  </a:lnTo>
                  <a:cubicBezTo>
                    <a:pt x="783" y="1201"/>
                    <a:pt x="505" y="523"/>
                    <a:pt x="1" y="1"/>
                  </a:cubicBezTo>
                  <a:lnTo>
                    <a:pt x="1" y="1"/>
                  </a:lnTo>
                  <a:cubicBezTo>
                    <a:pt x="140" y="418"/>
                    <a:pt x="279" y="818"/>
                    <a:pt x="401" y="12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4"/>
            <p:cNvSpPr/>
            <p:nvPr/>
          </p:nvSpPr>
          <p:spPr>
            <a:xfrm>
              <a:off x="5545875" y="1204875"/>
              <a:ext cx="88725" cy="139625"/>
            </a:xfrm>
            <a:custGeom>
              <a:avLst/>
              <a:gdLst/>
              <a:ahLst/>
              <a:cxnLst/>
              <a:rect l="l" t="t" r="r" b="b"/>
              <a:pathLst>
                <a:path w="3549" h="5585" extrusionOk="0">
                  <a:moveTo>
                    <a:pt x="1096" y="1949"/>
                  </a:moveTo>
                  <a:cubicBezTo>
                    <a:pt x="905" y="2262"/>
                    <a:pt x="783" y="2593"/>
                    <a:pt x="661" y="2923"/>
                  </a:cubicBezTo>
                  <a:lnTo>
                    <a:pt x="661" y="2923"/>
                  </a:lnTo>
                  <a:cubicBezTo>
                    <a:pt x="400" y="3619"/>
                    <a:pt x="174" y="4315"/>
                    <a:pt x="0" y="5046"/>
                  </a:cubicBezTo>
                  <a:lnTo>
                    <a:pt x="0" y="5046"/>
                  </a:lnTo>
                  <a:lnTo>
                    <a:pt x="609" y="5585"/>
                  </a:lnTo>
                  <a:cubicBezTo>
                    <a:pt x="800" y="4524"/>
                    <a:pt x="1079" y="3480"/>
                    <a:pt x="1548" y="2506"/>
                  </a:cubicBezTo>
                  <a:lnTo>
                    <a:pt x="1548" y="2506"/>
                  </a:lnTo>
                  <a:cubicBezTo>
                    <a:pt x="2018" y="1532"/>
                    <a:pt x="2679" y="645"/>
                    <a:pt x="3549" y="1"/>
                  </a:cubicBezTo>
                  <a:lnTo>
                    <a:pt x="3549" y="1"/>
                  </a:lnTo>
                  <a:cubicBezTo>
                    <a:pt x="2627" y="505"/>
                    <a:pt x="1653" y="1062"/>
                    <a:pt x="1096" y="1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4"/>
            <p:cNvSpPr/>
            <p:nvPr/>
          </p:nvSpPr>
          <p:spPr>
            <a:xfrm>
              <a:off x="5420625" y="1238800"/>
              <a:ext cx="218325" cy="113550"/>
            </a:xfrm>
            <a:custGeom>
              <a:avLst/>
              <a:gdLst/>
              <a:ahLst/>
              <a:cxnLst/>
              <a:rect l="l" t="t" r="r" b="b"/>
              <a:pathLst>
                <a:path w="8733" h="4542" extrusionOk="0">
                  <a:moveTo>
                    <a:pt x="3323" y="1392"/>
                  </a:moveTo>
                  <a:cubicBezTo>
                    <a:pt x="3027" y="1375"/>
                    <a:pt x="2453" y="1201"/>
                    <a:pt x="2192" y="1288"/>
                  </a:cubicBezTo>
                  <a:lnTo>
                    <a:pt x="2192" y="1288"/>
                  </a:lnTo>
                  <a:cubicBezTo>
                    <a:pt x="1862" y="1375"/>
                    <a:pt x="1601" y="1932"/>
                    <a:pt x="1409" y="2175"/>
                  </a:cubicBezTo>
                  <a:lnTo>
                    <a:pt x="1409" y="2175"/>
                  </a:lnTo>
                  <a:cubicBezTo>
                    <a:pt x="870" y="2923"/>
                    <a:pt x="400" y="3706"/>
                    <a:pt x="0" y="4524"/>
                  </a:cubicBezTo>
                  <a:lnTo>
                    <a:pt x="0" y="4524"/>
                  </a:lnTo>
                  <a:cubicBezTo>
                    <a:pt x="122" y="4332"/>
                    <a:pt x="2992" y="4367"/>
                    <a:pt x="3253" y="4350"/>
                  </a:cubicBezTo>
                  <a:lnTo>
                    <a:pt x="3253" y="4350"/>
                  </a:lnTo>
                  <a:cubicBezTo>
                    <a:pt x="5097" y="4245"/>
                    <a:pt x="6889" y="4193"/>
                    <a:pt x="8733" y="4228"/>
                  </a:cubicBezTo>
                  <a:lnTo>
                    <a:pt x="8733" y="4228"/>
                  </a:lnTo>
                  <a:cubicBezTo>
                    <a:pt x="8350" y="3776"/>
                    <a:pt x="7967" y="3306"/>
                    <a:pt x="7585" y="2854"/>
                  </a:cubicBezTo>
                  <a:lnTo>
                    <a:pt x="7585" y="2854"/>
                  </a:lnTo>
                  <a:cubicBezTo>
                    <a:pt x="7498" y="2749"/>
                    <a:pt x="7393" y="2645"/>
                    <a:pt x="7272" y="2610"/>
                  </a:cubicBezTo>
                  <a:lnTo>
                    <a:pt x="7272" y="2610"/>
                  </a:lnTo>
                  <a:cubicBezTo>
                    <a:pt x="7202" y="2575"/>
                    <a:pt x="7132" y="2575"/>
                    <a:pt x="7045" y="2575"/>
                  </a:cubicBezTo>
                  <a:lnTo>
                    <a:pt x="7045" y="2575"/>
                  </a:lnTo>
                  <a:cubicBezTo>
                    <a:pt x="7011" y="2575"/>
                    <a:pt x="6958" y="2575"/>
                    <a:pt x="6906" y="2575"/>
                  </a:cubicBezTo>
                  <a:lnTo>
                    <a:pt x="6906" y="2575"/>
                  </a:lnTo>
                  <a:cubicBezTo>
                    <a:pt x="6576" y="2541"/>
                    <a:pt x="6384" y="2210"/>
                    <a:pt x="6228" y="1932"/>
                  </a:cubicBezTo>
                  <a:lnTo>
                    <a:pt x="6228" y="1932"/>
                  </a:lnTo>
                  <a:cubicBezTo>
                    <a:pt x="6054" y="1636"/>
                    <a:pt x="5897" y="1358"/>
                    <a:pt x="5741" y="1062"/>
                  </a:cubicBezTo>
                  <a:lnTo>
                    <a:pt x="5741" y="1062"/>
                  </a:lnTo>
                  <a:cubicBezTo>
                    <a:pt x="5706" y="992"/>
                    <a:pt x="5654" y="905"/>
                    <a:pt x="5567" y="853"/>
                  </a:cubicBezTo>
                  <a:lnTo>
                    <a:pt x="5567" y="853"/>
                  </a:lnTo>
                  <a:cubicBezTo>
                    <a:pt x="5445" y="784"/>
                    <a:pt x="5306" y="836"/>
                    <a:pt x="5184" y="784"/>
                  </a:cubicBezTo>
                  <a:lnTo>
                    <a:pt x="5184" y="784"/>
                  </a:lnTo>
                  <a:cubicBezTo>
                    <a:pt x="5080" y="749"/>
                    <a:pt x="4993" y="644"/>
                    <a:pt x="4923" y="557"/>
                  </a:cubicBezTo>
                  <a:lnTo>
                    <a:pt x="4923" y="557"/>
                  </a:lnTo>
                  <a:cubicBezTo>
                    <a:pt x="4645" y="262"/>
                    <a:pt x="4280" y="53"/>
                    <a:pt x="3879" y="1"/>
                  </a:cubicBezTo>
                  <a:lnTo>
                    <a:pt x="3879" y="1"/>
                  </a:lnTo>
                  <a:cubicBezTo>
                    <a:pt x="3705" y="453"/>
                    <a:pt x="3514" y="923"/>
                    <a:pt x="3323" y="1392"/>
                  </a:cubicBezTo>
                  <a:moveTo>
                    <a:pt x="0" y="4541"/>
                  </a:moveTo>
                  <a:cubicBezTo>
                    <a:pt x="0" y="4541"/>
                    <a:pt x="0" y="4524"/>
                    <a:pt x="0" y="4524"/>
                  </a:cubicBezTo>
                  <a:lnTo>
                    <a:pt x="0" y="4524"/>
                  </a:lnTo>
                  <a:cubicBezTo>
                    <a:pt x="0" y="4524"/>
                    <a:pt x="0" y="4541"/>
                    <a:pt x="0" y="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4"/>
            <p:cNvSpPr/>
            <p:nvPr/>
          </p:nvSpPr>
          <p:spPr>
            <a:xfrm>
              <a:off x="5237525" y="1255325"/>
              <a:ext cx="207900" cy="103975"/>
            </a:xfrm>
            <a:custGeom>
              <a:avLst/>
              <a:gdLst/>
              <a:ahLst/>
              <a:cxnLst/>
              <a:rect l="l" t="t" r="r" b="b"/>
              <a:pathLst>
                <a:path w="8316" h="4159" extrusionOk="0">
                  <a:moveTo>
                    <a:pt x="1" y="1"/>
                  </a:moveTo>
                  <a:cubicBezTo>
                    <a:pt x="749" y="349"/>
                    <a:pt x="1584" y="401"/>
                    <a:pt x="2384" y="523"/>
                  </a:cubicBezTo>
                  <a:lnTo>
                    <a:pt x="2384" y="523"/>
                  </a:lnTo>
                  <a:cubicBezTo>
                    <a:pt x="3184" y="627"/>
                    <a:pt x="4036" y="818"/>
                    <a:pt x="4645" y="1358"/>
                  </a:cubicBezTo>
                  <a:lnTo>
                    <a:pt x="4645" y="1358"/>
                  </a:lnTo>
                  <a:cubicBezTo>
                    <a:pt x="4993" y="1671"/>
                    <a:pt x="5271" y="2071"/>
                    <a:pt x="5567" y="2419"/>
                  </a:cubicBezTo>
                  <a:lnTo>
                    <a:pt x="5567" y="2419"/>
                  </a:lnTo>
                  <a:cubicBezTo>
                    <a:pt x="5863" y="2767"/>
                    <a:pt x="6072" y="3236"/>
                    <a:pt x="6420" y="3532"/>
                  </a:cubicBezTo>
                  <a:lnTo>
                    <a:pt x="6420" y="3532"/>
                  </a:lnTo>
                  <a:cubicBezTo>
                    <a:pt x="6924" y="3967"/>
                    <a:pt x="7724" y="3845"/>
                    <a:pt x="8316" y="4158"/>
                  </a:cubicBezTo>
                  <a:lnTo>
                    <a:pt x="8316" y="4158"/>
                  </a:lnTo>
                  <a:cubicBezTo>
                    <a:pt x="8072" y="4019"/>
                    <a:pt x="7863" y="3376"/>
                    <a:pt x="7689" y="3132"/>
                  </a:cubicBezTo>
                  <a:lnTo>
                    <a:pt x="7689" y="3132"/>
                  </a:lnTo>
                  <a:cubicBezTo>
                    <a:pt x="7429" y="2784"/>
                    <a:pt x="7133" y="2419"/>
                    <a:pt x="6820" y="2106"/>
                  </a:cubicBezTo>
                  <a:lnTo>
                    <a:pt x="6820" y="2106"/>
                  </a:lnTo>
                  <a:cubicBezTo>
                    <a:pt x="6420" y="1671"/>
                    <a:pt x="5967" y="1288"/>
                    <a:pt x="5463" y="975"/>
                  </a:cubicBezTo>
                  <a:lnTo>
                    <a:pt x="5463" y="975"/>
                  </a:lnTo>
                  <a:cubicBezTo>
                    <a:pt x="3984" y="88"/>
                    <a:pt x="2175" y="1"/>
                    <a:pt x="418" y="1"/>
                  </a:cubicBezTo>
                  <a:lnTo>
                    <a:pt x="418" y="1"/>
                  </a:lnTo>
                  <a:cubicBezTo>
                    <a:pt x="279" y="1"/>
                    <a:pt x="140" y="1"/>
                    <a:pt x="1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5411050" y="1268375"/>
              <a:ext cx="110050" cy="87000"/>
            </a:xfrm>
            <a:custGeom>
              <a:avLst/>
              <a:gdLst/>
              <a:ahLst/>
              <a:cxnLst/>
              <a:rect l="l" t="t" r="r" b="b"/>
              <a:pathLst>
                <a:path w="4402" h="3480" extrusionOk="0">
                  <a:moveTo>
                    <a:pt x="2610" y="88"/>
                  </a:moveTo>
                  <a:cubicBezTo>
                    <a:pt x="2418" y="157"/>
                    <a:pt x="2227" y="70"/>
                    <a:pt x="2018" y="53"/>
                  </a:cubicBezTo>
                  <a:lnTo>
                    <a:pt x="2018" y="53"/>
                  </a:lnTo>
                  <a:cubicBezTo>
                    <a:pt x="1618" y="1"/>
                    <a:pt x="1218" y="209"/>
                    <a:pt x="940" y="523"/>
                  </a:cubicBezTo>
                  <a:lnTo>
                    <a:pt x="940" y="523"/>
                  </a:lnTo>
                  <a:cubicBezTo>
                    <a:pt x="662" y="818"/>
                    <a:pt x="505" y="1201"/>
                    <a:pt x="366" y="1584"/>
                  </a:cubicBezTo>
                  <a:lnTo>
                    <a:pt x="366" y="1584"/>
                  </a:lnTo>
                  <a:cubicBezTo>
                    <a:pt x="192" y="2071"/>
                    <a:pt x="70" y="2593"/>
                    <a:pt x="0" y="3097"/>
                  </a:cubicBezTo>
                  <a:lnTo>
                    <a:pt x="0" y="3097"/>
                  </a:lnTo>
                  <a:lnTo>
                    <a:pt x="888" y="3480"/>
                  </a:lnTo>
                  <a:cubicBezTo>
                    <a:pt x="888" y="2540"/>
                    <a:pt x="1131" y="1601"/>
                    <a:pt x="1601" y="784"/>
                  </a:cubicBezTo>
                  <a:lnTo>
                    <a:pt x="1601" y="784"/>
                  </a:lnTo>
                  <a:cubicBezTo>
                    <a:pt x="1670" y="644"/>
                    <a:pt x="1775" y="488"/>
                    <a:pt x="1931" y="488"/>
                  </a:cubicBezTo>
                  <a:lnTo>
                    <a:pt x="1931" y="488"/>
                  </a:lnTo>
                  <a:cubicBezTo>
                    <a:pt x="2053" y="488"/>
                    <a:pt x="2158" y="557"/>
                    <a:pt x="2245" y="644"/>
                  </a:cubicBezTo>
                  <a:lnTo>
                    <a:pt x="2245" y="644"/>
                  </a:lnTo>
                  <a:cubicBezTo>
                    <a:pt x="3062" y="1358"/>
                    <a:pt x="3793" y="2193"/>
                    <a:pt x="4402" y="3097"/>
                  </a:cubicBezTo>
                  <a:lnTo>
                    <a:pt x="4402" y="3097"/>
                  </a:lnTo>
                  <a:cubicBezTo>
                    <a:pt x="4193" y="2036"/>
                    <a:pt x="3706" y="1010"/>
                    <a:pt x="3027" y="157"/>
                  </a:cubicBezTo>
                  <a:lnTo>
                    <a:pt x="3027" y="157"/>
                  </a:lnTo>
                  <a:cubicBezTo>
                    <a:pt x="2975" y="88"/>
                    <a:pt x="2923" y="35"/>
                    <a:pt x="2853" y="18"/>
                  </a:cubicBezTo>
                  <a:lnTo>
                    <a:pt x="2853" y="18"/>
                  </a:lnTo>
                  <a:cubicBezTo>
                    <a:pt x="2853" y="18"/>
                    <a:pt x="2836" y="18"/>
                    <a:pt x="2836" y="18"/>
                  </a:cubicBezTo>
                  <a:lnTo>
                    <a:pt x="2836" y="18"/>
                  </a:lnTo>
                  <a:cubicBezTo>
                    <a:pt x="2749" y="18"/>
                    <a:pt x="2679" y="70"/>
                    <a:pt x="2610" y="8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4"/>
            <p:cNvSpPr/>
            <p:nvPr/>
          </p:nvSpPr>
          <p:spPr>
            <a:xfrm>
              <a:off x="5359300" y="1213150"/>
              <a:ext cx="67875" cy="147025"/>
            </a:xfrm>
            <a:custGeom>
              <a:avLst/>
              <a:gdLst/>
              <a:ahLst/>
              <a:cxnLst/>
              <a:rect l="l" t="t" r="r" b="b"/>
              <a:pathLst>
                <a:path w="2715" h="5881" extrusionOk="0">
                  <a:moveTo>
                    <a:pt x="1027" y="2401"/>
                  </a:moveTo>
                  <a:cubicBezTo>
                    <a:pt x="1270" y="3306"/>
                    <a:pt x="1392" y="4228"/>
                    <a:pt x="1514" y="5150"/>
                  </a:cubicBezTo>
                  <a:lnTo>
                    <a:pt x="1514" y="5150"/>
                  </a:lnTo>
                  <a:lnTo>
                    <a:pt x="2714" y="5880"/>
                  </a:lnTo>
                  <a:cubicBezTo>
                    <a:pt x="2558" y="5115"/>
                    <a:pt x="2384" y="4367"/>
                    <a:pt x="2175" y="3601"/>
                  </a:cubicBezTo>
                  <a:lnTo>
                    <a:pt x="2175" y="3601"/>
                  </a:lnTo>
                  <a:cubicBezTo>
                    <a:pt x="1775" y="2227"/>
                    <a:pt x="1218" y="783"/>
                    <a:pt x="0" y="0"/>
                  </a:cubicBezTo>
                  <a:lnTo>
                    <a:pt x="0" y="0"/>
                  </a:lnTo>
                  <a:cubicBezTo>
                    <a:pt x="453" y="748"/>
                    <a:pt x="801" y="1566"/>
                    <a:pt x="1027" y="240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4"/>
            <p:cNvSpPr/>
            <p:nvPr/>
          </p:nvSpPr>
          <p:spPr>
            <a:xfrm>
              <a:off x="5474550" y="1109200"/>
              <a:ext cx="60900" cy="228350"/>
            </a:xfrm>
            <a:custGeom>
              <a:avLst/>
              <a:gdLst/>
              <a:ahLst/>
              <a:cxnLst/>
              <a:rect l="l" t="t" r="r" b="b"/>
              <a:pathLst>
                <a:path w="2436" h="9134" extrusionOk="0">
                  <a:moveTo>
                    <a:pt x="18" y="36"/>
                  </a:moveTo>
                  <a:cubicBezTo>
                    <a:pt x="574" y="1479"/>
                    <a:pt x="1061" y="2976"/>
                    <a:pt x="1444" y="4472"/>
                  </a:cubicBezTo>
                  <a:lnTo>
                    <a:pt x="1444" y="4472"/>
                  </a:lnTo>
                  <a:cubicBezTo>
                    <a:pt x="1618" y="5220"/>
                    <a:pt x="1792" y="5968"/>
                    <a:pt x="1931" y="6733"/>
                  </a:cubicBezTo>
                  <a:lnTo>
                    <a:pt x="1931" y="6733"/>
                  </a:lnTo>
                  <a:cubicBezTo>
                    <a:pt x="1983" y="7116"/>
                    <a:pt x="2053" y="7481"/>
                    <a:pt x="2105" y="7864"/>
                  </a:cubicBezTo>
                  <a:lnTo>
                    <a:pt x="2105" y="7864"/>
                  </a:lnTo>
                  <a:cubicBezTo>
                    <a:pt x="2157" y="8264"/>
                    <a:pt x="2157" y="8681"/>
                    <a:pt x="2279" y="9064"/>
                  </a:cubicBezTo>
                  <a:lnTo>
                    <a:pt x="2279" y="9064"/>
                  </a:lnTo>
                  <a:cubicBezTo>
                    <a:pt x="2296" y="9134"/>
                    <a:pt x="2366" y="9116"/>
                    <a:pt x="2383" y="9064"/>
                  </a:cubicBezTo>
                  <a:lnTo>
                    <a:pt x="2383" y="9064"/>
                  </a:lnTo>
                  <a:cubicBezTo>
                    <a:pt x="2436" y="8351"/>
                    <a:pt x="2227" y="7533"/>
                    <a:pt x="2105" y="6837"/>
                  </a:cubicBezTo>
                  <a:lnTo>
                    <a:pt x="2105" y="6837"/>
                  </a:lnTo>
                  <a:cubicBezTo>
                    <a:pt x="1966" y="6020"/>
                    <a:pt x="1792" y="5237"/>
                    <a:pt x="1583" y="4437"/>
                  </a:cubicBezTo>
                  <a:lnTo>
                    <a:pt x="1583" y="4437"/>
                  </a:lnTo>
                  <a:cubicBezTo>
                    <a:pt x="1201" y="2923"/>
                    <a:pt x="679" y="1445"/>
                    <a:pt x="52" y="18"/>
                  </a:cubicBezTo>
                  <a:lnTo>
                    <a:pt x="52" y="18"/>
                  </a:lnTo>
                  <a:cubicBezTo>
                    <a:pt x="52" y="1"/>
                    <a:pt x="52" y="1"/>
                    <a:pt x="35" y="1"/>
                  </a:cubicBezTo>
                  <a:lnTo>
                    <a:pt x="35" y="1"/>
                  </a:lnTo>
                  <a:cubicBezTo>
                    <a:pt x="18" y="1"/>
                    <a:pt x="0" y="18"/>
                    <a:pt x="18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5460200" y="1078325"/>
              <a:ext cx="45250" cy="101350"/>
            </a:xfrm>
            <a:custGeom>
              <a:avLst/>
              <a:gdLst/>
              <a:ahLst/>
              <a:cxnLst/>
              <a:rect l="l" t="t" r="r" b="b"/>
              <a:pathLst>
                <a:path w="1810" h="4054" extrusionOk="0">
                  <a:moveTo>
                    <a:pt x="174" y="1288"/>
                  </a:moveTo>
                  <a:cubicBezTo>
                    <a:pt x="174" y="1427"/>
                    <a:pt x="174" y="1549"/>
                    <a:pt x="226" y="1671"/>
                  </a:cubicBezTo>
                  <a:lnTo>
                    <a:pt x="226" y="1671"/>
                  </a:lnTo>
                  <a:cubicBezTo>
                    <a:pt x="331" y="1966"/>
                    <a:pt x="696" y="2088"/>
                    <a:pt x="905" y="2332"/>
                  </a:cubicBezTo>
                  <a:lnTo>
                    <a:pt x="905" y="2332"/>
                  </a:lnTo>
                  <a:cubicBezTo>
                    <a:pt x="800" y="2280"/>
                    <a:pt x="679" y="2227"/>
                    <a:pt x="557" y="2210"/>
                  </a:cubicBezTo>
                  <a:lnTo>
                    <a:pt x="557" y="2210"/>
                  </a:lnTo>
                  <a:cubicBezTo>
                    <a:pt x="644" y="2627"/>
                    <a:pt x="974" y="3010"/>
                    <a:pt x="1374" y="3149"/>
                  </a:cubicBezTo>
                  <a:lnTo>
                    <a:pt x="1374" y="3149"/>
                  </a:lnTo>
                  <a:cubicBezTo>
                    <a:pt x="1131" y="3062"/>
                    <a:pt x="1027" y="3376"/>
                    <a:pt x="1061" y="3497"/>
                  </a:cubicBezTo>
                  <a:lnTo>
                    <a:pt x="1061" y="3497"/>
                  </a:lnTo>
                  <a:cubicBezTo>
                    <a:pt x="1096" y="3654"/>
                    <a:pt x="1514" y="3950"/>
                    <a:pt x="1635" y="4054"/>
                  </a:cubicBezTo>
                  <a:lnTo>
                    <a:pt x="1635" y="4054"/>
                  </a:lnTo>
                  <a:cubicBezTo>
                    <a:pt x="1670" y="3932"/>
                    <a:pt x="1722" y="3097"/>
                    <a:pt x="1809" y="3028"/>
                  </a:cubicBezTo>
                  <a:lnTo>
                    <a:pt x="1809" y="3028"/>
                  </a:lnTo>
                  <a:cubicBezTo>
                    <a:pt x="1740" y="3080"/>
                    <a:pt x="1653" y="3028"/>
                    <a:pt x="1618" y="2975"/>
                  </a:cubicBezTo>
                  <a:lnTo>
                    <a:pt x="1618" y="2975"/>
                  </a:lnTo>
                  <a:cubicBezTo>
                    <a:pt x="1566" y="2906"/>
                    <a:pt x="1566" y="2819"/>
                    <a:pt x="1566" y="2749"/>
                  </a:cubicBezTo>
                  <a:lnTo>
                    <a:pt x="1566" y="2749"/>
                  </a:lnTo>
                  <a:lnTo>
                    <a:pt x="1531" y="2053"/>
                  </a:lnTo>
                  <a:cubicBezTo>
                    <a:pt x="1479" y="2158"/>
                    <a:pt x="1409" y="2245"/>
                    <a:pt x="1322" y="2332"/>
                  </a:cubicBezTo>
                  <a:lnTo>
                    <a:pt x="1322" y="2332"/>
                  </a:lnTo>
                  <a:cubicBezTo>
                    <a:pt x="1235" y="2019"/>
                    <a:pt x="1131" y="1706"/>
                    <a:pt x="1044" y="1392"/>
                  </a:cubicBezTo>
                  <a:lnTo>
                    <a:pt x="1044" y="1392"/>
                  </a:lnTo>
                  <a:cubicBezTo>
                    <a:pt x="992" y="1218"/>
                    <a:pt x="940" y="1062"/>
                    <a:pt x="870" y="905"/>
                  </a:cubicBezTo>
                  <a:lnTo>
                    <a:pt x="870" y="905"/>
                  </a:lnTo>
                  <a:cubicBezTo>
                    <a:pt x="679" y="523"/>
                    <a:pt x="331" y="262"/>
                    <a:pt x="0" y="1"/>
                  </a:cubicBezTo>
                  <a:lnTo>
                    <a:pt x="0" y="1"/>
                  </a:lnTo>
                  <a:cubicBezTo>
                    <a:pt x="105" y="418"/>
                    <a:pt x="157" y="853"/>
                    <a:pt x="174" y="128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5520650" y="1154875"/>
              <a:ext cx="42625" cy="158325"/>
            </a:xfrm>
            <a:custGeom>
              <a:avLst/>
              <a:gdLst/>
              <a:ahLst/>
              <a:cxnLst/>
              <a:rect l="l" t="t" r="r" b="b"/>
              <a:pathLst>
                <a:path w="1705" h="6333" extrusionOk="0">
                  <a:moveTo>
                    <a:pt x="1670" y="18"/>
                  </a:moveTo>
                  <a:cubicBezTo>
                    <a:pt x="1218" y="1009"/>
                    <a:pt x="870" y="2036"/>
                    <a:pt x="609" y="3079"/>
                  </a:cubicBezTo>
                  <a:lnTo>
                    <a:pt x="609" y="3079"/>
                  </a:lnTo>
                  <a:cubicBezTo>
                    <a:pt x="452" y="3636"/>
                    <a:pt x="348" y="4193"/>
                    <a:pt x="244" y="4749"/>
                  </a:cubicBezTo>
                  <a:lnTo>
                    <a:pt x="244" y="4749"/>
                  </a:lnTo>
                  <a:cubicBezTo>
                    <a:pt x="157" y="5237"/>
                    <a:pt x="0" y="5793"/>
                    <a:pt x="52" y="6298"/>
                  </a:cubicBezTo>
                  <a:lnTo>
                    <a:pt x="52" y="6298"/>
                  </a:lnTo>
                  <a:cubicBezTo>
                    <a:pt x="52" y="6332"/>
                    <a:pt x="105" y="6332"/>
                    <a:pt x="122" y="6298"/>
                  </a:cubicBezTo>
                  <a:lnTo>
                    <a:pt x="122" y="6298"/>
                  </a:lnTo>
                  <a:cubicBezTo>
                    <a:pt x="192" y="6037"/>
                    <a:pt x="209" y="5741"/>
                    <a:pt x="244" y="5463"/>
                  </a:cubicBezTo>
                  <a:lnTo>
                    <a:pt x="244" y="5463"/>
                  </a:lnTo>
                  <a:cubicBezTo>
                    <a:pt x="279" y="5202"/>
                    <a:pt x="313" y="4941"/>
                    <a:pt x="366" y="4680"/>
                  </a:cubicBezTo>
                  <a:lnTo>
                    <a:pt x="366" y="4680"/>
                  </a:lnTo>
                  <a:cubicBezTo>
                    <a:pt x="452" y="4141"/>
                    <a:pt x="574" y="3636"/>
                    <a:pt x="696" y="3114"/>
                  </a:cubicBezTo>
                  <a:lnTo>
                    <a:pt x="696" y="3114"/>
                  </a:lnTo>
                  <a:cubicBezTo>
                    <a:pt x="957" y="2053"/>
                    <a:pt x="1305" y="1027"/>
                    <a:pt x="1688" y="18"/>
                  </a:cubicBezTo>
                  <a:lnTo>
                    <a:pt x="1688" y="18"/>
                  </a:lnTo>
                  <a:cubicBezTo>
                    <a:pt x="1705" y="18"/>
                    <a:pt x="1688" y="0"/>
                    <a:pt x="1670" y="0"/>
                  </a:cubicBezTo>
                  <a:lnTo>
                    <a:pt x="1670" y="0"/>
                  </a:lnTo>
                  <a:cubicBezTo>
                    <a:pt x="1670" y="0"/>
                    <a:pt x="1670" y="0"/>
                    <a:pt x="1670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4"/>
            <p:cNvSpPr/>
            <p:nvPr/>
          </p:nvSpPr>
          <p:spPr>
            <a:xfrm>
              <a:off x="5541950" y="1133550"/>
              <a:ext cx="31350" cy="70500"/>
            </a:xfrm>
            <a:custGeom>
              <a:avLst/>
              <a:gdLst/>
              <a:ahLst/>
              <a:cxnLst/>
              <a:rect l="l" t="t" r="r" b="b"/>
              <a:pathLst>
                <a:path w="1254" h="2820" extrusionOk="0">
                  <a:moveTo>
                    <a:pt x="644" y="627"/>
                  </a:moveTo>
                  <a:cubicBezTo>
                    <a:pt x="592" y="732"/>
                    <a:pt x="557" y="853"/>
                    <a:pt x="522" y="958"/>
                  </a:cubicBezTo>
                  <a:lnTo>
                    <a:pt x="522" y="958"/>
                  </a:lnTo>
                  <a:cubicBezTo>
                    <a:pt x="453" y="1184"/>
                    <a:pt x="401" y="1393"/>
                    <a:pt x="331" y="1619"/>
                  </a:cubicBezTo>
                  <a:lnTo>
                    <a:pt x="331" y="1619"/>
                  </a:lnTo>
                  <a:cubicBezTo>
                    <a:pt x="262" y="1567"/>
                    <a:pt x="227" y="1497"/>
                    <a:pt x="192" y="1427"/>
                  </a:cubicBezTo>
                  <a:lnTo>
                    <a:pt x="192" y="1427"/>
                  </a:lnTo>
                  <a:cubicBezTo>
                    <a:pt x="175" y="1584"/>
                    <a:pt x="175" y="1741"/>
                    <a:pt x="157" y="1897"/>
                  </a:cubicBezTo>
                  <a:lnTo>
                    <a:pt x="157" y="1897"/>
                  </a:lnTo>
                  <a:cubicBezTo>
                    <a:pt x="157" y="1967"/>
                    <a:pt x="157" y="2019"/>
                    <a:pt x="122" y="2054"/>
                  </a:cubicBezTo>
                  <a:lnTo>
                    <a:pt x="122" y="2054"/>
                  </a:lnTo>
                  <a:cubicBezTo>
                    <a:pt x="105" y="2106"/>
                    <a:pt x="35" y="2123"/>
                    <a:pt x="1" y="2088"/>
                  </a:cubicBezTo>
                  <a:lnTo>
                    <a:pt x="1" y="2088"/>
                  </a:lnTo>
                  <a:cubicBezTo>
                    <a:pt x="53" y="2141"/>
                    <a:pt x="88" y="2715"/>
                    <a:pt x="105" y="2819"/>
                  </a:cubicBezTo>
                  <a:lnTo>
                    <a:pt x="105" y="2819"/>
                  </a:lnTo>
                  <a:cubicBezTo>
                    <a:pt x="192" y="2732"/>
                    <a:pt x="488" y="2541"/>
                    <a:pt x="522" y="2419"/>
                  </a:cubicBezTo>
                  <a:lnTo>
                    <a:pt x="522" y="2419"/>
                  </a:lnTo>
                  <a:cubicBezTo>
                    <a:pt x="540" y="2332"/>
                    <a:pt x="470" y="2123"/>
                    <a:pt x="296" y="2193"/>
                  </a:cubicBezTo>
                  <a:lnTo>
                    <a:pt x="296" y="2193"/>
                  </a:lnTo>
                  <a:cubicBezTo>
                    <a:pt x="575" y="2088"/>
                    <a:pt x="801" y="1828"/>
                    <a:pt x="853" y="1532"/>
                  </a:cubicBezTo>
                  <a:lnTo>
                    <a:pt x="853" y="1532"/>
                  </a:lnTo>
                  <a:cubicBezTo>
                    <a:pt x="766" y="1549"/>
                    <a:pt x="696" y="1584"/>
                    <a:pt x="609" y="1619"/>
                  </a:cubicBezTo>
                  <a:lnTo>
                    <a:pt x="609" y="1619"/>
                  </a:lnTo>
                  <a:cubicBezTo>
                    <a:pt x="766" y="1445"/>
                    <a:pt x="1010" y="1358"/>
                    <a:pt x="1097" y="1167"/>
                  </a:cubicBezTo>
                  <a:lnTo>
                    <a:pt x="1097" y="1167"/>
                  </a:lnTo>
                  <a:cubicBezTo>
                    <a:pt x="1131" y="1080"/>
                    <a:pt x="1131" y="975"/>
                    <a:pt x="1131" y="888"/>
                  </a:cubicBezTo>
                  <a:lnTo>
                    <a:pt x="1131" y="888"/>
                  </a:lnTo>
                  <a:cubicBezTo>
                    <a:pt x="1131" y="592"/>
                    <a:pt x="1183" y="297"/>
                    <a:pt x="1253" y="1"/>
                  </a:cubicBezTo>
                  <a:lnTo>
                    <a:pt x="1253" y="1"/>
                  </a:lnTo>
                  <a:cubicBezTo>
                    <a:pt x="1027" y="175"/>
                    <a:pt x="783" y="366"/>
                    <a:pt x="644" y="62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4"/>
            <p:cNvSpPr/>
            <p:nvPr/>
          </p:nvSpPr>
          <p:spPr>
            <a:xfrm>
              <a:off x="5330150" y="1181400"/>
              <a:ext cx="42225" cy="158325"/>
            </a:xfrm>
            <a:custGeom>
              <a:avLst/>
              <a:gdLst/>
              <a:ahLst/>
              <a:cxnLst/>
              <a:rect l="l" t="t" r="r" b="b"/>
              <a:pathLst>
                <a:path w="1689" h="6333" extrusionOk="0">
                  <a:moveTo>
                    <a:pt x="1" y="18"/>
                  </a:moveTo>
                  <a:cubicBezTo>
                    <a:pt x="401" y="1027"/>
                    <a:pt x="731" y="2053"/>
                    <a:pt x="992" y="3097"/>
                  </a:cubicBezTo>
                  <a:lnTo>
                    <a:pt x="992" y="3097"/>
                  </a:lnTo>
                  <a:cubicBezTo>
                    <a:pt x="1114" y="3619"/>
                    <a:pt x="1236" y="4141"/>
                    <a:pt x="1323" y="4663"/>
                  </a:cubicBezTo>
                  <a:lnTo>
                    <a:pt x="1323" y="4663"/>
                  </a:lnTo>
                  <a:cubicBezTo>
                    <a:pt x="1375" y="4924"/>
                    <a:pt x="1410" y="5184"/>
                    <a:pt x="1445" y="5463"/>
                  </a:cubicBezTo>
                  <a:lnTo>
                    <a:pt x="1445" y="5463"/>
                  </a:lnTo>
                  <a:cubicBezTo>
                    <a:pt x="1497" y="5724"/>
                    <a:pt x="1497" y="6019"/>
                    <a:pt x="1584" y="6298"/>
                  </a:cubicBezTo>
                  <a:lnTo>
                    <a:pt x="1584" y="6298"/>
                  </a:lnTo>
                  <a:cubicBezTo>
                    <a:pt x="1584" y="6333"/>
                    <a:pt x="1636" y="6315"/>
                    <a:pt x="1636" y="6280"/>
                  </a:cubicBezTo>
                  <a:lnTo>
                    <a:pt x="1636" y="6280"/>
                  </a:lnTo>
                  <a:cubicBezTo>
                    <a:pt x="1688" y="5793"/>
                    <a:pt x="1532" y="5219"/>
                    <a:pt x="1445" y="4732"/>
                  </a:cubicBezTo>
                  <a:lnTo>
                    <a:pt x="1445" y="4732"/>
                  </a:lnTo>
                  <a:cubicBezTo>
                    <a:pt x="1358" y="4176"/>
                    <a:pt x="1236" y="3619"/>
                    <a:pt x="1097" y="3080"/>
                  </a:cubicBezTo>
                  <a:lnTo>
                    <a:pt x="1097" y="3080"/>
                  </a:lnTo>
                  <a:cubicBezTo>
                    <a:pt x="818" y="2018"/>
                    <a:pt x="471" y="1009"/>
                    <a:pt x="36" y="1"/>
                  </a:cubicBezTo>
                  <a:lnTo>
                    <a:pt x="36" y="1"/>
                  </a:lnTo>
                  <a:cubicBezTo>
                    <a:pt x="36" y="1"/>
                    <a:pt x="18" y="1"/>
                    <a:pt x="18" y="1"/>
                  </a:cubicBezTo>
                  <a:lnTo>
                    <a:pt x="18" y="1"/>
                  </a:lnTo>
                  <a:cubicBezTo>
                    <a:pt x="1" y="1"/>
                    <a:pt x="1" y="1"/>
                    <a:pt x="1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5319725" y="1160100"/>
              <a:ext cx="31775" cy="70475"/>
            </a:xfrm>
            <a:custGeom>
              <a:avLst/>
              <a:gdLst/>
              <a:ahLst/>
              <a:cxnLst/>
              <a:rect l="l" t="t" r="r" b="b"/>
              <a:pathLst>
                <a:path w="1271" h="2819" extrusionOk="0">
                  <a:moveTo>
                    <a:pt x="122" y="887"/>
                  </a:moveTo>
                  <a:cubicBezTo>
                    <a:pt x="122" y="974"/>
                    <a:pt x="122" y="1061"/>
                    <a:pt x="157" y="1148"/>
                  </a:cubicBezTo>
                  <a:lnTo>
                    <a:pt x="157" y="1148"/>
                  </a:lnTo>
                  <a:cubicBezTo>
                    <a:pt x="244" y="1357"/>
                    <a:pt x="505" y="1444"/>
                    <a:pt x="644" y="1601"/>
                  </a:cubicBezTo>
                  <a:lnTo>
                    <a:pt x="644" y="1601"/>
                  </a:lnTo>
                  <a:cubicBezTo>
                    <a:pt x="574" y="1566"/>
                    <a:pt x="487" y="1548"/>
                    <a:pt x="400" y="1514"/>
                  </a:cubicBezTo>
                  <a:lnTo>
                    <a:pt x="400" y="1514"/>
                  </a:lnTo>
                  <a:cubicBezTo>
                    <a:pt x="453" y="1827"/>
                    <a:pt x="679" y="2088"/>
                    <a:pt x="975" y="2175"/>
                  </a:cubicBezTo>
                  <a:lnTo>
                    <a:pt x="975" y="2175"/>
                  </a:lnTo>
                  <a:cubicBezTo>
                    <a:pt x="801" y="2122"/>
                    <a:pt x="731" y="2331"/>
                    <a:pt x="748" y="2418"/>
                  </a:cubicBezTo>
                  <a:lnTo>
                    <a:pt x="748" y="2418"/>
                  </a:lnTo>
                  <a:cubicBezTo>
                    <a:pt x="766" y="2523"/>
                    <a:pt x="1062" y="2731"/>
                    <a:pt x="1148" y="2818"/>
                  </a:cubicBezTo>
                  <a:lnTo>
                    <a:pt x="1148" y="2818"/>
                  </a:lnTo>
                  <a:cubicBezTo>
                    <a:pt x="1183" y="2714"/>
                    <a:pt x="1201" y="2140"/>
                    <a:pt x="1270" y="2088"/>
                  </a:cubicBezTo>
                  <a:lnTo>
                    <a:pt x="1270" y="2088"/>
                  </a:lnTo>
                  <a:cubicBezTo>
                    <a:pt x="1218" y="2122"/>
                    <a:pt x="1166" y="2105"/>
                    <a:pt x="1131" y="2053"/>
                  </a:cubicBezTo>
                  <a:lnTo>
                    <a:pt x="1131" y="2053"/>
                  </a:lnTo>
                  <a:cubicBezTo>
                    <a:pt x="1096" y="2001"/>
                    <a:pt x="1096" y="1948"/>
                    <a:pt x="1096" y="1896"/>
                  </a:cubicBezTo>
                  <a:lnTo>
                    <a:pt x="1096" y="1896"/>
                  </a:lnTo>
                  <a:cubicBezTo>
                    <a:pt x="1096" y="1740"/>
                    <a:pt x="1079" y="1583"/>
                    <a:pt x="1079" y="1409"/>
                  </a:cubicBezTo>
                  <a:lnTo>
                    <a:pt x="1079" y="1409"/>
                  </a:lnTo>
                  <a:cubicBezTo>
                    <a:pt x="1044" y="1479"/>
                    <a:pt x="992" y="1548"/>
                    <a:pt x="922" y="1601"/>
                  </a:cubicBezTo>
                  <a:lnTo>
                    <a:pt x="922" y="1601"/>
                  </a:lnTo>
                  <a:cubicBezTo>
                    <a:pt x="870" y="1392"/>
                    <a:pt x="801" y="1166"/>
                    <a:pt x="731" y="957"/>
                  </a:cubicBezTo>
                  <a:lnTo>
                    <a:pt x="731" y="957"/>
                  </a:lnTo>
                  <a:cubicBezTo>
                    <a:pt x="696" y="835"/>
                    <a:pt x="661" y="731"/>
                    <a:pt x="609" y="609"/>
                  </a:cubicBezTo>
                  <a:lnTo>
                    <a:pt x="609" y="609"/>
                  </a:lnTo>
                  <a:cubicBezTo>
                    <a:pt x="487" y="365"/>
                    <a:pt x="244" y="174"/>
                    <a:pt x="0" y="0"/>
                  </a:cubicBezTo>
                  <a:lnTo>
                    <a:pt x="0" y="0"/>
                  </a:lnTo>
                  <a:cubicBezTo>
                    <a:pt x="87" y="278"/>
                    <a:pt x="122" y="592"/>
                    <a:pt x="122" y="8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2" name="Google Shape;2262;p24"/>
          <p:cNvSpPr/>
          <p:nvPr/>
        </p:nvSpPr>
        <p:spPr>
          <a:xfrm>
            <a:off x="744450" y="-2119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24"/>
          <p:cNvSpPr/>
          <p:nvPr/>
        </p:nvSpPr>
        <p:spPr>
          <a:xfrm>
            <a:off x="8146977" y="1843048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24"/>
          <p:cNvSpPr/>
          <p:nvPr/>
        </p:nvSpPr>
        <p:spPr>
          <a:xfrm>
            <a:off x="-1749248" y="1234173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"/>
          <p:cNvSpPr/>
          <p:nvPr/>
        </p:nvSpPr>
        <p:spPr>
          <a:xfrm>
            <a:off x="2953627" y="3699911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3"/>
          <p:cNvGrpSpPr/>
          <p:nvPr/>
        </p:nvGrpSpPr>
        <p:grpSpPr>
          <a:xfrm rot="4522419">
            <a:off x="-680272" y="2417300"/>
            <a:ext cx="2063890" cy="1351574"/>
            <a:chOff x="6022950" y="3778150"/>
            <a:chExt cx="330100" cy="216175"/>
          </a:xfrm>
        </p:grpSpPr>
        <p:sp>
          <p:nvSpPr>
            <p:cNvPr id="261" name="Google Shape;261;p3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"/>
          <p:cNvGrpSpPr/>
          <p:nvPr/>
        </p:nvGrpSpPr>
        <p:grpSpPr>
          <a:xfrm>
            <a:off x="7480806" y="2417722"/>
            <a:ext cx="1188324" cy="2080059"/>
            <a:chOff x="3949800" y="1708925"/>
            <a:chExt cx="210950" cy="369250"/>
          </a:xfrm>
        </p:grpSpPr>
        <p:sp>
          <p:nvSpPr>
            <p:cNvPr id="307" name="Google Shape;307;p3"/>
            <p:cNvSpPr/>
            <p:nvPr/>
          </p:nvSpPr>
          <p:spPr>
            <a:xfrm>
              <a:off x="4046350" y="1785900"/>
              <a:ext cx="111800" cy="292275"/>
            </a:xfrm>
            <a:custGeom>
              <a:avLst/>
              <a:gdLst/>
              <a:ahLst/>
              <a:cxnLst/>
              <a:rect l="l" t="t" r="r" b="b"/>
              <a:pathLst>
                <a:path w="4472" h="11691" extrusionOk="0">
                  <a:moveTo>
                    <a:pt x="4471" y="11447"/>
                  </a:moveTo>
                  <a:cubicBezTo>
                    <a:pt x="4471" y="11412"/>
                    <a:pt x="4471" y="11395"/>
                    <a:pt x="4454" y="11378"/>
                  </a:cubicBezTo>
                  <a:cubicBezTo>
                    <a:pt x="4419" y="11117"/>
                    <a:pt x="4384" y="10856"/>
                    <a:pt x="4332" y="10577"/>
                  </a:cubicBezTo>
                  <a:cubicBezTo>
                    <a:pt x="4315" y="10473"/>
                    <a:pt x="4280" y="10351"/>
                    <a:pt x="4263" y="10229"/>
                  </a:cubicBezTo>
                  <a:cubicBezTo>
                    <a:pt x="4245" y="10195"/>
                    <a:pt x="4245" y="10160"/>
                    <a:pt x="4228" y="10142"/>
                  </a:cubicBezTo>
                  <a:cubicBezTo>
                    <a:pt x="4210" y="10021"/>
                    <a:pt x="4193" y="9916"/>
                    <a:pt x="4158" y="9812"/>
                  </a:cubicBezTo>
                  <a:cubicBezTo>
                    <a:pt x="4158" y="9777"/>
                    <a:pt x="4141" y="9742"/>
                    <a:pt x="4158" y="9708"/>
                  </a:cubicBezTo>
                  <a:lnTo>
                    <a:pt x="4106" y="9447"/>
                  </a:lnTo>
                  <a:cubicBezTo>
                    <a:pt x="4089" y="9360"/>
                    <a:pt x="4071" y="9273"/>
                    <a:pt x="4054" y="9186"/>
                  </a:cubicBezTo>
                  <a:cubicBezTo>
                    <a:pt x="4036" y="9134"/>
                    <a:pt x="4019" y="9064"/>
                    <a:pt x="3984" y="9012"/>
                  </a:cubicBezTo>
                  <a:cubicBezTo>
                    <a:pt x="3984" y="8994"/>
                    <a:pt x="3984" y="8977"/>
                    <a:pt x="3984" y="8960"/>
                  </a:cubicBezTo>
                  <a:cubicBezTo>
                    <a:pt x="3967" y="8942"/>
                    <a:pt x="3984" y="8907"/>
                    <a:pt x="3984" y="8890"/>
                  </a:cubicBezTo>
                  <a:cubicBezTo>
                    <a:pt x="3984" y="8855"/>
                    <a:pt x="3967" y="8820"/>
                    <a:pt x="3967" y="8803"/>
                  </a:cubicBezTo>
                  <a:cubicBezTo>
                    <a:pt x="3897" y="8577"/>
                    <a:pt x="3828" y="8351"/>
                    <a:pt x="3775" y="8125"/>
                  </a:cubicBezTo>
                  <a:cubicBezTo>
                    <a:pt x="3741" y="7933"/>
                    <a:pt x="3688" y="7742"/>
                    <a:pt x="3654" y="7568"/>
                  </a:cubicBezTo>
                  <a:cubicBezTo>
                    <a:pt x="3636" y="7481"/>
                    <a:pt x="3602" y="7394"/>
                    <a:pt x="3584" y="7307"/>
                  </a:cubicBezTo>
                  <a:cubicBezTo>
                    <a:pt x="3584" y="7272"/>
                    <a:pt x="3567" y="7237"/>
                    <a:pt x="3567" y="7203"/>
                  </a:cubicBezTo>
                  <a:cubicBezTo>
                    <a:pt x="3549" y="7185"/>
                    <a:pt x="3532" y="7168"/>
                    <a:pt x="3515" y="7150"/>
                  </a:cubicBezTo>
                  <a:cubicBezTo>
                    <a:pt x="3462" y="7063"/>
                    <a:pt x="3445" y="6959"/>
                    <a:pt x="3428" y="6872"/>
                  </a:cubicBezTo>
                  <a:cubicBezTo>
                    <a:pt x="3393" y="6698"/>
                    <a:pt x="3393" y="6489"/>
                    <a:pt x="3306" y="6350"/>
                  </a:cubicBezTo>
                  <a:cubicBezTo>
                    <a:pt x="3236" y="6211"/>
                    <a:pt x="3167" y="6054"/>
                    <a:pt x="3132" y="5898"/>
                  </a:cubicBezTo>
                  <a:cubicBezTo>
                    <a:pt x="3132" y="5846"/>
                    <a:pt x="3114" y="5794"/>
                    <a:pt x="3080" y="5759"/>
                  </a:cubicBezTo>
                  <a:cubicBezTo>
                    <a:pt x="3062" y="5724"/>
                    <a:pt x="3045" y="5707"/>
                    <a:pt x="3027" y="5689"/>
                  </a:cubicBezTo>
                  <a:cubicBezTo>
                    <a:pt x="2975" y="5620"/>
                    <a:pt x="2975" y="5515"/>
                    <a:pt x="2958" y="5428"/>
                  </a:cubicBezTo>
                  <a:cubicBezTo>
                    <a:pt x="2940" y="5324"/>
                    <a:pt x="2888" y="5167"/>
                    <a:pt x="2836" y="5063"/>
                  </a:cubicBezTo>
                  <a:cubicBezTo>
                    <a:pt x="2819" y="5045"/>
                    <a:pt x="2801" y="5011"/>
                    <a:pt x="2784" y="4993"/>
                  </a:cubicBezTo>
                  <a:cubicBezTo>
                    <a:pt x="2749" y="4906"/>
                    <a:pt x="2749" y="4802"/>
                    <a:pt x="2697" y="4732"/>
                  </a:cubicBezTo>
                  <a:cubicBezTo>
                    <a:pt x="2697" y="4715"/>
                    <a:pt x="2680" y="4698"/>
                    <a:pt x="2680" y="4680"/>
                  </a:cubicBezTo>
                  <a:cubicBezTo>
                    <a:pt x="2662" y="4663"/>
                    <a:pt x="2662" y="4645"/>
                    <a:pt x="2662" y="4611"/>
                  </a:cubicBezTo>
                  <a:cubicBezTo>
                    <a:pt x="2645" y="4524"/>
                    <a:pt x="2575" y="4471"/>
                    <a:pt x="2540" y="4384"/>
                  </a:cubicBezTo>
                  <a:cubicBezTo>
                    <a:pt x="2523" y="4367"/>
                    <a:pt x="2523" y="4332"/>
                    <a:pt x="2523" y="4315"/>
                  </a:cubicBezTo>
                  <a:cubicBezTo>
                    <a:pt x="2471" y="4071"/>
                    <a:pt x="2349" y="3863"/>
                    <a:pt x="2245" y="3654"/>
                  </a:cubicBezTo>
                  <a:cubicBezTo>
                    <a:pt x="2227" y="3636"/>
                    <a:pt x="2227" y="3619"/>
                    <a:pt x="2210" y="3602"/>
                  </a:cubicBezTo>
                  <a:cubicBezTo>
                    <a:pt x="2210" y="3567"/>
                    <a:pt x="2210" y="3549"/>
                    <a:pt x="2192" y="3532"/>
                  </a:cubicBezTo>
                  <a:cubicBezTo>
                    <a:pt x="2192" y="3497"/>
                    <a:pt x="2140" y="3462"/>
                    <a:pt x="2123" y="3428"/>
                  </a:cubicBezTo>
                  <a:cubicBezTo>
                    <a:pt x="2105" y="3376"/>
                    <a:pt x="2105" y="3341"/>
                    <a:pt x="2105" y="3289"/>
                  </a:cubicBezTo>
                  <a:cubicBezTo>
                    <a:pt x="2088" y="3219"/>
                    <a:pt x="2036" y="3167"/>
                    <a:pt x="2001" y="3097"/>
                  </a:cubicBezTo>
                  <a:cubicBezTo>
                    <a:pt x="1966" y="3010"/>
                    <a:pt x="1932" y="2923"/>
                    <a:pt x="1897" y="2836"/>
                  </a:cubicBezTo>
                  <a:cubicBezTo>
                    <a:pt x="1879" y="2801"/>
                    <a:pt x="1827" y="2784"/>
                    <a:pt x="1810" y="2732"/>
                  </a:cubicBezTo>
                  <a:cubicBezTo>
                    <a:pt x="1810" y="2714"/>
                    <a:pt x="1810" y="2697"/>
                    <a:pt x="1792" y="2680"/>
                  </a:cubicBezTo>
                  <a:cubicBezTo>
                    <a:pt x="1775" y="2645"/>
                    <a:pt x="1758" y="2627"/>
                    <a:pt x="1740" y="2610"/>
                  </a:cubicBezTo>
                  <a:cubicBezTo>
                    <a:pt x="1723" y="2575"/>
                    <a:pt x="1723" y="2541"/>
                    <a:pt x="1705" y="2523"/>
                  </a:cubicBezTo>
                  <a:cubicBezTo>
                    <a:pt x="1688" y="2401"/>
                    <a:pt x="1618" y="2314"/>
                    <a:pt x="1549" y="2227"/>
                  </a:cubicBezTo>
                  <a:cubicBezTo>
                    <a:pt x="1497" y="2106"/>
                    <a:pt x="1427" y="2001"/>
                    <a:pt x="1392" y="1879"/>
                  </a:cubicBezTo>
                  <a:cubicBezTo>
                    <a:pt x="1357" y="1792"/>
                    <a:pt x="1270" y="1723"/>
                    <a:pt x="1236" y="1636"/>
                  </a:cubicBezTo>
                  <a:cubicBezTo>
                    <a:pt x="1166" y="1532"/>
                    <a:pt x="1114" y="1427"/>
                    <a:pt x="1044" y="1323"/>
                  </a:cubicBezTo>
                  <a:cubicBezTo>
                    <a:pt x="1010" y="1253"/>
                    <a:pt x="975" y="1184"/>
                    <a:pt x="940" y="1097"/>
                  </a:cubicBezTo>
                  <a:cubicBezTo>
                    <a:pt x="905" y="1027"/>
                    <a:pt x="870" y="957"/>
                    <a:pt x="818" y="905"/>
                  </a:cubicBezTo>
                  <a:cubicBezTo>
                    <a:pt x="801" y="888"/>
                    <a:pt x="766" y="871"/>
                    <a:pt x="749" y="853"/>
                  </a:cubicBezTo>
                  <a:cubicBezTo>
                    <a:pt x="696" y="801"/>
                    <a:pt x="714" y="731"/>
                    <a:pt x="662" y="679"/>
                  </a:cubicBezTo>
                  <a:cubicBezTo>
                    <a:pt x="644" y="662"/>
                    <a:pt x="609" y="662"/>
                    <a:pt x="592" y="644"/>
                  </a:cubicBezTo>
                  <a:cubicBezTo>
                    <a:pt x="557" y="610"/>
                    <a:pt x="557" y="557"/>
                    <a:pt x="540" y="505"/>
                  </a:cubicBezTo>
                  <a:cubicBezTo>
                    <a:pt x="522" y="436"/>
                    <a:pt x="488" y="418"/>
                    <a:pt x="435" y="366"/>
                  </a:cubicBezTo>
                  <a:cubicBezTo>
                    <a:pt x="401" y="314"/>
                    <a:pt x="366" y="244"/>
                    <a:pt x="331" y="192"/>
                  </a:cubicBezTo>
                  <a:cubicBezTo>
                    <a:pt x="331" y="192"/>
                    <a:pt x="1" y="1"/>
                    <a:pt x="1" y="1"/>
                  </a:cubicBez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54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10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705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50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299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410" y="11691"/>
                    <a:pt x="3393" y="11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046350" y="1751975"/>
              <a:ext cx="114400" cy="76150"/>
            </a:xfrm>
            <a:custGeom>
              <a:avLst/>
              <a:gdLst/>
              <a:ahLst/>
              <a:cxnLst/>
              <a:rect l="l" t="t" r="r" b="b"/>
              <a:pathLst>
                <a:path w="4576" h="3046" extrusionOk="0">
                  <a:moveTo>
                    <a:pt x="2001" y="540"/>
                  </a:moveTo>
                  <a:cubicBezTo>
                    <a:pt x="3428" y="1062"/>
                    <a:pt x="4523" y="2941"/>
                    <a:pt x="4576" y="3045"/>
                  </a:cubicBezTo>
                  <a:cubicBezTo>
                    <a:pt x="4384" y="2836"/>
                    <a:pt x="4141" y="2488"/>
                    <a:pt x="4141" y="2488"/>
                  </a:cubicBezTo>
                  <a:cubicBezTo>
                    <a:pt x="4193" y="2593"/>
                    <a:pt x="4228" y="2680"/>
                    <a:pt x="4245" y="2732"/>
                  </a:cubicBezTo>
                  <a:cubicBezTo>
                    <a:pt x="4245" y="2732"/>
                    <a:pt x="4228" y="2732"/>
                    <a:pt x="4228" y="2732"/>
                  </a:cubicBezTo>
                  <a:cubicBezTo>
                    <a:pt x="4123" y="2541"/>
                    <a:pt x="3949" y="2332"/>
                    <a:pt x="3862" y="2175"/>
                  </a:cubicBezTo>
                  <a:cubicBezTo>
                    <a:pt x="3897" y="2262"/>
                    <a:pt x="4019" y="2471"/>
                    <a:pt x="4054" y="2575"/>
                  </a:cubicBezTo>
                  <a:cubicBezTo>
                    <a:pt x="3880" y="2367"/>
                    <a:pt x="3775" y="2158"/>
                    <a:pt x="3706" y="1984"/>
                  </a:cubicBezTo>
                  <a:cubicBezTo>
                    <a:pt x="3723" y="2088"/>
                    <a:pt x="3828" y="2297"/>
                    <a:pt x="3845" y="2401"/>
                  </a:cubicBezTo>
                  <a:cubicBezTo>
                    <a:pt x="3741" y="2262"/>
                    <a:pt x="3567" y="1984"/>
                    <a:pt x="3532" y="1793"/>
                  </a:cubicBezTo>
                  <a:cubicBezTo>
                    <a:pt x="3532" y="1932"/>
                    <a:pt x="3619" y="2141"/>
                    <a:pt x="3654" y="2280"/>
                  </a:cubicBezTo>
                  <a:cubicBezTo>
                    <a:pt x="3654" y="2280"/>
                    <a:pt x="3654" y="2280"/>
                    <a:pt x="3654" y="2280"/>
                  </a:cubicBezTo>
                  <a:lnTo>
                    <a:pt x="3358" y="1793"/>
                  </a:lnTo>
                  <a:lnTo>
                    <a:pt x="3497" y="2175"/>
                  </a:lnTo>
                  <a:cubicBezTo>
                    <a:pt x="3497" y="2175"/>
                    <a:pt x="3306" y="1932"/>
                    <a:pt x="3201" y="1619"/>
                  </a:cubicBezTo>
                  <a:lnTo>
                    <a:pt x="3306" y="2054"/>
                  </a:lnTo>
                  <a:cubicBezTo>
                    <a:pt x="3306" y="2054"/>
                    <a:pt x="3167" y="1827"/>
                    <a:pt x="3027" y="1410"/>
                  </a:cubicBezTo>
                  <a:cubicBezTo>
                    <a:pt x="3027" y="1410"/>
                    <a:pt x="3114" y="1723"/>
                    <a:pt x="3114" y="1949"/>
                  </a:cubicBezTo>
                  <a:lnTo>
                    <a:pt x="3010" y="1653"/>
                  </a:lnTo>
                  <a:cubicBezTo>
                    <a:pt x="3010" y="1653"/>
                    <a:pt x="3010" y="1775"/>
                    <a:pt x="3010" y="1880"/>
                  </a:cubicBezTo>
                  <a:cubicBezTo>
                    <a:pt x="3010" y="1880"/>
                    <a:pt x="2906" y="1653"/>
                    <a:pt x="2871" y="1532"/>
                  </a:cubicBezTo>
                  <a:cubicBezTo>
                    <a:pt x="2871" y="1532"/>
                    <a:pt x="2871" y="1688"/>
                    <a:pt x="2854" y="1810"/>
                  </a:cubicBezTo>
                  <a:cubicBezTo>
                    <a:pt x="2854" y="1810"/>
                    <a:pt x="2732" y="1271"/>
                    <a:pt x="2523" y="940"/>
                  </a:cubicBezTo>
                  <a:cubicBezTo>
                    <a:pt x="2523" y="940"/>
                    <a:pt x="2732" y="1393"/>
                    <a:pt x="2749" y="1758"/>
                  </a:cubicBezTo>
                  <a:cubicBezTo>
                    <a:pt x="2749" y="1758"/>
                    <a:pt x="2575" y="1236"/>
                    <a:pt x="2419" y="1010"/>
                  </a:cubicBezTo>
                  <a:cubicBezTo>
                    <a:pt x="2419" y="1010"/>
                    <a:pt x="2523" y="1375"/>
                    <a:pt x="2523" y="1653"/>
                  </a:cubicBezTo>
                  <a:cubicBezTo>
                    <a:pt x="2523" y="1653"/>
                    <a:pt x="2401" y="1288"/>
                    <a:pt x="2314" y="1166"/>
                  </a:cubicBezTo>
                  <a:cubicBezTo>
                    <a:pt x="2314" y="1166"/>
                    <a:pt x="2366" y="1375"/>
                    <a:pt x="2384" y="1601"/>
                  </a:cubicBezTo>
                  <a:lnTo>
                    <a:pt x="2262" y="1375"/>
                  </a:lnTo>
                  <a:lnTo>
                    <a:pt x="2314" y="1566"/>
                  </a:lnTo>
                  <a:cubicBezTo>
                    <a:pt x="2314" y="1566"/>
                    <a:pt x="2123" y="1358"/>
                    <a:pt x="2036" y="1219"/>
                  </a:cubicBezTo>
                  <a:lnTo>
                    <a:pt x="2105" y="1497"/>
                  </a:lnTo>
                  <a:lnTo>
                    <a:pt x="1966" y="1306"/>
                  </a:lnTo>
                  <a:lnTo>
                    <a:pt x="2001" y="1462"/>
                  </a:lnTo>
                  <a:lnTo>
                    <a:pt x="1601" y="975"/>
                  </a:lnTo>
                  <a:lnTo>
                    <a:pt x="1845" y="1427"/>
                  </a:lnTo>
                  <a:cubicBezTo>
                    <a:pt x="1845" y="1427"/>
                    <a:pt x="1688" y="1288"/>
                    <a:pt x="1636" y="1219"/>
                  </a:cubicBezTo>
                  <a:lnTo>
                    <a:pt x="1653" y="1393"/>
                  </a:lnTo>
                  <a:lnTo>
                    <a:pt x="1584" y="1271"/>
                  </a:lnTo>
                  <a:lnTo>
                    <a:pt x="1584" y="1375"/>
                  </a:lnTo>
                  <a:lnTo>
                    <a:pt x="1410" y="1306"/>
                  </a:lnTo>
                  <a:lnTo>
                    <a:pt x="1410" y="1358"/>
                  </a:lnTo>
                  <a:lnTo>
                    <a:pt x="1410" y="1358"/>
                  </a:lnTo>
                  <a:cubicBezTo>
                    <a:pt x="1062" y="1323"/>
                    <a:pt x="696" y="1358"/>
                    <a:pt x="349" y="1497"/>
                  </a:cubicBezTo>
                  <a:lnTo>
                    <a:pt x="1" y="1375"/>
                  </a:lnTo>
                  <a:cubicBezTo>
                    <a:pt x="1" y="1375"/>
                    <a:pt x="540" y="1"/>
                    <a:pt x="2001" y="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044175" y="1708925"/>
              <a:ext cx="71350" cy="76575"/>
            </a:xfrm>
            <a:custGeom>
              <a:avLst/>
              <a:gdLst/>
              <a:ahLst/>
              <a:cxnLst/>
              <a:rect l="l" t="t" r="r" b="b"/>
              <a:pathLst>
                <a:path w="2854" h="3063" extrusionOk="0">
                  <a:moveTo>
                    <a:pt x="1097" y="679"/>
                  </a:moveTo>
                  <a:cubicBezTo>
                    <a:pt x="2140" y="1"/>
                    <a:pt x="2854" y="1827"/>
                    <a:pt x="2854" y="1827"/>
                  </a:cubicBezTo>
                  <a:cubicBezTo>
                    <a:pt x="2854" y="1827"/>
                    <a:pt x="2540" y="1358"/>
                    <a:pt x="2384" y="1184"/>
                  </a:cubicBezTo>
                  <a:cubicBezTo>
                    <a:pt x="2384" y="1184"/>
                    <a:pt x="2540" y="1479"/>
                    <a:pt x="2610" y="1636"/>
                  </a:cubicBezTo>
                  <a:cubicBezTo>
                    <a:pt x="2610" y="1636"/>
                    <a:pt x="2245" y="1149"/>
                    <a:pt x="2106" y="975"/>
                  </a:cubicBezTo>
                  <a:cubicBezTo>
                    <a:pt x="2106" y="975"/>
                    <a:pt x="2227" y="1184"/>
                    <a:pt x="2332" y="1462"/>
                  </a:cubicBezTo>
                  <a:cubicBezTo>
                    <a:pt x="2332" y="1462"/>
                    <a:pt x="2175" y="1288"/>
                    <a:pt x="2036" y="1166"/>
                  </a:cubicBezTo>
                  <a:lnTo>
                    <a:pt x="2175" y="1392"/>
                  </a:lnTo>
                  <a:lnTo>
                    <a:pt x="2019" y="1218"/>
                  </a:lnTo>
                  <a:lnTo>
                    <a:pt x="2053" y="1358"/>
                  </a:lnTo>
                  <a:cubicBezTo>
                    <a:pt x="1949" y="1184"/>
                    <a:pt x="1775" y="940"/>
                    <a:pt x="1775" y="940"/>
                  </a:cubicBezTo>
                  <a:lnTo>
                    <a:pt x="1966" y="1323"/>
                  </a:lnTo>
                  <a:cubicBezTo>
                    <a:pt x="1966" y="1323"/>
                    <a:pt x="1601" y="870"/>
                    <a:pt x="1497" y="749"/>
                  </a:cubicBezTo>
                  <a:cubicBezTo>
                    <a:pt x="1497" y="749"/>
                    <a:pt x="1758" y="1114"/>
                    <a:pt x="1827" y="1305"/>
                  </a:cubicBezTo>
                  <a:lnTo>
                    <a:pt x="1653" y="1079"/>
                  </a:lnTo>
                  <a:lnTo>
                    <a:pt x="1705" y="1288"/>
                  </a:lnTo>
                  <a:lnTo>
                    <a:pt x="1566" y="1062"/>
                  </a:lnTo>
                  <a:lnTo>
                    <a:pt x="1618" y="1288"/>
                  </a:lnTo>
                  <a:cubicBezTo>
                    <a:pt x="1618" y="1288"/>
                    <a:pt x="1479" y="1062"/>
                    <a:pt x="1340" y="957"/>
                  </a:cubicBezTo>
                  <a:cubicBezTo>
                    <a:pt x="1340" y="957"/>
                    <a:pt x="1462" y="1149"/>
                    <a:pt x="1531" y="1305"/>
                  </a:cubicBezTo>
                  <a:lnTo>
                    <a:pt x="1323" y="1097"/>
                  </a:lnTo>
                  <a:lnTo>
                    <a:pt x="1462" y="1323"/>
                  </a:lnTo>
                  <a:cubicBezTo>
                    <a:pt x="1462" y="1323"/>
                    <a:pt x="1236" y="1149"/>
                    <a:pt x="1114" y="992"/>
                  </a:cubicBezTo>
                  <a:lnTo>
                    <a:pt x="1375" y="1340"/>
                  </a:lnTo>
                  <a:cubicBezTo>
                    <a:pt x="1375" y="1340"/>
                    <a:pt x="1166" y="1218"/>
                    <a:pt x="1114" y="1149"/>
                  </a:cubicBezTo>
                  <a:lnTo>
                    <a:pt x="1236" y="1410"/>
                  </a:lnTo>
                  <a:lnTo>
                    <a:pt x="1062" y="1253"/>
                  </a:lnTo>
                  <a:lnTo>
                    <a:pt x="1131" y="1497"/>
                  </a:lnTo>
                  <a:lnTo>
                    <a:pt x="923" y="1149"/>
                  </a:lnTo>
                  <a:lnTo>
                    <a:pt x="1027" y="1584"/>
                  </a:lnTo>
                  <a:lnTo>
                    <a:pt x="1027" y="1601"/>
                  </a:lnTo>
                  <a:lnTo>
                    <a:pt x="905" y="1323"/>
                  </a:lnTo>
                  <a:lnTo>
                    <a:pt x="975" y="1653"/>
                  </a:lnTo>
                  <a:lnTo>
                    <a:pt x="853" y="1375"/>
                  </a:lnTo>
                  <a:lnTo>
                    <a:pt x="923" y="1723"/>
                  </a:lnTo>
                  <a:lnTo>
                    <a:pt x="801" y="1566"/>
                  </a:lnTo>
                  <a:lnTo>
                    <a:pt x="870" y="1792"/>
                  </a:lnTo>
                  <a:lnTo>
                    <a:pt x="783" y="1688"/>
                  </a:lnTo>
                  <a:lnTo>
                    <a:pt x="836" y="1827"/>
                  </a:lnTo>
                  <a:cubicBezTo>
                    <a:pt x="836" y="1827"/>
                    <a:pt x="731" y="1740"/>
                    <a:pt x="644" y="1584"/>
                  </a:cubicBezTo>
                  <a:cubicBezTo>
                    <a:pt x="644" y="1584"/>
                    <a:pt x="696" y="1792"/>
                    <a:pt x="783" y="1914"/>
                  </a:cubicBezTo>
                  <a:cubicBezTo>
                    <a:pt x="783" y="1914"/>
                    <a:pt x="714" y="1862"/>
                    <a:pt x="679" y="1775"/>
                  </a:cubicBezTo>
                  <a:lnTo>
                    <a:pt x="749" y="1966"/>
                  </a:lnTo>
                  <a:cubicBezTo>
                    <a:pt x="401" y="2471"/>
                    <a:pt x="175" y="3062"/>
                    <a:pt x="175" y="3062"/>
                  </a:cubicBezTo>
                  <a:lnTo>
                    <a:pt x="1" y="2854"/>
                  </a:lnTo>
                  <a:cubicBezTo>
                    <a:pt x="1" y="2854"/>
                    <a:pt x="35" y="1358"/>
                    <a:pt x="1097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051125" y="1782425"/>
              <a:ext cx="44825" cy="42200"/>
            </a:xfrm>
            <a:custGeom>
              <a:avLst/>
              <a:gdLst/>
              <a:ahLst/>
              <a:cxnLst/>
              <a:rect l="l" t="t" r="r" b="b"/>
              <a:pathLst>
                <a:path w="1793" h="1688" extrusionOk="0">
                  <a:moveTo>
                    <a:pt x="1619" y="1497"/>
                  </a:moveTo>
                  <a:lnTo>
                    <a:pt x="1393" y="1114"/>
                  </a:lnTo>
                  <a:lnTo>
                    <a:pt x="1462" y="1323"/>
                  </a:lnTo>
                  <a:lnTo>
                    <a:pt x="1323" y="1079"/>
                  </a:lnTo>
                  <a:lnTo>
                    <a:pt x="1340" y="1183"/>
                  </a:lnTo>
                  <a:lnTo>
                    <a:pt x="1271" y="1027"/>
                  </a:lnTo>
                  <a:lnTo>
                    <a:pt x="1236" y="1114"/>
                  </a:lnTo>
                  <a:cubicBezTo>
                    <a:pt x="1236" y="1114"/>
                    <a:pt x="1201" y="888"/>
                    <a:pt x="1149" y="766"/>
                  </a:cubicBezTo>
                  <a:cubicBezTo>
                    <a:pt x="1149" y="766"/>
                    <a:pt x="1166" y="905"/>
                    <a:pt x="1166" y="1044"/>
                  </a:cubicBezTo>
                  <a:cubicBezTo>
                    <a:pt x="1166" y="1044"/>
                    <a:pt x="1097" y="783"/>
                    <a:pt x="1045" y="696"/>
                  </a:cubicBezTo>
                  <a:lnTo>
                    <a:pt x="1079" y="957"/>
                  </a:lnTo>
                  <a:lnTo>
                    <a:pt x="923" y="575"/>
                  </a:lnTo>
                  <a:lnTo>
                    <a:pt x="958" y="853"/>
                  </a:lnTo>
                  <a:lnTo>
                    <a:pt x="871" y="627"/>
                  </a:lnTo>
                  <a:lnTo>
                    <a:pt x="853" y="766"/>
                  </a:lnTo>
                  <a:lnTo>
                    <a:pt x="784" y="488"/>
                  </a:lnTo>
                  <a:lnTo>
                    <a:pt x="766" y="714"/>
                  </a:lnTo>
                  <a:cubicBezTo>
                    <a:pt x="766" y="714"/>
                    <a:pt x="714" y="609"/>
                    <a:pt x="697" y="488"/>
                  </a:cubicBezTo>
                  <a:lnTo>
                    <a:pt x="679" y="644"/>
                  </a:lnTo>
                  <a:lnTo>
                    <a:pt x="627" y="522"/>
                  </a:lnTo>
                  <a:lnTo>
                    <a:pt x="627" y="609"/>
                  </a:lnTo>
                  <a:lnTo>
                    <a:pt x="627" y="609"/>
                  </a:lnTo>
                  <a:cubicBezTo>
                    <a:pt x="436" y="470"/>
                    <a:pt x="210" y="366"/>
                    <a:pt x="1" y="314"/>
                  </a:cubicBezTo>
                  <a:lnTo>
                    <a:pt x="105" y="70"/>
                  </a:lnTo>
                  <a:cubicBezTo>
                    <a:pt x="105" y="70"/>
                    <a:pt x="1323" y="1"/>
                    <a:pt x="1793" y="1688"/>
                  </a:cubicBezTo>
                  <a:lnTo>
                    <a:pt x="1514" y="11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012425" y="1783725"/>
              <a:ext cx="43075" cy="86150"/>
            </a:xfrm>
            <a:custGeom>
              <a:avLst/>
              <a:gdLst/>
              <a:ahLst/>
              <a:cxnLst/>
              <a:rect l="l" t="t" r="r" b="b"/>
              <a:pathLst>
                <a:path w="1723" h="3446" extrusionOk="0">
                  <a:moveTo>
                    <a:pt x="1601" y="36"/>
                  </a:moveTo>
                  <a:lnTo>
                    <a:pt x="1723" y="1"/>
                  </a:lnTo>
                  <a:cubicBezTo>
                    <a:pt x="1723" y="1"/>
                    <a:pt x="1619" y="175"/>
                    <a:pt x="1358" y="1010"/>
                  </a:cubicBezTo>
                  <a:lnTo>
                    <a:pt x="1288" y="1010"/>
                  </a:lnTo>
                  <a:lnTo>
                    <a:pt x="1323" y="1079"/>
                  </a:lnTo>
                  <a:lnTo>
                    <a:pt x="1236" y="1010"/>
                  </a:lnTo>
                  <a:cubicBezTo>
                    <a:pt x="1271" y="1062"/>
                    <a:pt x="1305" y="1149"/>
                    <a:pt x="1305" y="1149"/>
                  </a:cubicBezTo>
                  <a:lnTo>
                    <a:pt x="1184" y="1097"/>
                  </a:lnTo>
                  <a:lnTo>
                    <a:pt x="1271" y="1253"/>
                  </a:lnTo>
                  <a:lnTo>
                    <a:pt x="1097" y="1097"/>
                  </a:lnTo>
                  <a:cubicBezTo>
                    <a:pt x="1201" y="1218"/>
                    <a:pt x="1253" y="1358"/>
                    <a:pt x="1253" y="1358"/>
                  </a:cubicBezTo>
                  <a:cubicBezTo>
                    <a:pt x="1184" y="1271"/>
                    <a:pt x="1062" y="1184"/>
                    <a:pt x="1062" y="1184"/>
                  </a:cubicBezTo>
                  <a:cubicBezTo>
                    <a:pt x="1166" y="1323"/>
                    <a:pt x="1218" y="1445"/>
                    <a:pt x="1218" y="1445"/>
                  </a:cubicBezTo>
                  <a:cubicBezTo>
                    <a:pt x="1097" y="1288"/>
                    <a:pt x="923" y="1166"/>
                    <a:pt x="923" y="1166"/>
                  </a:cubicBezTo>
                  <a:cubicBezTo>
                    <a:pt x="1079" y="1340"/>
                    <a:pt x="1201" y="1549"/>
                    <a:pt x="1201" y="1549"/>
                  </a:cubicBezTo>
                  <a:lnTo>
                    <a:pt x="992" y="1410"/>
                  </a:lnTo>
                  <a:lnTo>
                    <a:pt x="1166" y="1688"/>
                  </a:lnTo>
                  <a:lnTo>
                    <a:pt x="940" y="1479"/>
                  </a:lnTo>
                  <a:lnTo>
                    <a:pt x="1131" y="1793"/>
                  </a:lnTo>
                  <a:lnTo>
                    <a:pt x="888" y="1584"/>
                  </a:lnTo>
                  <a:cubicBezTo>
                    <a:pt x="1062" y="1775"/>
                    <a:pt x="1097" y="1949"/>
                    <a:pt x="1097" y="1949"/>
                  </a:cubicBezTo>
                  <a:cubicBezTo>
                    <a:pt x="1044" y="1879"/>
                    <a:pt x="992" y="1810"/>
                    <a:pt x="992" y="1810"/>
                  </a:cubicBezTo>
                  <a:cubicBezTo>
                    <a:pt x="1027" y="1897"/>
                    <a:pt x="1079" y="2053"/>
                    <a:pt x="1079" y="2053"/>
                  </a:cubicBezTo>
                  <a:cubicBezTo>
                    <a:pt x="957" y="1827"/>
                    <a:pt x="784" y="1653"/>
                    <a:pt x="784" y="1653"/>
                  </a:cubicBezTo>
                  <a:cubicBezTo>
                    <a:pt x="957" y="1862"/>
                    <a:pt x="1062" y="2175"/>
                    <a:pt x="1062" y="2175"/>
                  </a:cubicBezTo>
                  <a:cubicBezTo>
                    <a:pt x="992" y="2071"/>
                    <a:pt x="905" y="1949"/>
                    <a:pt x="905" y="1949"/>
                  </a:cubicBezTo>
                  <a:cubicBezTo>
                    <a:pt x="975" y="2106"/>
                    <a:pt x="1027" y="2367"/>
                    <a:pt x="1027" y="2367"/>
                  </a:cubicBezTo>
                  <a:lnTo>
                    <a:pt x="801" y="1966"/>
                  </a:lnTo>
                  <a:lnTo>
                    <a:pt x="1010" y="2454"/>
                  </a:lnTo>
                  <a:lnTo>
                    <a:pt x="923" y="2332"/>
                  </a:lnTo>
                  <a:lnTo>
                    <a:pt x="1010" y="2541"/>
                  </a:lnTo>
                  <a:lnTo>
                    <a:pt x="853" y="2280"/>
                  </a:lnTo>
                  <a:cubicBezTo>
                    <a:pt x="905" y="2384"/>
                    <a:pt x="975" y="2714"/>
                    <a:pt x="975" y="2714"/>
                  </a:cubicBezTo>
                  <a:lnTo>
                    <a:pt x="853" y="2488"/>
                  </a:lnTo>
                  <a:cubicBezTo>
                    <a:pt x="923" y="2628"/>
                    <a:pt x="940" y="2923"/>
                    <a:pt x="940" y="2923"/>
                  </a:cubicBezTo>
                  <a:lnTo>
                    <a:pt x="871" y="2732"/>
                  </a:lnTo>
                  <a:lnTo>
                    <a:pt x="923" y="3184"/>
                  </a:lnTo>
                  <a:cubicBezTo>
                    <a:pt x="801" y="2888"/>
                    <a:pt x="766" y="2645"/>
                    <a:pt x="766" y="2645"/>
                  </a:cubicBezTo>
                  <a:cubicBezTo>
                    <a:pt x="784" y="2854"/>
                    <a:pt x="888" y="3445"/>
                    <a:pt x="888" y="3445"/>
                  </a:cubicBezTo>
                  <a:cubicBezTo>
                    <a:pt x="1" y="1079"/>
                    <a:pt x="1601" y="36"/>
                    <a:pt x="1601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967200" y="1776350"/>
              <a:ext cx="82650" cy="100900"/>
            </a:xfrm>
            <a:custGeom>
              <a:avLst/>
              <a:gdLst/>
              <a:ahLst/>
              <a:cxnLst/>
              <a:rect l="l" t="t" r="r" b="b"/>
              <a:pathLst>
                <a:path w="3306" h="4036" extrusionOk="0">
                  <a:moveTo>
                    <a:pt x="679" y="2261"/>
                  </a:moveTo>
                  <a:cubicBezTo>
                    <a:pt x="679" y="2261"/>
                    <a:pt x="662" y="2627"/>
                    <a:pt x="644" y="2905"/>
                  </a:cubicBezTo>
                  <a:lnTo>
                    <a:pt x="592" y="2505"/>
                  </a:lnTo>
                  <a:lnTo>
                    <a:pt x="522" y="3096"/>
                  </a:lnTo>
                  <a:lnTo>
                    <a:pt x="401" y="2818"/>
                  </a:lnTo>
                  <a:lnTo>
                    <a:pt x="401" y="3288"/>
                  </a:lnTo>
                  <a:lnTo>
                    <a:pt x="314" y="2957"/>
                  </a:lnTo>
                  <a:lnTo>
                    <a:pt x="279" y="3531"/>
                  </a:lnTo>
                  <a:cubicBezTo>
                    <a:pt x="279" y="3531"/>
                    <a:pt x="209" y="3392"/>
                    <a:pt x="192" y="3218"/>
                  </a:cubicBezTo>
                  <a:lnTo>
                    <a:pt x="35" y="4036"/>
                  </a:lnTo>
                  <a:cubicBezTo>
                    <a:pt x="1" y="3149"/>
                    <a:pt x="175" y="1253"/>
                    <a:pt x="1288" y="626"/>
                  </a:cubicBezTo>
                  <a:cubicBezTo>
                    <a:pt x="2401" y="0"/>
                    <a:pt x="3306" y="348"/>
                    <a:pt x="3306" y="348"/>
                  </a:cubicBezTo>
                  <a:lnTo>
                    <a:pt x="3236" y="539"/>
                  </a:lnTo>
                  <a:cubicBezTo>
                    <a:pt x="3045" y="609"/>
                    <a:pt x="2871" y="713"/>
                    <a:pt x="2697" y="818"/>
                  </a:cubicBezTo>
                  <a:lnTo>
                    <a:pt x="2697" y="818"/>
                  </a:lnTo>
                  <a:lnTo>
                    <a:pt x="2662" y="748"/>
                  </a:lnTo>
                  <a:lnTo>
                    <a:pt x="2645" y="852"/>
                  </a:lnTo>
                  <a:lnTo>
                    <a:pt x="2575" y="696"/>
                  </a:lnTo>
                  <a:lnTo>
                    <a:pt x="2593" y="887"/>
                  </a:lnTo>
                  <a:lnTo>
                    <a:pt x="2523" y="800"/>
                  </a:lnTo>
                  <a:lnTo>
                    <a:pt x="2488" y="957"/>
                  </a:lnTo>
                  <a:lnTo>
                    <a:pt x="2401" y="713"/>
                  </a:lnTo>
                  <a:lnTo>
                    <a:pt x="2436" y="992"/>
                  </a:lnTo>
                  <a:cubicBezTo>
                    <a:pt x="2436" y="992"/>
                    <a:pt x="2366" y="870"/>
                    <a:pt x="2332" y="783"/>
                  </a:cubicBezTo>
                  <a:lnTo>
                    <a:pt x="2262" y="1113"/>
                  </a:lnTo>
                  <a:cubicBezTo>
                    <a:pt x="2262" y="1113"/>
                    <a:pt x="2210" y="887"/>
                    <a:pt x="2210" y="731"/>
                  </a:cubicBezTo>
                  <a:cubicBezTo>
                    <a:pt x="2210" y="731"/>
                    <a:pt x="2140" y="957"/>
                    <a:pt x="2158" y="1200"/>
                  </a:cubicBezTo>
                  <a:cubicBezTo>
                    <a:pt x="2158" y="1200"/>
                    <a:pt x="2071" y="974"/>
                    <a:pt x="2053" y="818"/>
                  </a:cubicBezTo>
                  <a:lnTo>
                    <a:pt x="2053" y="1287"/>
                  </a:lnTo>
                  <a:lnTo>
                    <a:pt x="1984" y="1061"/>
                  </a:lnTo>
                  <a:lnTo>
                    <a:pt x="1984" y="1339"/>
                  </a:lnTo>
                  <a:lnTo>
                    <a:pt x="1827" y="661"/>
                  </a:lnTo>
                  <a:lnTo>
                    <a:pt x="1897" y="1409"/>
                  </a:lnTo>
                  <a:cubicBezTo>
                    <a:pt x="1897" y="1409"/>
                    <a:pt x="1775" y="1148"/>
                    <a:pt x="1705" y="870"/>
                  </a:cubicBezTo>
                  <a:cubicBezTo>
                    <a:pt x="1705" y="870"/>
                    <a:pt x="1688" y="1235"/>
                    <a:pt x="1758" y="1531"/>
                  </a:cubicBezTo>
                  <a:cubicBezTo>
                    <a:pt x="1758" y="1531"/>
                    <a:pt x="1671" y="1409"/>
                    <a:pt x="1636" y="1200"/>
                  </a:cubicBezTo>
                  <a:cubicBezTo>
                    <a:pt x="1636" y="1200"/>
                    <a:pt x="1636" y="1479"/>
                    <a:pt x="1653" y="1635"/>
                  </a:cubicBezTo>
                  <a:cubicBezTo>
                    <a:pt x="1653" y="1635"/>
                    <a:pt x="1601" y="1548"/>
                    <a:pt x="1566" y="1409"/>
                  </a:cubicBezTo>
                  <a:cubicBezTo>
                    <a:pt x="1566" y="1409"/>
                    <a:pt x="1531" y="1635"/>
                    <a:pt x="1549" y="1740"/>
                  </a:cubicBezTo>
                  <a:cubicBezTo>
                    <a:pt x="1549" y="1740"/>
                    <a:pt x="1462" y="1496"/>
                    <a:pt x="1375" y="1113"/>
                  </a:cubicBezTo>
                  <a:cubicBezTo>
                    <a:pt x="1375" y="1113"/>
                    <a:pt x="1340" y="1600"/>
                    <a:pt x="1444" y="1879"/>
                  </a:cubicBezTo>
                  <a:cubicBezTo>
                    <a:pt x="1444" y="1879"/>
                    <a:pt x="1270" y="1653"/>
                    <a:pt x="1183" y="1200"/>
                  </a:cubicBezTo>
                  <a:cubicBezTo>
                    <a:pt x="1183" y="1200"/>
                    <a:pt x="1236" y="1618"/>
                    <a:pt x="1218" y="2122"/>
                  </a:cubicBezTo>
                  <a:cubicBezTo>
                    <a:pt x="1218" y="2122"/>
                    <a:pt x="1166" y="1670"/>
                    <a:pt x="1097" y="1496"/>
                  </a:cubicBezTo>
                  <a:cubicBezTo>
                    <a:pt x="1097" y="1496"/>
                    <a:pt x="1079" y="1983"/>
                    <a:pt x="1062" y="2314"/>
                  </a:cubicBezTo>
                  <a:cubicBezTo>
                    <a:pt x="1062" y="2314"/>
                    <a:pt x="992" y="1966"/>
                    <a:pt x="923" y="1687"/>
                  </a:cubicBezTo>
                  <a:cubicBezTo>
                    <a:pt x="923" y="1687"/>
                    <a:pt x="940" y="2053"/>
                    <a:pt x="905" y="2522"/>
                  </a:cubicBezTo>
                  <a:lnTo>
                    <a:pt x="853" y="1983"/>
                  </a:lnTo>
                  <a:lnTo>
                    <a:pt x="731" y="27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949800" y="1738925"/>
              <a:ext cx="100050" cy="56575"/>
            </a:xfrm>
            <a:custGeom>
              <a:avLst/>
              <a:gdLst/>
              <a:ahLst/>
              <a:cxnLst/>
              <a:rect l="l" t="t" r="r" b="b"/>
              <a:pathLst>
                <a:path w="4002" h="2263" extrusionOk="0">
                  <a:moveTo>
                    <a:pt x="366" y="1549"/>
                  </a:moveTo>
                  <a:cubicBezTo>
                    <a:pt x="227" y="1793"/>
                    <a:pt x="105" y="2262"/>
                    <a:pt x="105" y="2262"/>
                  </a:cubicBezTo>
                  <a:cubicBezTo>
                    <a:pt x="105" y="2262"/>
                    <a:pt x="1" y="993"/>
                    <a:pt x="1497" y="505"/>
                  </a:cubicBezTo>
                  <a:cubicBezTo>
                    <a:pt x="2993" y="1"/>
                    <a:pt x="4002" y="1845"/>
                    <a:pt x="4002" y="1845"/>
                  </a:cubicBezTo>
                  <a:lnTo>
                    <a:pt x="3880" y="1949"/>
                  </a:lnTo>
                  <a:cubicBezTo>
                    <a:pt x="3880" y="1949"/>
                    <a:pt x="3671" y="1793"/>
                    <a:pt x="3254" y="1619"/>
                  </a:cubicBezTo>
                  <a:lnTo>
                    <a:pt x="3254" y="1619"/>
                  </a:lnTo>
                  <a:lnTo>
                    <a:pt x="3254" y="1567"/>
                  </a:lnTo>
                  <a:lnTo>
                    <a:pt x="3202" y="1601"/>
                  </a:lnTo>
                  <a:lnTo>
                    <a:pt x="3236" y="1514"/>
                  </a:lnTo>
                  <a:lnTo>
                    <a:pt x="3062" y="1549"/>
                  </a:lnTo>
                  <a:lnTo>
                    <a:pt x="3167" y="1393"/>
                  </a:lnTo>
                  <a:lnTo>
                    <a:pt x="2975" y="1532"/>
                  </a:lnTo>
                  <a:cubicBezTo>
                    <a:pt x="3115" y="1393"/>
                    <a:pt x="3149" y="1219"/>
                    <a:pt x="3149" y="1219"/>
                  </a:cubicBezTo>
                  <a:cubicBezTo>
                    <a:pt x="3062" y="1375"/>
                    <a:pt x="2871" y="1497"/>
                    <a:pt x="2871" y="1497"/>
                  </a:cubicBezTo>
                  <a:cubicBezTo>
                    <a:pt x="2941" y="1393"/>
                    <a:pt x="3010" y="1184"/>
                    <a:pt x="3010" y="1184"/>
                  </a:cubicBezTo>
                  <a:cubicBezTo>
                    <a:pt x="2888" y="1393"/>
                    <a:pt x="2749" y="1462"/>
                    <a:pt x="2749" y="1462"/>
                  </a:cubicBezTo>
                  <a:cubicBezTo>
                    <a:pt x="2906" y="1288"/>
                    <a:pt x="2993" y="993"/>
                    <a:pt x="2993" y="993"/>
                  </a:cubicBezTo>
                  <a:cubicBezTo>
                    <a:pt x="2819" y="1271"/>
                    <a:pt x="2662" y="1427"/>
                    <a:pt x="2662" y="1427"/>
                  </a:cubicBezTo>
                  <a:lnTo>
                    <a:pt x="2714" y="1219"/>
                  </a:lnTo>
                  <a:lnTo>
                    <a:pt x="2593" y="1410"/>
                  </a:lnTo>
                  <a:lnTo>
                    <a:pt x="2662" y="1219"/>
                  </a:lnTo>
                  <a:lnTo>
                    <a:pt x="2488" y="1393"/>
                  </a:lnTo>
                  <a:cubicBezTo>
                    <a:pt x="2541" y="1288"/>
                    <a:pt x="2610" y="1114"/>
                    <a:pt x="2610" y="1114"/>
                  </a:cubicBezTo>
                  <a:cubicBezTo>
                    <a:pt x="2541" y="1236"/>
                    <a:pt x="2367" y="1358"/>
                    <a:pt x="2367" y="1358"/>
                  </a:cubicBezTo>
                  <a:cubicBezTo>
                    <a:pt x="2471" y="1219"/>
                    <a:pt x="2523" y="993"/>
                    <a:pt x="2523" y="993"/>
                  </a:cubicBezTo>
                  <a:cubicBezTo>
                    <a:pt x="2454" y="1132"/>
                    <a:pt x="2262" y="1340"/>
                    <a:pt x="2262" y="1340"/>
                  </a:cubicBezTo>
                  <a:lnTo>
                    <a:pt x="2332" y="1149"/>
                  </a:lnTo>
                  <a:lnTo>
                    <a:pt x="2158" y="1323"/>
                  </a:lnTo>
                  <a:lnTo>
                    <a:pt x="2262" y="1080"/>
                  </a:lnTo>
                  <a:cubicBezTo>
                    <a:pt x="2158" y="1201"/>
                    <a:pt x="2001" y="1306"/>
                    <a:pt x="2001" y="1306"/>
                  </a:cubicBezTo>
                  <a:cubicBezTo>
                    <a:pt x="2123" y="1166"/>
                    <a:pt x="2227" y="871"/>
                    <a:pt x="2227" y="871"/>
                  </a:cubicBezTo>
                  <a:cubicBezTo>
                    <a:pt x="2053" y="1114"/>
                    <a:pt x="1862" y="1288"/>
                    <a:pt x="1862" y="1288"/>
                  </a:cubicBezTo>
                  <a:lnTo>
                    <a:pt x="2001" y="940"/>
                  </a:lnTo>
                  <a:lnTo>
                    <a:pt x="1740" y="1306"/>
                  </a:lnTo>
                  <a:cubicBezTo>
                    <a:pt x="1827" y="1027"/>
                    <a:pt x="1932" y="784"/>
                    <a:pt x="1932" y="784"/>
                  </a:cubicBezTo>
                  <a:cubicBezTo>
                    <a:pt x="1758" y="1010"/>
                    <a:pt x="1636" y="1306"/>
                    <a:pt x="1636" y="1306"/>
                  </a:cubicBezTo>
                  <a:lnTo>
                    <a:pt x="1636" y="1045"/>
                  </a:lnTo>
                  <a:lnTo>
                    <a:pt x="1479" y="1340"/>
                  </a:lnTo>
                  <a:lnTo>
                    <a:pt x="1514" y="1097"/>
                  </a:lnTo>
                  <a:lnTo>
                    <a:pt x="1392" y="1358"/>
                  </a:lnTo>
                  <a:lnTo>
                    <a:pt x="1445" y="1062"/>
                  </a:lnTo>
                  <a:lnTo>
                    <a:pt x="1218" y="1427"/>
                  </a:lnTo>
                  <a:lnTo>
                    <a:pt x="1323" y="1045"/>
                  </a:lnTo>
                  <a:cubicBezTo>
                    <a:pt x="1271" y="1219"/>
                    <a:pt x="1079" y="1480"/>
                    <a:pt x="1079" y="1480"/>
                  </a:cubicBezTo>
                  <a:lnTo>
                    <a:pt x="1218" y="993"/>
                  </a:lnTo>
                  <a:lnTo>
                    <a:pt x="871" y="1601"/>
                  </a:lnTo>
                  <a:cubicBezTo>
                    <a:pt x="888" y="1427"/>
                    <a:pt x="975" y="1149"/>
                    <a:pt x="975" y="1149"/>
                  </a:cubicBezTo>
                  <a:cubicBezTo>
                    <a:pt x="853" y="1323"/>
                    <a:pt x="714" y="1706"/>
                    <a:pt x="714" y="1706"/>
                  </a:cubicBezTo>
                  <a:lnTo>
                    <a:pt x="749" y="1497"/>
                  </a:lnTo>
                  <a:lnTo>
                    <a:pt x="644" y="1758"/>
                  </a:lnTo>
                  <a:cubicBezTo>
                    <a:pt x="662" y="1671"/>
                    <a:pt x="662" y="1340"/>
                    <a:pt x="662" y="1340"/>
                  </a:cubicBezTo>
                  <a:cubicBezTo>
                    <a:pt x="662" y="1549"/>
                    <a:pt x="488" y="1897"/>
                    <a:pt x="488" y="1897"/>
                  </a:cubicBezTo>
                  <a:cubicBezTo>
                    <a:pt x="540" y="1688"/>
                    <a:pt x="523" y="1375"/>
                    <a:pt x="523" y="1375"/>
                  </a:cubicBezTo>
                  <a:cubicBezTo>
                    <a:pt x="488" y="1688"/>
                    <a:pt x="209" y="2141"/>
                    <a:pt x="209" y="2141"/>
                  </a:cubicBezTo>
                  <a:cubicBezTo>
                    <a:pt x="262" y="1915"/>
                    <a:pt x="366" y="1549"/>
                    <a:pt x="366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046350" y="1785900"/>
              <a:ext cx="86575" cy="289225"/>
            </a:xfrm>
            <a:custGeom>
              <a:avLst/>
              <a:gdLst/>
              <a:ahLst/>
              <a:cxnLst/>
              <a:rect l="l" t="t" r="r" b="b"/>
              <a:pathLst>
                <a:path w="3463" h="11569" extrusionOk="0">
                  <a:moveTo>
                    <a:pt x="1" y="1"/>
                  </a:move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71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28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688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67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316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393" y="11395"/>
                    <a:pt x="3393" y="11569"/>
                  </a:cubicBezTo>
                  <a:cubicBezTo>
                    <a:pt x="3410" y="11378"/>
                    <a:pt x="3445" y="11151"/>
                    <a:pt x="3428" y="11117"/>
                  </a:cubicBezTo>
                  <a:cubicBezTo>
                    <a:pt x="3428" y="11082"/>
                    <a:pt x="3410" y="11047"/>
                    <a:pt x="3428" y="11012"/>
                  </a:cubicBezTo>
                  <a:cubicBezTo>
                    <a:pt x="3428" y="10960"/>
                    <a:pt x="3462" y="10873"/>
                    <a:pt x="3428" y="10821"/>
                  </a:cubicBezTo>
                  <a:cubicBezTo>
                    <a:pt x="3410" y="10804"/>
                    <a:pt x="3375" y="10786"/>
                    <a:pt x="3393" y="10751"/>
                  </a:cubicBezTo>
                  <a:cubicBezTo>
                    <a:pt x="3393" y="10734"/>
                    <a:pt x="3393" y="10717"/>
                    <a:pt x="3410" y="10717"/>
                  </a:cubicBezTo>
                  <a:cubicBezTo>
                    <a:pt x="3445" y="10647"/>
                    <a:pt x="3358" y="10577"/>
                    <a:pt x="3375" y="10508"/>
                  </a:cubicBezTo>
                  <a:cubicBezTo>
                    <a:pt x="3393" y="10490"/>
                    <a:pt x="3393" y="10473"/>
                    <a:pt x="3410" y="10456"/>
                  </a:cubicBezTo>
                  <a:cubicBezTo>
                    <a:pt x="3410" y="10403"/>
                    <a:pt x="3358" y="10351"/>
                    <a:pt x="3358" y="10299"/>
                  </a:cubicBezTo>
                  <a:cubicBezTo>
                    <a:pt x="3375" y="10264"/>
                    <a:pt x="3393" y="10247"/>
                    <a:pt x="3393" y="10229"/>
                  </a:cubicBezTo>
                  <a:cubicBezTo>
                    <a:pt x="3393" y="10177"/>
                    <a:pt x="3358" y="10142"/>
                    <a:pt x="3358" y="10090"/>
                  </a:cubicBezTo>
                  <a:cubicBezTo>
                    <a:pt x="3358" y="10073"/>
                    <a:pt x="3358" y="10038"/>
                    <a:pt x="3358" y="10021"/>
                  </a:cubicBezTo>
                  <a:cubicBezTo>
                    <a:pt x="3375" y="9986"/>
                    <a:pt x="3358" y="9951"/>
                    <a:pt x="3358" y="9916"/>
                  </a:cubicBezTo>
                  <a:cubicBezTo>
                    <a:pt x="3341" y="9795"/>
                    <a:pt x="3323" y="9690"/>
                    <a:pt x="3306" y="9568"/>
                  </a:cubicBezTo>
                  <a:cubicBezTo>
                    <a:pt x="3288" y="9499"/>
                    <a:pt x="3271" y="9429"/>
                    <a:pt x="3271" y="9360"/>
                  </a:cubicBezTo>
                  <a:cubicBezTo>
                    <a:pt x="3254" y="9307"/>
                    <a:pt x="3254" y="9255"/>
                    <a:pt x="3236" y="9220"/>
                  </a:cubicBezTo>
                  <a:cubicBezTo>
                    <a:pt x="3219" y="9186"/>
                    <a:pt x="3201" y="9151"/>
                    <a:pt x="3201" y="9116"/>
                  </a:cubicBezTo>
                  <a:cubicBezTo>
                    <a:pt x="3184" y="9047"/>
                    <a:pt x="3167" y="8977"/>
                    <a:pt x="3184" y="8907"/>
                  </a:cubicBezTo>
                  <a:cubicBezTo>
                    <a:pt x="3184" y="8838"/>
                    <a:pt x="3149" y="8786"/>
                    <a:pt x="3132" y="8733"/>
                  </a:cubicBezTo>
                  <a:cubicBezTo>
                    <a:pt x="3114" y="8646"/>
                    <a:pt x="3097" y="8559"/>
                    <a:pt x="3097" y="8490"/>
                  </a:cubicBezTo>
                  <a:cubicBezTo>
                    <a:pt x="3097" y="8472"/>
                    <a:pt x="3114" y="8438"/>
                    <a:pt x="3097" y="8420"/>
                  </a:cubicBezTo>
                  <a:cubicBezTo>
                    <a:pt x="3097" y="8403"/>
                    <a:pt x="3080" y="8385"/>
                    <a:pt x="3062" y="8368"/>
                  </a:cubicBezTo>
                  <a:cubicBezTo>
                    <a:pt x="3045" y="8316"/>
                    <a:pt x="3097" y="8264"/>
                    <a:pt x="3080" y="8212"/>
                  </a:cubicBezTo>
                  <a:cubicBezTo>
                    <a:pt x="3080" y="8177"/>
                    <a:pt x="3045" y="8159"/>
                    <a:pt x="3027" y="8125"/>
                  </a:cubicBezTo>
                  <a:cubicBezTo>
                    <a:pt x="3010" y="8072"/>
                    <a:pt x="3045" y="8020"/>
                    <a:pt x="3045" y="7985"/>
                  </a:cubicBezTo>
                  <a:cubicBezTo>
                    <a:pt x="3027" y="7933"/>
                    <a:pt x="2975" y="7898"/>
                    <a:pt x="2958" y="7846"/>
                  </a:cubicBezTo>
                  <a:cubicBezTo>
                    <a:pt x="2958" y="7811"/>
                    <a:pt x="2958" y="7794"/>
                    <a:pt x="2958" y="7759"/>
                  </a:cubicBezTo>
                  <a:cubicBezTo>
                    <a:pt x="2958" y="7742"/>
                    <a:pt x="2958" y="7707"/>
                    <a:pt x="2958" y="7690"/>
                  </a:cubicBezTo>
                  <a:cubicBezTo>
                    <a:pt x="2940" y="7620"/>
                    <a:pt x="2906" y="7550"/>
                    <a:pt x="2888" y="7464"/>
                  </a:cubicBezTo>
                  <a:cubicBezTo>
                    <a:pt x="2888" y="7446"/>
                    <a:pt x="2888" y="7429"/>
                    <a:pt x="2871" y="7394"/>
                  </a:cubicBezTo>
                  <a:cubicBezTo>
                    <a:pt x="2871" y="7377"/>
                    <a:pt x="2871" y="7359"/>
                    <a:pt x="2871" y="7342"/>
                  </a:cubicBezTo>
                  <a:cubicBezTo>
                    <a:pt x="2854" y="7307"/>
                    <a:pt x="2854" y="7290"/>
                    <a:pt x="2836" y="7255"/>
                  </a:cubicBezTo>
                  <a:cubicBezTo>
                    <a:pt x="2819" y="7203"/>
                    <a:pt x="2801" y="7150"/>
                    <a:pt x="2784" y="7081"/>
                  </a:cubicBezTo>
                  <a:cubicBezTo>
                    <a:pt x="2767" y="7029"/>
                    <a:pt x="2749" y="6959"/>
                    <a:pt x="2732" y="6889"/>
                  </a:cubicBezTo>
                  <a:cubicBezTo>
                    <a:pt x="2714" y="6855"/>
                    <a:pt x="2714" y="6820"/>
                    <a:pt x="2749" y="6802"/>
                  </a:cubicBezTo>
                  <a:cubicBezTo>
                    <a:pt x="2732" y="6768"/>
                    <a:pt x="2575" y="6507"/>
                    <a:pt x="2610" y="6472"/>
                  </a:cubicBezTo>
                  <a:cubicBezTo>
                    <a:pt x="2610" y="6472"/>
                    <a:pt x="2610" y="6472"/>
                    <a:pt x="2627" y="6455"/>
                  </a:cubicBezTo>
                  <a:cubicBezTo>
                    <a:pt x="2645" y="6437"/>
                    <a:pt x="2593" y="6402"/>
                    <a:pt x="2575" y="6385"/>
                  </a:cubicBezTo>
                  <a:cubicBezTo>
                    <a:pt x="2558" y="6350"/>
                    <a:pt x="2575" y="6315"/>
                    <a:pt x="2575" y="6298"/>
                  </a:cubicBezTo>
                  <a:cubicBezTo>
                    <a:pt x="2575" y="6263"/>
                    <a:pt x="2540" y="6246"/>
                    <a:pt x="2523" y="6211"/>
                  </a:cubicBezTo>
                  <a:cubicBezTo>
                    <a:pt x="2523" y="6176"/>
                    <a:pt x="2540" y="6124"/>
                    <a:pt x="2575" y="6141"/>
                  </a:cubicBezTo>
                  <a:cubicBezTo>
                    <a:pt x="2575" y="6107"/>
                    <a:pt x="2506" y="6089"/>
                    <a:pt x="2506" y="6037"/>
                  </a:cubicBezTo>
                  <a:cubicBezTo>
                    <a:pt x="2506" y="6020"/>
                    <a:pt x="2506" y="6020"/>
                    <a:pt x="2523" y="6002"/>
                  </a:cubicBezTo>
                  <a:cubicBezTo>
                    <a:pt x="2523" y="5967"/>
                    <a:pt x="2488" y="5950"/>
                    <a:pt x="2471" y="5915"/>
                  </a:cubicBezTo>
                  <a:cubicBezTo>
                    <a:pt x="2453" y="5898"/>
                    <a:pt x="2471" y="5863"/>
                    <a:pt x="2453" y="5846"/>
                  </a:cubicBezTo>
                  <a:cubicBezTo>
                    <a:pt x="2453" y="5776"/>
                    <a:pt x="2436" y="5707"/>
                    <a:pt x="2384" y="5654"/>
                  </a:cubicBezTo>
                  <a:cubicBezTo>
                    <a:pt x="2384" y="5637"/>
                    <a:pt x="2366" y="5620"/>
                    <a:pt x="2349" y="5602"/>
                  </a:cubicBezTo>
                  <a:cubicBezTo>
                    <a:pt x="2349" y="5585"/>
                    <a:pt x="2332" y="5567"/>
                    <a:pt x="2332" y="5550"/>
                  </a:cubicBezTo>
                  <a:cubicBezTo>
                    <a:pt x="2332" y="5428"/>
                    <a:pt x="2279" y="5306"/>
                    <a:pt x="2227" y="5185"/>
                  </a:cubicBezTo>
                  <a:cubicBezTo>
                    <a:pt x="2210" y="5167"/>
                    <a:pt x="2192" y="5150"/>
                    <a:pt x="2175" y="5115"/>
                  </a:cubicBezTo>
                  <a:cubicBezTo>
                    <a:pt x="2175" y="5098"/>
                    <a:pt x="2175" y="5063"/>
                    <a:pt x="2175" y="5028"/>
                  </a:cubicBezTo>
                  <a:cubicBezTo>
                    <a:pt x="2175" y="4906"/>
                    <a:pt x="2123" y="4802"/>
                    <a:pt x="2071" y="4698"/>
                  </a:cubicBezTo>
                  <a:cubicBezTo>
                    <a:pt x="2036" y="4576"/>
                    <a:pt x="2001" y="4454"/>
                    <a:pt x="1949" y="4332"/>
                  </a:cubicBezTo>
                  <a:lnTo>
                    <a:pt x="1897" y="4193"/>
                  </a:lnTo>
                  <a:cubicBezTo>
                    <a:pt x="1897" y="4176"/>
                    <a:pt x="1879" y="4141"/>
                    <a:pt x="1879" y="4124"/>
                  </a:cubicBezTo>
                  <a:cubicBezTo>
                    <a:pt x="1879" y="4106"/>
                    <a:pt x="1862" y="4089"/>
                    <a:pt x="1862" y="4089"/>
                  </a:cubicBezTo>
                  <a:cubicBezTo>
                    <a:pt x="1845" y="4002"/>
                    <a:pt x="1758" y="3932"/>
                    <a:pt x="1740" y="3863"/>
                  </a:cubicBezTo>
                  <a:cubicBezTo>
                    <a:pt x="1723" y="3776"/>
                    <a:pt x="1723" y="3706"/>
                    <a:pt x="1688" y="3636"/>
                  </a:cubicBezTo>
                  <a:cubicBezTo>
                    <a:pt x="1653" y="3567"/>
                    <a:pt x="1618" y="3480"/>
                    <a:pt x="1584" y="3410"/>
                  </a:cubicBezTo>
                  <a:cubicBezTo>
                    <a:pt x="1566" y="3358"/>
                    <a:pt x="1549" y="3323"/>
                    <a:pt x="1531" y="3271"/>
                  </a:cubicBezTo>
                  <a:cubicBezTo>
                    <a:pt x="1531" y="3236"/>
                    <a:pt x="1531" y="3202"/>
                    <a:pt x="1514" y="3167"/>
                  </a:cubicBezTo>
                  <a:cubicBezTo>
                    <a:pt x="1497" y="3115"/>
                    <a:pt x="1462" y="3097"/>
                    <a:pt x="1427" y="3062"/>
                  </a:cubicBezTo>
                  <a:cubicBezTo>
                    <a:pt x="1392" y="2993"/>
                    <a:pt x="1392" y="2923"/>
                    <a:pt x="1357" y="2854"/>
                  </a:cubicBezTo>
                  <a:cubicBezTo>
                    <a:pt x="1340" y="2801"/>
                    <a:pt x="1305" y="2767"/>
                    <a:pt x="1270" y="2714"/>
                  </a:cubicBezTo>
                  <a:cubicBezTo>
                    <a:pt x="1253" y="2662"/>
                    <a:pt x="1218" y="2610"/>
                    <a:pt x="1201" y="2558"/>
                  </a:cubicBezTo>
                  <a:cubicBezTo>
                    <a:pt x="1166" y="2401"/>
                    <a:pt x="1114" y="2262"/>
                    <a:pt x="1044" y="2106"/>
                  </a:cubicBezTo>
                  <a:cubicBezTo>
                    <a:pt x="1010" y="2019"/>
                    <a:pt x="957" y="1932"/>
                    <a:pt x="923" y="1845"/>
                  </a:cubicBezTo>
                  <a:cubicBezTo>
                    <a:pt x="888" y="1723"/>
                    <a:pt x="853" y="1601"/>
                    <a:pt x="801" y="1479"/>
                  </a:cubicBezTo>
                  <a:cubicBezTo>
                    <a:pt x="679" y="1253"/>
                    <a:pt x="522" y="1044"/>
                    <a:pt x="453" y="801"/>
                  </a:cubicBezTo>
                  <a:cubicBezTo>
                    <a:pt x="383" y="627"/>
                    <a:pt x="262" y="453"/>
                    <a:pt x="175" y="279"/>
                  </a:cubicBezTo>
                  <a:cubicBezTo>
                    <a:pt x="157" y="244"/>
                    <a:pt x="105" y="88"/>
                    <a:pt x="70" y="70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3"/>
          <p:cNvSpPr/>
          <p:nvPr/>
        </p:nvSpPr>
        <p:spPr>
          <a:xfrm>
            <a:off x="0" y="3952000"/>
            <a:ext cx="9143970" cy="1191494"/>
          </a:xfrm>
          <a:custGeom>
            <a:avLst/>
            <a:gdLst/>
            <a:ahLst/>
            <a:cxnLst/>
            <a:rect l="l" t="t" r="r" b="b"/>
            <a:pathLst>
              <a:path w="54032" h="9308" extrusionOk="0">
                <a:moveTo>
                  <a:pt x="54031" y="3967"/>
                </a:move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lnTo>
                  <a:pt x="0" y="9307"/>
                </a:lnTo>
                <a:lnTo>
                  <a:pt x="54031" y="93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>
            <a:off x="0" y="3952000"/>
            <a:ext cx="9143970" cy="605859"/>
          </a:xfrm>
          <a:custGeom>
            <a:avLst/>
            <a:gdLst/>
            <a:ahLst/>
            <a:cxnLst/>
            <a:rect l="l" t="t" r="r" b="b"/>
            <a:pathLst>
              <a:path w="54032" h="4733" extrusionOk="0">
                <a:moveTo>
                  <a:pt x="17274" y="1288"/>
                </a:moveTo>
                <a:cubicBezTo>
                  <a:pt x="26285" y="279"/>
                  <a:pt x="32409" y="1653"/>
                  <a:pt x="38845" y="3132"/>
                </a:cubicBezTo>
                <a:cubicBezTo>
                  <a:pt x="45768" y="4732"/>
                  <a:pt x="54031" y="3967"/>
                  <a:pt x="54031" y="3967"/>
                </a:cubicBez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cubicBezTo>
                  <a:pt x="0" y="1375"/>
                  <a:pt x="7672" y="2366"/>
                  <a:pt x="17274" y="1288"/>
                </a:cubicBezTo>
                <a:close/>
              </a:path>
            </a:pathLst>
          </a:custGeom>
          <a:solidFill>
            <a:srgbClr val="7FC3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>
            <a:off x="0" y="4323864"/>
            <a:ext cx="9143970" cy="819632"/>
          </a:xfrm>
          <a:custGeom>
            <a:avLst/>
            <a:gdLst/>
            <a:ahLst/>
            <a:cxnLst/>
            <a:rect l="l" t="t" r="r" b="b"/>
            <a:pathLst>
              <a:path w="54032" h="6403" extrusionOk="0">
                <a:moveTo>
                  <a:pt x="0" y="3202"/>
                </a:moveTo>
                <a:cubicBezTo>
                  <a:pt x="0" y="3202"/>
                  <a:pt x="9585" y="3984"/>
                  <a:pt x="13847" y="2732"/>
                </a:cubicBezTo>
                <a:cubicBezTo>
                  <a:pt x="18109" y="1479"/>
                  <a:pt x="7602" y="1758"/>
                  <a:pt x="14143" y="888"/>
                </a:cubicBezTo>
                <a:cubicBezTo>
                  <a:pt x="20684" y="1"/>
                  <a:pt x="23711" y="3758"/>
                  <a:pt x="32983" y="5080"/>
                </a:cubicBezTo>
                <a:cubicBezTo>
                  <a:pt x="42255" y="6402"/>
                  <a:pt x="46917" y="3028"/>
                  <a:pt x="54031" y="2923"/>
                </a:cubicBezTo>
                <a:lnTo>
                  <a:pt x="54031" y="6402"/>
                </a:lnTo>
                <a:lnTo>
                  <a:pt x="0" y="640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"/>
          <p:cNvSpPr/>
          <p:nvPr/>
        </p:nvSpPr>
        <p:spPr>
          <a:xfrm>
            <a:off x="-170700" y="3235924"/>
            <a:ext cx="1044524" cy="1452488"/>
          </a:xfrm>
          <a:custGeom>
            <a:avLst/>
            <a:gdLst/>
            <a:ahLst/>
            <a:cxnLst/>
            <a:rect l="l" t="t" r="r" b="b"/>
            <a:pathLst>
              <a:path w="11761" h="16355" extrusionOk="0">
                <a:moveTo>
                  <a:pt x="8731" y="1638"/>
                </a:moveTo>
                <a:cubicBezTo>
                  <a:pt x="8875" y="1638"/>
                  <a:pt x="9024" y="1797"/>
                  <a:pt x="8977" y="1948"/>
                </a:cubicBezTo>
                <a:cubicBezTo>
                  <a:pt x="8977" y="1966"/>
                  <a:pt x="8960" y="2001"/>
                  <a:pt x="8925" y="2035"/>
                </a:cubicBezTo>
                <a:cubicBezTo>
                  <a:pt x="8890" y="2078"/>
                  <a:pt x="8834" y="2097"/>
                  <a:pt x="8775" y="2097"/>
                </a:cubicBezTo>
                <a:cubicBezTo>
                  <a:pt x="8689" y="2097"/>
                  <a:pt x="8594" y="2056"/>
                  <a:pt x="8542" y="1983"/>
                </a:cubicBezTo>
                <a:cubicBezTo>
                  <a:pt x="8507" y="1914"/>
                  <a:pt x="8507" y="1844"/>
                  <a:pt x="8542" y="1774"/>
                </a:cubicBezTo>
                <a:cubicBezTo>
                  <a:pt x="8588" y="1677"/>
                  <a:pt x="8659" y="1638"/>
                  <a:pt x="8731" y="1638"/>
                </a:cubicBezTo>
                <a:close/>
                <a:moveTo>
                  <a:pt x="5900" y="4215"/>
                </a:moveTo>
                <a:cubicBezTo>
                  <a:pt x="5954" y="4215"/>
                  <a:pt x="6019" y="4249"/>
                  <a:pt x="6089" y="4332"/>
                </a:cubicBezTo>
                <a:cubicBezTo>
                  <a:pt x="6211" y="4453"/>
                  <a:pt x="6229" y="4680"/>
                  <a:pt x="6142" y="4801"/>
                </a:cubicBezTo>
                <a:cubicBezTo>
                  <a:pt x="6114" y="4838"/>
                  <a:pt x="6078" y="4865"/>
                  <a:pt x="6029" y="4865"/>
                </a:cubicBezTo>
                <a:cubicBezTo>
                  <a:pt x="5984" y="4865"/>
                  <a:pt x="5930" y="4842"/>
                  <a:pt x="5863" y="4784"/>
                </a:cubicBezTo>
                <a:cubicBezTo>
                  <a:pt x="5648" y="4609"/>
                  <a:pt x="5714" y="4215"/>
                  <a:pt x="5900" y="4215"/>
                </a:cubicBezTo>
                <a:close/>
                <a:moveTo>
                  <a:pt x="11465" y="5410"/>
                </a:moveTo>
                <a:cubicBezTo>
                  <a:pt x="11464" y="5410"/>
                  <a:pt x="11464" y="5411"/>
                  <a:pt x="11463" y="5411"/>
                </a:cubicBezTo>
                <a:lnTo>
                  <a:pt x="11463" y="5411"/>
                </a:lnTo>
                <a:cubicBezTo>
                  <a:pt x="11464" y="5411"/>
                  <a:pt x="11464" y="5410"/>
                  <a:pt x="11465" y="5410"/>
                </a:cubicBezTo>
                <a:close/>
                <a:moveTo>
                  <a:pt x="8996" y="5102"/>
                </a:moveTo>
                <a:cubicBezTo>
                  <a:pt x="9185" y="5102"/>
                  <a:pt x="9367" y="5327"/>
                  <a:pt x="9342" y="5515"/>
                </a:cubicBezTo>
                <a:cubicBezTo>
                  <a:pt x="9325" y="5567"/>
                  <a:pt x="9308" y="5602"/>
                  <a:pt x="9255" y="5654"/>
                </a:cubicBezTo>
                <a:cubicBezTo>
                  <a:pt x="9210" y="5686"/>
                  <a:pt x="9158" y="5701"/>
                  <a:pt x="9106" y="5701"/>
                </a:cubicBezTo>
                <a:cubicBezTo>
                  <a:pt x="8877" y="5701"/>
                  <a:pt x="8630" y="5431"/>
                  <a:pt x="8786" y="5219"/>
                </a:cubicBezTo>
                <a:cubicBezTo>
                  <a:pt x="8849" y="5136"/>
                  <a:pt x="8923" y="5102"/>
                  <a:pt x="8996" y="5102"/>
                </a:cubicBezTo>
                <a:close/>
                <a:moveTo>
                  <a:pt x="4742" y="6827"/>
                </a:moveTo>
                <a:cubicBezTo>
                  <a:pt x="4906" y="6827"/>
                  <a:pt x="5047" y="7019"/>
                  <a:pt x="4872" y="7219"/>
                </a:cubicBezTo>
                <a:cubicBezTo>
                  <a:pt x="4826" y="7273"/>
                  <a:pt x="4776" y="7296"/>
                  <a:pt x="4729" y="7296"/>
                </a:cubicBezTo>
                <a:cubicBezTo>
                  <a:pt x="4579" y="7296"/>
                  <a:pt x="4453" y="7069"/>
                  <a:pt x="4559" y="6924"/>
                </a:cubicBezTo>
                <a:cubicBezTo>
                  <a:pt x="4612" y="6856"/>
                  <a:pt x="4679" y="6827"/>
                  <a:pt x="4742" y="6827"/>
                </a:cubicBezTo>
                <a:close/>
                <a:moveTo>
                  <a:pt x="7581" y="8431"/>
                </a:moveTo>
                <a:cubicBezTo>
                  <a:pt x="7679" y="8431"/>
                  <a:pt x="7763" y="8475"/>
                  <a:pt x="7777" y="8576"/>
                </a:cubicBezTo>
                <a:cubicBezTo>
                  <a:pt x="7777" y="8611"/>
                  <a:pt x="7777" y="8646"/>
                  <a:pt x="7759" y="8698"/>
                </a:cubicBezTo>
                <a:cubicBezTo>
                  <a:pt x="7722" y="8818"/>
                  <a:pt x="7591" y="8895"/>
                  <a:pt x="7472" y="8895"/>
                </a:cubicBezTo>
                <a:cubicBezTo>
                  <a:pt x="7367" y="8895"/>
                  <a:pt x="7271" y="8836"/>
                  <a:pt x="7255" y="8698"/>
                </a:cubicBezTo>
                <a:cubicBezTo>
                  <a:pt x="7244" y="8539"/>
                  <a:pt x="7428" y="8431"/>
                  <a:pt x="7581" y="8431"/>
                </a:cubicBezTo>
                <a:close/>
                <a:moveTo>
                  <a:pt x="6760" y="12644"/>
                </a:moveTo>
                <a:cubicBezTo>
                  <a:pt x="6763" y="12645"/>
                  <a:pt x="6765" y="12646"/>
                  <a:pt x="6768" y="12647"/>
                </a:cubicBezTo>
                <a:cubicBezTo>
                  <a:pt x="6765" y="12646"/>
                  <a:pt x="6763" y="12645"/>
                  <a:pt x="6760" y="12644"/>
                </a:cubicBezTo>
                <a:close/>
                <a:moveTo>
                  <a:pt x="9725" y="0"/>
                </a:moveTo>
                <a:cubicBezTo>
                  <a:pt x="9255" y="17"/>
                  <a:pt x="8925" y="52"/>
                  <a:pt x="8890" y="592"/>
                </a:cubicBezTo>
                <a:cubicBezTo>
                  <a:pt x="8873" y="760"/>
                  <a:pt x="8824" y="1289"/>
                  <a:pt x="8551" y="1289"/>
                </a:cubicBezTo>
                <a:cubicBezTo>
                  <a:pt x="8542" y="1289"/>
                  <a:pt x="8534" y="1288"/>
                  <a:pt x="8525" y="1287"/>
                </a:cubicBezTo>
                <a:cubicBezTo>
                  <a:pt x="8003" y="1218"/>
                  <a:pt x="8090" y="505"/>
                  <a:pt x="8142" y="122"/>
                </a:cubicBezTo>
                <a:lnTo>
                  <a:pt x="8142" y="122"/>
                </a:lnTo>
                <a:cubicBezTo>
                  <a:pt x="8038" y="139"/>
                  <a:pt x="7916" y="157"/>
                  <a:pt x="7812" y="157"/>
                </a:cubicBezTo>
                <a:cubicBezTo>
                  <a:pt x="7777" y="174"/>
                  <a:pt x="7742" y="174"/>
                  <a:pt x="7690" y="174"/>
                </a:cubicBezTo>
                <a:cubicBezTo>
                  <a:pt x="7429" y="226"/>
                  <a:pt x="7185" y="296"/>
                  <a:pt x="7046" y="505"/>
                </a:cubicBezTo>
                <a:cubicBezTo>
                  <a:pt x="6890" y="748"/>
                  <a:pt x="6924" y="1061"/>
                  <a:pt x="6977" y="1322"/>
                </a:cubicBezTo>
                <a:cubicBezTo>
                  <a:pt x="7011" y="1461"/>
                  <a:pt x="7516" y="3044"/>
                  <a:pt x="7429" y="3079"/>
                </a:cubicBezTo>
                <a:cubicBezTo>
                  <a:pt x="7341" y="3105"/>
                  <a:pt x="7259" y="3117"/>
                  <a:pt x="7183" y="3117"/>
                </a:cubicBezTo>
                <a:cubicBezTo>
                  <a:pt x="6277" y="3117"/>
                  <a:pt x="6155" y="1418"/>
                  <a:pt x="6107" y="696"/>
                </a:cubicBezTo>
                <a:cubicBezTo>
                  <a:pt x="6107" y="748"/>
                  <a:pt x="5672" y="939"/>
                  <a:pt x="5620" y="957"/>
                </a:cubicBezTo>
                <a:cubicBezTo>
                  <a:pt x="5550" y="1009"/>
                  <a:pt x="5498" y="1044"/>
                  <a:pt x="5428" y="1079"/>
                </a:cubicBezTo>
                <a:cubicBezTo>
                  <a:pt x="5394" y="1096"/>
                  <a:pt x="5359" y="1131"/>
                  <a:pt x="5324" y="1166"/>
                </a:cubicBezTo>
                <a:cubicBezTo>
                  <a:pt x="5202" y="1253"/>
                  <a:pt x="5115" y="1357"/>
                  <a:pt x="5028" y="1531"/>
                </a:cubicBezTo>
                <a:cubicBezTo>
                  <a:pt x="4646" y="2279"/>
                  <a:pt x="5341" y="2923"/>
                  <a:pt x="5220" y="3705"/>
                </a:cubicBezTo>
                <a:cubicBezTo>
                  <a:pt x="4437" y="3636"/>
                  <a:pt x="4158" y="2766"/>
                  <a:pt x="4002" y="2105"/>
                </a:cubicBezTo>
                <a:cubicBezTo>
                  <a:pt x="3845" y="2244"/>
                  <a:pt x="3689" y="2401"/>
                  <a:pt x="3532" y="2557"/>
                </a:cubicBezTo>
                <a:cubicBezTo>
                  <a:pt x="3515" y="2592"/>
                  <a:pt x="3480" y="2627"/>
                  <a:pt x="3445" y="2662"/>
                </a:cubicBezTo>
                <a:cubicBezTo>
                  <a:pt x="3080" y="3097"/>
                  <a:pt x="2871" y="3584"/>
                  <a:pt x="3410" y="4123"/>
                </a:cubicBezTo>
                <a:cubicBezTo>
                  <a:pt x="3497" y="4210"/>
                  <a:pt x="4576" y="5167"/>
                  <a:pt x="4506" y="5184"/>
                </a:cubicBezTo>
                <a:cubicBezTo>
                  <a:pt x="4378" y="5241"/>
                  <a:pt x="4246" y="5266"/>
                  <a:pt x="4114" y="5266"/>
                </a:cubicBezTo>
                <a:cubicBezTo>
                  <a:pt x="3351" y="5266"/>
                  <a:pt x="2582" y="4409"/>
                  <a:pt x="2419" y="3653"/>
                </a:cubicBezTo>
                <a:cubicBezTo>
                  <a:pt x="2297" y="3792"/>
                  <a:pt x="2054" y="4001"/>
                  <a:pt x="1827" y="4245"/>
                </a:cubicBezTo>
                <a:cubicBezTo>
                  <a:pt x="1810" y="4262"/>
                  <a:pt x="1775" y="4297"/>
                  <a:pt x="1758" y="4332"/>
                </a:cubicBezTo>
                <a:cubicBezTo>
                  <a:pt x="1497" y="4627"/>
                  <a:pt x="1288" y="4975"/>
                  <a:pt x="1445" y="5236"/>
                </a:cubicBezTo>
                <a:cubicBezTo>
                  <a:pt x="1636" y="5567"/>
                  <a:pt x="1932" y="5810"/>
                  <a:pt x="2262" y="5984"/>
                </a:cubicBezTo>
                <a:cubicBezTo>
                  <a:pt x="2593" y="6176"/>
                  <a:pt x="2941" y="6297"/>
                  <a:pt x="3271" y="6454"/>
                </a:cubicBezTo>
                <a:cubicBezTo>
                  <a:pt x="3428" y="6524"/>
                  <a:pt x="3602" y="6593"/>
                  <a:pt x="3706" y="6732"/>
                </a:cubicBezTo>
                <a:cubicBezTo>
                  <a:pt x="3724" y="6767"/>
                  <a:pt x="3758" y="6802"/>
                  <a:pt x="3741" y="6837"/>
                </a:cubicBezTo>
                <a:cubicBezTo>
                  <a:pt x="3741" y="6889"/>
                  <a:pt x="3654" y="6924"/>
                  <a:pt x="3602" y="6924"/>
                </a:cubicBezTo>
                <a:cubicBezTo>
                  <a:pt x="3459" y="6944"/>
                  <a:pt x="3308" y="6954"/>
                  <a:pt x="3154" y="6954"/>
                </a:cubicBezTo>
                <a:cubicBezTo>
                  <a:pt x="2237" y="6954"/>
                  <a:pt x="1186" y="6592"/>
                  <a:pt x="784" y="5758"/>
                </a:cubicBezTo>
                <a:cubicBezTo>
                  <a:pt x="558" y="6054"/>
                  <a:pt x="384" y="6350"/>
                  <a:pt x="297" y="6645"/>
                </a:cubicBezTo>
                <a:cubicBezTo>
                  <a:pt x="279" y="6697"/>
                  <a:pt x="262" y="6732"/>
                  <a:pt x="262" y="6767"/>
                </a:cubicBezTo>
                <a:cubicBezTo>
                  <a:pt x="1" y="7724"/>
                  <a:pt x="453" y="8541"/>
                  <a:pt x="1810" y="8611"/>
                </a:cubicBezTo>
                <a:cubicBezTo>
                  <a:pt x="1942" y="8611"/>
                  <a:pt x="2091" y="8603"/>
                  <a:pt x="2244" y="8603"/>
                </a:cubicBezTo>
                <a:cubicBezTo>
                  <a:pt x="2594" y="8603"/>
                  <a:pt x="2961" y="8645"/>
                  <a:pt x="3167" y="8924"/>
                </a:cubicBezTo>
                <a:cubicBezTo>
                  <a:pt x="2814" y="9234"/>
                  <a:pt x="2289" y="9353"/>
                  <a:pt x="1742" y="9353"/>
                </a:cubicBezTo>
                <a:cubicBezTo>
                  <a:pt x="1186" y="9353"/>
                  <a:pt x="605" y="9230"/>
                  <a:pt x="157" y="9063"/>
                </a:cubicBezTo>
                <a:lnTo>
                  <a:pt x="157" y="9063"/>
                </a:lnTo>
                <a:cubicBezTo>
                  <a:pt x="279" y="9359"/>
                  <a:pt x="471" y="9620"/>
                  <a:pt x="697" y="9864"/>
                </a:cubicBezTo>
                <a:cubicBezTo>
                  <a:pt x="749" y="9916"/>
                  <a:pt x="801" y="9968"/>
                  <a:pt x="853" y="10003"/>
                </a:cubicBezTo>
                <a:cubicBezTo>
                  <a:pt x="1149" y="10264"/>
                  <a:pt x="1480" y="10472"/>
                  <a:pt x="1845" y="10594"/>
                </a:cubicBezTo>
                <a:cubicBezTo>
                  <a:pt x="2112" y="10701"/>
                  <a:pt x="2419" y="10797"/>
                  <a:pt x="2713" y="10797"/>
                </a:cubicBezTo>
                <a:cubicBezTo>
                  <a:pt x="2802" y="10797"/>
                  <a:pt x="2890" y="10788"/>
                  <a:pt x="2976" y="10768"/>
                </a:cubicBezTo>
                <a:cubicBezTo>
                  <a:pt x="3028" y="10768"/>
                  <a:pt x="3497" y="10681"/>
                  <a:pt x="3758" y="10646"/>
                </a:cubicBezTo>
                <a:lnTo>
                  <a:pt x="3758" y="10646"/>
                </a:lnTo>
                <a:cubicBezTo>
                  <a:pt x="3567" y="11116"/>
                  <a:pt x="3410" y="11603"/>
                  <a:pt x="3254" y="12090"/>
                </a:cubicBezTo>
                <a:cubicBezTo>
                  <a:pt x="2854" y="13360"/>
                  <a:pt x="2471" y="14769"/>
                  <a:pt x="2436" y="16109"/>
                </a:cubicBezTo>
                <a:cubicBezTo>
                  <a:pt x="2427" y="16272"/>
                  <a:pt x="2560" y="16355"/>
                  <a:pt x="2697" y="16355"/>
                </a:cubicBezTo>
                <a:cubicBezTo>
                  <a:pt x="2822" y="16355"/>
                  <a:pt x="2951" y="16285"/>
                  <a:pt x="2976" y="16143"/>
                </a:cubicBezTo>
                <a:cubicBezTo>
                  <a:pt x="3219" y="14839"/>
                  <a:pt x="3306" y="13534"/>
                  <a:pt x="3654" y="12264"/>
                </a:cubicBezTo>
                <a:cubicBezTo>
                  <a:pt x="3758" y="11864"/>
                  <a:pt x="3880" y="11464"/>
                  <a:pt x="4019" y="11064"/>
                </a:cubicBezTo>
                <a:cubicBezTo>
                  <a:pt x="4124" y="11551"/>
                  <a:pt x="4367" y="12021"/>
                  <a:pt x="4802" y="12212"/>
                </a:cubicBezTo>
                <a:cubicBezTo>
                  <a:pt x="5098" y="12351"/>
                  <a:pt x="5411" y="12490"/>
                  <a:pt x="5724" y="12577"/>
                </a:cubicBezTo>
                <a:cubicBezTo>
                  <a:pt x="5863" y="12612"/>
                  <a:pt x="6002" y="12629"/>
                  <a:pt x="6142" y="12647"/>
                </a:cubicBezTo>
                <a:cubicBezTo>
                  <a:pt x="6176" y="12647"/>
                  <a:pt x="6229" y="12647"/>
                  <a:pt x="6263" y="12664"/>
                </a:cubicBezTo>
                <a:cubicBezTo>
                  <a:pt x="6316" y="12664"/>
                  <a:pt x="6350" y="12664"/>
                  <a:pt x="6403" y="12647"/>
                </a:cubicBezTo>
                <a:cubicBezTo>
                  <a:pt x="6484" y="12647"/>
                  <a:pt x="6580" y="12631"/>
                  <a:pt x="6662" y="12631"/>
                </a:cubicBezTo>
                <a:cubicBezTo>
                  <a:pt x="6699" y="12631"/>
                  <a:pt x="6733" y="12635"/>
                  <a:pt x="6760" y="12644"/>
                </a:cubicBezTo>
                <a:lnTo>
                  <a:pt x="6760" y="12644"/>
                </a:lnTo>
                <a:cubicBezTo>
                  <a:pt x="6433" y="12522"/>
                  <a:pt x="6123" y="12332"/>
                  <a:pt x="5933" y="12038"/>
                </a:cubicBezTo>
                <a:cubicBezTo>
                  <a:pt x="5724" y="11760"/>
                  <a:pt x="5655" y="11360"/>
                  <a:pt x="5794" y="11046"/>
                </a:cubicBezTo>
                <a:cubicBezTo>
                  <a:pt x="5794" y="11012"/>
                  <a:pt x="5811" y="10994"/>
                  <a:pt x="5846" y="10977"/>
                </a:cubicBezTo>
                <a:cubicBezTo>
                  <a:pt x="5861" y="10966"/>
                  <a:pt x="5876" y="10961"/>
                  <a:pt x="5890" y="10961"/>
                </a:cubicBezTo>
                <a:cubicBezTo>
                  <a:pt x="5944" y="10961"/>
                  <a:pt x="5992" y="11026"/>
                  <a:pt x="6020" y="11081"/>
                </a:cubicBezTo>
                <a:cubicBezTo>
                  <a:pt x="6142" y="11325"/>
                  <a:pt x="6229" y="11568"/>
                  <a:pt x="6333" y="11812"/>
                </a:cubicBezTo>
                <a:cubicBezTo>
                  <a:pt x="6455" y="12038"/>
                  <a:pt x="6646" y="12264"/>
                  <a:pt x="6890" y="12351"/>
                </a:cubicBezTo>
                <a:cubicBezTo>
                  <a:pt x="6961" y="12371"/>
                  <a:pt x="7034" y="12380"/>
                  <a:pt x="7107" y="12380"/>
                </a:cubicBezTo>
                <a:cubicBezTo>
                  <a:pt x="7285" y="12380"/>
                  <a:pt x="7465" y="12331"/>
                  <a:pt x="7638" y="12282"/>
                </a:cubicBezTo>
                <a:cubicBezTo>
                  <a:pt x="7933" y="12195"/>
                  <a:pt x="8212" y="12090"/>
                  <a:pt x="8490" y="11951"/>
                </a:cubicBezTo>
                <a:cubicBezTo>
                  <a:pt x="8507" y="11968"/>
                  <a:pt x="8525" y="11968"/>
                  <a:pt x="8525" y="11968"/>
                </a:cubicBezTo>
                <a:lnTo>
                  <a:pt x="8560" y="11916"/>
                </a:lnTo>
                <a:cubicBezTo>
                  <a:pt x="8768" y="11794"/>
                  <a:pt x="8960" y="11655"/>
                  <a:pt x="9116" y="11464"/>
                </a:cubicBezTo>
                <a:cubicBezTo>
                  <a:pt x="8333" y="11377"/>
                  <a:pt x="7603" y="10803"/>
                  <a:pt x="7325" y="10055"/>
                </a:cubicBezTo>
                <a:cubicBezTo>
                  <a:pt x="7367" y="10042"/>
                  <a:pt x="7409" y="10037"/>
                  <a:pt x="7451" y="10037"/>
                </a:cubicBezTo>
                <a:cubicBezTo>
                  <a:pt x="7700" y="10037"/>
                  <a:pt x="7934" y="10236"/>
                  <a:pt x="8142" y="10385"/>
                </a:cubicBezTo>
                <a:cubicBezTo>
                  <a:pt x="8439" y="10614"/>
                  <a:pt x="8818" y="10775"/>
                  <a:pt x="9182" y="10775"/>
                </a:cubicBezTo>
                <a:cubicBezTo>
                  <a:pt x="9372" y="10775"/>
                  <a:pt x="9558" y="10731"/>
                  <a:pt x="9725" y="10629"/>
                </a:cubicBezTo>
                <a:cubicBezTo>
                  <a:pt x="9934" y="10507"/>
                  <a:pt x="10090" y="10316"/>
                  <a:pt x="10195" y="10090"/>
                </a:cubicBezTo>
                <a:cubicBezTo>
                  <a:pt x="10212" y="10055"/>
                  <a:pt x="10230" y="10020"/>
                  <a:pt x="10247" y="9985"/>
                </a:cubicBezTo>
                <a:cubicBezTo>
                  <a:pt x="10369" y="9724"/>
                  <a:pt x="10421" y="9411"/>
                  <a:pt x="10473" y="9115"/>
                </a:cubicBezTo>
                <a:lnTo>
                  <a:pt x="10473" y="9115"/>
                </a:lnTo>
                <a:cubicBezTo>
                  <a:pt x="10067" y="9208"/>
                  <a:pt x="9654" y="9255"/>
                  <a:pt x="9243" y="9255"/>
                </a:cubicBezTo>
                <a:cubicBezTo>
                  <a:pt x="9037" y="9255"/>
                  <a:pt x="8832" y="9243"/>
                  <a:pt x="8629" y="9220"/>
                </a:cubicBezTo>
                <a:cubicBezTo>
                  <a:pt x="8507" y="9202"/>
                  <a:pt x="8403" y="9185"/>
                  <a:pt x="8316" y="9098"/>
                </a:cubicBezTo>
                <a:cubicBezTo>
                  <a:pt x="8229" y="9029"/>
                  <a:pt x="8194" y="8889"/>
                  <a:pt x="8281" y="8820"/>
                </a:cubicBezTo>
                <a:cubicBezTo>
                  <a:pt x="8316" y="8768"/>
                  <a:pt x="8368" y="8750"/>
                  <a:pt x="8420" y="8750"/>
                </a:cubicBezTo>
                <a:cubicBezTo>
                  <a:pt x="8474" y="8739"/>
                  <a:pt x="8528" y="8734"/>
                  <a:pt x="8582" y="8734"/>
                </a:cubicBezTo>
                <a:cubicBezTo>
                  <a:pt x="8773" y="8734"/>
                  <a:pt x="8965" y="8793"/>
                  <a:pt x="9168" y="8820"/>
                </a:cubicBezTo>
                <a:cubicBezTo>
                  <a:pt x="9229" y="8827"/>
                  <a:pt x="9290" y="8831"/>
                  <a:pt x="9351" y="8831"/>
                </a:cubicBezTo>
                <a:cubicBezTo>
                  <a:pt x="9727" y="8831"/>
                  <a:pt x="10104" y="8694"/>
                  <a:pt x="10404" y="8454"/>
                </a:cubicBezTo>
                <a:cubicBezTo>
                  <a:pt x="10508" y="8367"/>
                  <a:pt x="10612" y="8263"/>
                  <a:pt x="10699" y="8141"/>
                </a:cubicBezTo>
                <a:cubicBezTo>
                  <a:pt x="10717" y="8107"/>
                  <a:pt x="10751" y="8072"/>
                  <a:pt x="10769" y="8020"/>
                </a:cubicBezTo>
                <a:cubicBezTo>
                  <a:pt x="10908" y="7811"/>
                  <a:pt x="10978" y="7567"/>
                  <a:pt x="10995" y="7306"/>
                </a:cubicBezTo>
                <a:lnTo>
                  <a:pt x="10995" y="7306"/>
                </a:lnTo>
                <a:cubicBezTo>
                  <a:pt x="10689" y="7378"/>
                  <a:pt x="10375" y="7413"/>
                  <a:pt x="10058" y="7413"/>
                </a:cubicBezTo>
                <a:cubicBezTo>
                  <a:pt x="9761" y="7413"/>
                  <a:pt x="9463" y="7383"/>
                  <a:pt x="9168" y="7324"/>
                </a:cubicBezTo>
                <a:cubicBezTo>
                  <a:pt x="9116" y="7306"/>
                  <a:pt x="9064" y="7289"/>
                  <a:pt x="9029" y="7237"/>
                </a:cubicBezTo>
                <a:cubicBezTo>
                  <a:pt x="8942" y="7150"/>
                  <a:pt x="9012" y="7011"/>
                  <a:pt x="9116" y="6958"/>
                </a:cubicBezTo>
                <a:cubicBezTo>
                  <a:pt x="9221" y="6906"/>
                  <a:pt x="9342" y="6906"/>
                  <a:pt x="9447" y="6906"/>
                </a:cubicBezTo>
                <a:cubicBezTo>
                  <a:pt x="9489" y="6908"/>
                  <a:pt x="9530" y="6909"/>
                  <a:pt x="9572" y="6909"/>
                </a:cubicBezTo>
                <a:cubicBezTo>
                  <a:pt x="9944" y="6909"/>
                  <a:pt x="10303" y="6838"/>
                  <a:pt x="10647" y="6697"/>
                </a:cubicBezTo>
                <a:cubicBezTo>
                  <a:pt x="10838" y="6628"/>
                  <a:pt x="11030" y="6524"/>
                  <a:pt x="11169" y="6367"/>
                </a:cubicBezTo>
                <a:cubicBezTo>
                  <a:pt x="11186" y="6350"/>
                  <a:pt x="11221" y="6297"/>
                  <a:pt x="11239" y="6228"/>
                </a:cubicBezTo>
                <a:cubicBezTo>
                  <a:pt x="11256" y="6193"/>
                  <a:pt x="11256" y="6158"/>
                  <a:pt x="11273" y="6106"/>
                </a:cubicBezTo>
                <a:cubicBezTo>
                  <a:pt x="11342" y="5830"/>
                  <a:pt x="11411" y="5435"/>
                  <a:pt x="11463" y="5411"/>
                </a:cubicBezTo>
                <a:lnTo>
                  <a:pt x="11463" y="5411"/>
                </a:lnTo>
                <a:cubicBezTo>
                  <a:pt x="11114" y="5551"/>
                  <a:pt x="10786" y="5634"/>
                  <a:pt x="10418" y="5634"/>
                </a:cubicBezTo>
                <a:cubicBezTo>
                  <a:pt x="10329" y="5634"/>
                  <a:pt x="10237" y="5629"/>
                  <a:pt x="10143" y="5619"/>
                </a:cubicBezTo>
                <a:cubicBezTo>
                  <a:pt x="10056" y="5619"/>
                  <a:pt x="9951" y="5584"/>
                  <a:pt x="9916" y="5497"/>
                </a:cubicBezTo>
                <a:cubicBezTo>
                  <a:pt x="9899" y="5428"/>
                  <a:pt x="9951" y="5358"/>
                  <a:pt x="10003" y="5323"/>
                </a:cubicBezTo>
                <a:cubicBezTo>
                  <a:pt x="10073" y="5288"/>
                  <a:pt x="10125" y="5271"/>
                  <a:pt x="10195" y="5254"/>
                </a:cubicBezTo>
                <a:cubicBezTo>
                  <a:pt x="10751" y="5132"/>
                  <a:pt x="11447" y="4627"/>
                  <a:pt x="11534" y="4036"/>
                </a:cubicBezTo>
                <a:cubicBezTo>
                  <a:pt x="11552" y="4019"/>
                  <a:pt x="11552" y="4001"/>
                  <a:pt x="11552" y="3966"/>
                </a:cubicBezTo>
                <a:cubicBezTo>
                  <a:pt x="11552" y="3949"/>
                  <a:pt x="11552" y="3932"/>
                  <a:pt x="11552" y="3914"/>
                </a:cubicBezTo>
                <a:cubicBezTo>
                  <a:pt x="11552" y="3723"/>
                  <a:pt x="11517" y="3531"/>
                  <a:pt x="11482" y="3340"/>
                </a:cubicBezTo>
                <a:cubicBezTo>
                  <a:pt x="11343" y="3531"/>
                  <a:pt x="11152" y="3671"/>
                  <a:pt x="10943" y="3758"/>
                </a:cubicBezTo>
                <a:cubicBezTo>
                  <a:pt x="10830" y="3797"/>
                  <a:pt x="10722" y="3814"/>
                  <a:pt x="10616" y="3814"/>
                </a:cubicBezTo>
                <a:cubicBezTo>
                  <a:pt x="10445" y="3814"/>
                  <a:pt x="10280" y="3770"/>
                  <a:pt x="10108" y="3705"/>
                </a:cubicBezTo>
                <a:cubicBezTo>
                  <a:pt x="10003" y="3671"/>
                  <a:pt x="9864" y="3584"/>
                  <a:pt x="9899" y="3462"/>
                </a:cubicBezTo>
                <a:cubicBezTo>
                  <a:pt x="9916" y="3340"/>
                  <a:pt x="10073" y="3323"/>
                  <a:pt x="10177" y="3323"/>
                </a:cubicBezTo>
                <a:cubicBezTo>
                  <a:pt x="10421" y="3288"/>
                  <a:pt x="10647" y="3166"/>
                  <a:pt x="10856" y="3044"/>
                </a:cubicBezTo>
                <a:cubicBezTo>
                  <a:pt x="10995" y="2975"/>
                  <a:pt x="11134" y="2888"/>
                  <a:pt x="11221" y="2749"/>
                </a:cubicBezTo>
                <a:cubicBezTo>
                  <a:pt x="11239" y="2731"/>
                  <a:pt x="11239" y="2696"/>
                  <a:pt x="11256" y="2662"/>
                </a:cubicBezTo>
                <a:cubicBezTo>
                  <a:pt x="11256" y="2627"/>
                  <a:pt x="11256" y="2592"/>
                  <a:pt x="11256" y="2557"/>
                </a:cubicBezTo>
                <a:cubicBezTo>
                  <a:pt x="11273" y="2296"/>
                  <a:pt x="11204" y="1914"/>
                  <a:pt x="11256" y="1879"/>
                </a:cubicBezTo>
                <a:lnTo>
                  <a:pt x="11256" y="1879"/>
                </a:lnTo>
                <a:cubicBezTo>
                  <a:pt x="10978" y="2053"/>
                  <a:pt x="10647" y="2140"/>
                  <a:pt x="10334" y="2157"/>
                </a:cubicBezTo>
                <a:cubicBezTo>
                  <a:pt x="10230" y="2157"/>
                  <a:pt x="10108" y="2140"/>
                  <a:pt x="10073" y="2035"/>
                </a:cubicBezTo>
                <a:cubicBezTo>
                  <a:pt x="10038" y="1966"/>
                  <a:pt x="10108" y="1879"/>
                  <a:pt x="10177" y="1827"/>
                </a:cubicBezTo>
                <a:cubicBezTo>
                  <a:pt x="10456" y="1618"/>
                  <a:pt x="10856" y="1670"/>
                  <a:pt x="11099" y="1444"/>
                </a:cubicBezTo>
                <a:cubicBezTo>
                  <a:pt x="11221" y="1322"/>
                  <a:pt x="11256" y="1183"/>
                  <a:pt x="11291" y="1044"/>
                </a:cubicBezTo>
                <a:cubicBezTo>
                  <a:pt x="11291" y="1009"/>
                  <a:pt x="11291" y="974"/>
                  <a:pt x="11308" y="939"/>
                </a:cubicBezTo>
                <a:cubicBezTo>
                  <a:pt x="11308" y="870"/>
                  <a:pt x="11326" y="818"/>
                  <a:pt x="11343" y="748"/>
                </a:cubicBezTo>
                <a:cubicBezTo>
                  <a:pt x="11360" y="644"/>
                  <a:pt x="11639" y="52"/>
                  <a:pt x="11760" y="52"/>
                </a:cubicBezTo>
                <a:cubicBezTo>
                  <a:pt x="11691" y="52"/>
                  <a:pt x="11604" y="52"/>
                  <a:pt x="11517" y="35"/>
                </a:cubicBezTo>
                <a:cubicBezTo>
                  <a:pt x="11117" y="17"/>
                  <a:pt x="10699" y="17"/>
                  <a:pt x="102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"/>
          <p:cNvSpPr/>
          <p:nvPr/>
        </p:nvSpPr>
        <p:spPr>
          <a:xfrm>
            <a:off x="0" y="4439525"/>
            <a:ext cx="3557086" cy="703975"/>
          </a:xfrm>
          <a:custGeom>
            <a:avLst/>
            <a:gdLst/>
            <a:ahLst/>
            <a:cxnLst/>
            <a:rect l="l" t="t" r="r" b="b"/>
            <a:pathLst>
              <a:path w="29539" h="5846" extrusionOk="0">
                <a:moveTo>
                  <a:pt x="19084" y="5080"/>
                </a:moveTo>
                <a:cubicBezTo>
                  <a:pt x="19084" y="5080"/>
                  <a:pt x="19362" y="3532"/>
                  <a:pt x="18753" y="3253"/>
                </a:cubicBezTo>
                <a:cubicBezTo>
                  <a:pt x="18144" y="2992"/>
                  <a:pt x="17483" y="3914"/>
                  <a:pt x="17483" y="3914"/>
                </a:cubicBezTo>
                <a:cubicBezTo>
                  <a:pt x="17483" y="3914"/>
                  <a:pt x="17883" y="888"/>
                  <a:pt x="16440" y="731"/>
                </a:cubicBezTo>
                <a:cubicBezTo>
                  <a:pt x="15013" y="574"/>
                  <a:pt x="15396" y="3375"/>
                  <a:pt x="15396" y="3375"/>
                </a:cubicBezTo>
                <a:cubicBezTo>
                  <a:pt x="15396" y="3375"/>
                  <a:pt x="13534" y="783"/>
                  <a:pt x="12647" y="1618"/>
                </a:cubicBezTo>
                <a:cubicBezTo>
                  <a:pt x="11777" y="2436"/>
                  <a:pt x="13256" y="3706"/>
                  <a:pt x="13256" y="3706"/>
                </a:cubicBezTo>
                <a:cubicBezTo>
                  <a:pt x="13256" y="3706"/>
                  <a:pt x="11499" y="2331"/>
                  <a:pt x="10786" y="2210"/>
                </a:cubicBezTo>
                <a:cubicBezTo>
                  <a:pt x="9412" y="2992"/>
                  <a:pt x="11273" y="4193"/>
                  <a:pt x="11273" y="4193"/>
                </a:cubicBezTo>
                <a:cubicBezTo>
                  <a:pt x="11273" y="4193"/>
                  <a:pt x="10403" y="4471"/>
                  <a:pt x="8246" y="4088"/>
                </a:cubicBezTo>
                <a:cubicBezTo>
                  <a:pt x="6228" y="3723"/>
                  <a:pt x="2714" y="0"/>
                  <a:pt x="1" y="714"/>
                </a:cubicBezTo>
                <a:lnTo>
                  <a:pt x="1" y="5845"/>
                </a:lnTo>
                <a:lnTo>
                  <a:pt x="29539" y="5845"/>
                </a:lnTo>
                <a:cubicBezTo>
                  <a:pt x="24529" y="4697"/>
                  <a:pt x="19084" y="5080"/>
                  <a:pt x="19084" y="50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-422808" y="3712875"/>
            <a:ext cx="1100305" cy="1288101"/>
          </a:xfrm>
          <a:custGeom>
            <a:avLst/>
            <a:gdLst/>
            <a:ahLst/>
            <a:cxnLst/>
            <a:rect l="l" t="t" r="r" b="b"/>
            <a:pathLst>
              <a:path w="18040" h="21119" extrusionOk="0">
                <a:moveTo>
                  <a:pt x="9029" y="12717"/>
                </a:moveTo>
                <a:cubicBezTo>
                  <a:pt x="9081" y="12525"/>
                  <a:pt x="9342" y="12438"/>
                  <a:pt x="9585" y="12508"/>
                </a:cubicBezTo>
                <a:cubicBezTo>
                  <a:pt x="9846" y="12577"/>
                  <a:pt x="10003" y="12804"/>
                  <a:pt x="9951" y="12995"/>
                </a:cubicBezTo>
                <a:cubicBezTo>
                  <a:pt x="9899" y="13186"/>
                  <a:pt x="9655" y="13273"/>
                  <a:pt x="9394" y="13204"/>
                </a:cubicBezTo>
                <a:cubicBezTo>
                  <a:pt x="9133" y="13117"/>
                  <a:pt x="8977" y="12908"/>
                  <a:pt x="9029" y="12717"/>
                </a:cubicBezTo>
                <a:close/>
                <a:moveTo>
                  <a:pt x="7968" y="10960"/>
                </a:moveTo>
                <a:cubicBezTo>
                  <a:pt x="8037" y="10664"/>
                  <a:pt x="8437" y="10507"/>
                  <a:pt x="8837" y="10629"/>
                </a:cubicBezTo>
                <a:cubicBezTo>
                  <a:pt x="9238" y="10751"/>
                  <a:pt x="9498" y="11081"/>
                  <a:pt x="9412" y="11377"/>
                </a:cubicBezTo>
                <a:cubicBezTo>
                  <a:pt x="9325" y="11673"/>
                  <a:pt x="8942" y="11829"/>
                  <a:pt x="8524" y="11708"/>
                </a:cubicBezTo>
                <a:cubicBezTo>
                  <a:pt x="8124" y="11586"/>
                  <a:pt x="7881" y="11255"/>
                  <a:pt x="7968" y="10960"/>
                </a:cubicBezTo>
                <a:close/>
                <a:moveTo>
                  <a:pt x="11795" y="11655"/>
                </a:moveTo>
                <a:cubicBezTo>
                  <a:pt x="12177" y="11255"/>
                  <a:pt x="12612" y="11047"/>
                  <a:pt x="12751" y="11186"/>
                </a:cubicBezTo>
                <a:cubicBezTo>
                  <a:pt x="12891" y="11325"/>
                  <a:pt x="12699" y="11760"/>
                  <a:pt x="12299" y="12160"/>
                </a:cubicBezTo>
                <a:cubicBezTo>
                  <a:pt x="11916" y="12560"/>
                  <a:pt x="11499" y="12769"/>
                  <a:pt x="11342" y="12630"/>
                </a:cubicBezTo>
                <a:cubicBezTo>
                  <a:pt x="11203" y="12490"/>
                  <a:pt x="11412" y="12056"/>
                  <a:pt x="11795" y="11655"/>
                </a:cubicBezTo>
                <a:close/>
                <a:moveTo>
                  <a:pt x="3079" y="17848"/>
                </a:moveTo>
                <a:cubicBezTo>
                  <a:pt x="3967" y="18631"/>
                  <a:pt x="4523" y="19901"/>
                  <a:pt x="6072" y="18718"/>
                </a:cubicBezTo>
                <a:cubicBezTo>
                  <a:pt x="7637" y="17535"/>
                  <a:pt x="8924" y="16422"/>
                  <a:pt x="9116" y="16909"/>
                </a:cubicBezTo>
                <a:cubicBezTo>
                  <a:pt x="9325" y="17396"/>
                  <a:pt x="7446" y="19014"/>
                  <a:pt x="5828" y="19640"/>
                </a:cubicBezTo>
                <a:cubicBezTo>
                  <a:pt x="4228" y="20266"/>
                  <a:pt x="6367" y="20719"/>
                  <a:pt x="7376" y="20614"/>
                </a:cubicBezTo>
                <a:cubicBezTo>
                  <a:pt x="8385" y="20510"/>
                  <a:pt x="8750" y="19153"/>
                  <a:pt x="9533" y="18092"/>
                </a:cubicBezTo>
                <a:cubicBezTo>
                  <a:pt x="10316" y="17013"/>
                  <a:pt x="9881" y="19484"/>
                  <a:pt x="8942" y="20301"/>
                </a:cubicBezTo>
                <a:cubicBezTo>
                  <a:pt x="8002" y="21119"/>
                  <a:pt x="11203" y="19936"/>
                  <a:pt x="11603" y="18318"/>
                </a:cubicBezTo>
                <a:cubicBezTo>
                  <a:pt x="12021" y="16700"/>
                  <a:pt x="10803" y="15343"/>
                  <a:pt x="11290" y="14908"/>
                </a:cubicBezTo>
                <a:cubicBezTo>
                  <a:pt x="11899" y="14404"/>
                  <a:pt x="12699" y="16665"/>
                  <a:pt x="14108" y="16318"/>
                </a:cubicBezTo>
                <a:cubicBezTo>
                  <a:pt x="15517" y="15987"/>
                  <a:pt x="17222" y="15656"/>
                  <a:pt x="17240" y="13395"/>
                </a:cubicBezTo>
                <a:cubicBezTo>
                  <a:pt x="17013" y="13151"/>
                  <a:pt x="15796" y="14908"/>
                  <a:pt x="14613" y="14352"/>
                </a:cubicBezTo>
                <a:cubicBezTo>
                  <a:pt x="13413" y="13795"/>
                  <a:pt x="15100" y="13099"/>
                  <a:pt x="15918" y="12943"/>
                </a:cubicBezTo>
                <a:cubicBezTo>
                  <a:pt x="16718" y="12804"/>
                  <a:pt x="18005" y="12508"/>
                  <a:pt x="18022" y="11064"/>
                </a:cubicBezTo>
                <a:cubicBezTo>
                  <a:pt x="18040" y="9620"/>
                  <a:pt x="17257" y="8924"/>
                  <a:pt x="17170" y="9063"/>
                </a:cubicBezTo>
                <a:cubicBezTo>
                  <a:pt x="17066" y="9203"/>
                  <a:pt x="16439" y="10629"/>
                  <a:pt x="14978" y="11621"/>
                </a:cubicBezTo>
                <a:cubicBezTo>
                  <a:pt x="13517" y="12595"/>
                  <a:pt x="13534" y="11986"/>
                  <a:pt x="15048" y="10733"/>
                </a:cubicBezTo>
                <a:cubicBezTo>
                  <a:pt x="16544" y="9481"/>
                  <a:pt x="17501" y="8559"/>
                  <a:pt x="17013" y="7115"/>
                </a:cubicBezTo>
                <a:cubicBezTo>
                  <a:pt x="16526" y="5654"/>
                  <a:pt x="15639" y="4767"/>
                  <a:pt x="15639" y="5602"/>
                </a:cubicBezTo>
                <a:cubicBezTo>
                  <a:pt x="15639" y="6419"/>
                  <a:pt x="13604" y="10716"/>
                  <a:pt x="12856" y="10873"/>
                </a:cubicBezTo>
                <a:cubicBezTo>
                  <a:pt x="12108" y="11029"/>
                  <a:pt x="15883" y="5497"/>
                  <a:pt x="15083" y="4488"/>
                </a:cubicBezTo>
                <a:cubicBezTo>
                  <a:pt x="14265" y="3497"/>
                  <a:pt x="13221" y="2923"/>
                  <a:pt x="13378" y="3601"/>
                </a:cubicBezTo>
                <a:cubicBezTo>
                  <a:pt x="13534" y="4297"/>
                  <a:pt x="12073" y="10177"/>
                  <a:pt x="11360" y="9846"/>
                </a:cubicBezTo>
                <a:cubicBezTo>
                  <a:pt x="10647" y="9533"/>
                  <a:pt x="13656" y="3305"/>
                  <a:pt x="12665" y="2349"/>
                </a:cubicBezTo>
                <a:cubicBezTo>
                  <a:pt x="11673" y="1392"/>
                  <a:pt x="10386" y="470"/>
                  <a:pt x="10890" y="2140"/>
                </a:cubicBezTo>
                <a:cubicBezTo>
                  <a:pt x="11395" y="3793"/>
                  <a:pt x="10507" y="8228"/>
                  <a:pt x="9986" y="8072"/>
                </a:cubicBezTo>
                <a:cubicBezTo>
                  <a:pt x="9481" y="7915"/>
                  <a:pt x="11377" y="2366"/>
                  <a:pt x="9951" y="1183"/>
                </a:cubicBezTo>
                <a:cubicBezTo>
                  <a:pt x="8542" y="0"/>
                  <a:pt x="7602" y="244"/>
                  <a:pt x="8072" y="783"/>
                </a:cubicBezTo>
                <a:cubicBezTo>
                  <a:pt x="8542" y="1322"/>
                  <a:pt x="9377" y="5463"/>
                  <a:pt x="8733" y="5480"/>
                </a:cubicBezTo>
                <a:cubicBezTo>
                  <a:pt x="8089" y="5497"/>
                  <a:pt x="8246" y="1288"/>
                  <a:pt x="7428" y="800"/>
                </a:cubicBezTo>
                <a:cubicBezTo>
                  <a:pt x="6611" y="296"/>
                  <a:pt x="5932" y="1044"/>
                  <a:pt x="5497" y="661"/>
                </a:cubicBezTo>
                <a:cubicBezTo>
                  <a:pt x="5654" y="1548"/>
                  <a:pt x="3654" y="1635"/>
                  <a:pt x="4036" y="2905"/>
                </a:cubicBezTo>
                <a:cubicBezTo>
                  <a:pt x="4419" y="4175"/>
                  <a:pt x="7881" y="6332"/>
                  <a:pt x="7289" y="7063"/>
                </a:cubicBezTo>
                <a:cubicBezTo>
                  <a:pt x="6715" y="7776"/>
                  <a:pt x="3410" y="5045"/>
                  <a:pt x="2888" y="4053"/>
                </a:cubicBezTo>
                <a:cubicBezTo>
                  <a:pt x="2366" y="3079"/>
                  <a:pt x="1444" y="4993"/>
                  <a:pt x="1757" y="5915"/>
                </a:cubicBezTo>
                <a:cubicBezTo>
                  <a:pt x="2070" y="6854"/>
                  <a:pt x="4610" y="8281"/>
                  <a:pt x="6419" y="8976"/>
                </a:cubicBezTo>
                <a:cubicBezTo>
                  <a:pt x="8229" y="9655"/>
                  <a:pt x="8072" y="11447"/>
                  <a:pt x="6559" y="10838"/>
                </a:cubicBezTo>
                <a:cubicBezTo>
                  <a:pt x="5045" y="10229"/>
                  <a:pt x="2175" y="8576"/>
                  <a:pt x="1270" y="7272"/>
                </a:cubicBezTo>
                <a:cubicBezTo>
                  <a:pt x="366" y="5967"/>
                  <a:pt x="0" y="8646"/>
                  <a:pt x="574" y="10403"/>
                </a:cubicBezTo>
                <a:cubicBezTo>
                  <a:pt x="1166" y="12160"/>
                  <a:pt x="5393" y="12230"/>
                  <a:pt x="6750" y="12525"/>
                </a:cubicBezTo>
                <a:cubicBezTo>
                  <a:pt x="8124" y="12821"/>
                  <a:pt x="6454" y="13952"/>
                  <a:pt x="5010" y="13865"/>
                </a:cubicBezTo>
                <a:cubicBezTo>
                  <a:pt x="3567" y="13795"/>
                  <a:pt x="1496" y="12473"/>
                  <a:pt x="818" y="11951"/>
                </a:cubicBezTo>
                <a:cubicBezTo>
                  <a:pt x="157" y="11429"/>
                  <a:pt x="192" y="14195"/>
                  <a:pt x="1670" y="15396"/>
                </a:cubicBezTo>
                <a:cubicBezTo>
                  <a:pt x="3132" y="16596"/>
                  <a:pt x="4993" y="15691"/>
                  <a:pt x="6054" y="15396"/>
                </a:cubicBezTo>
                <a:cubicBezTo>
                  <a:pt x="7098" y="15082"/>
                  <a:pt x="8298" y="14874"/>
                  <a:pt x="8385" y="15291"/>
                </a:cubicBezTo>
                <a:cubicBezTo>
                  <a:pt x="8472" y="15709"/>
                  <a:pt x="5045" y="17135"/>
                  <a:pt x="3410" y="16578"/>
                </a:cubicBezTo>
                <a:cubicBezTo>
                  <a:pt x="1757" y="16022"/>
                  <a:pt x="2192" y="17083"/>
                  <a:pt x="3079" y="178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"/>
          <p:cNvGrpSpPr/>
          <p:nvPr/>
        </p:nvGrpSpPr>
        <p:grpSpPr>
          <a:xfrm>
            <a:off x="7970500" y="3699900"/>
            <a:ext cx="812846" cy="1314068"/>
            <a:chOff x="8430900" y="3374325"/>
            <a:chExt cx="812846" cy="1314068"/>
          </a:xfrm>
        </p:grpSpPr>
        <p:sp>
          <p:nvSpPr>
            <p:cNvPr id="322" name="Google Shape;322;p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3"/>
          <p:cNvGrpSpPr/>
          <p:nvPr/>
        </p:nvGrpSpPr>
        <p:grpSpPr>
          <a:xfrm flipH="1">
            <a:off x="8565725" y="3699900"/>
            <a:ext cx="812846" cy="1314068"/>
            <a:chOff x="8430900" y="3374325"/>
            <a:chExt cx="812846" cy="1314068"/>
          </a:xfrm>
        </p:grpSpPr>
        <p:sp>
          <p:nvSpPr>
            <p:cNvPr id="325" name="Google Shape;325;p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3"/>
          <p:cNvGrpSpPr/>
          <p:nvPr/>
        </p:nvGrpSpPr>
        <p:grpSpPr>
          <a:xfrm>
            <a:off x="7199581" y="923323"/>
            <a:ext cx="2250439" cy="4339525"/>
            <a:chOff x="3918925" y="1460175"/>
            <a:chExt cx="364025" cy="701950"/>
          </a:xfrm>
        </p:grpSpPr>
        <p:sp>
          <p:nvSpPr>
            <p:cNvPr id="328" name="Google Shape;328;p3"/>
            <p:cNvSpPr/>
            <p:nvPr/>
          </p:nvSpPr>
          <p:spPr>
            <a:xfrm>
              <a:off x="4076350" y="1592800"/>
              <a:ext cx="149625" cy="569325"/>
            </a:xfrm>
            <a:custGeom>
              <a:avLst/>
              <a:gdLst/>
              <a:ahLst/>
              <a:cxnLst/>
              <a:rect l="l" t="t" r="r" b="b"/>
              <a:pathLst>
                <a:path w="5985" h="22773" extrusionOk="0">
                  <a:moveTo>
                    <a:pt x="1" y="1"/>
                  </a:moveTo>
                  <a:cubicBezTo>
                    <a:pt x="105" y="245"/>
                    <a:pt x="209" y="453"/>
                    <a:pt x="348" y="679"/>
                  </a:cubicBezTo>
                  <a:cubicBezTo>
                    <a:pt x="470" y="853"/>
                    <a:pt x="540" y="1045"/>
                    <a:pt x="592" y="1236"/>
                  </a:cubicBezTo>
                  <a:cubicBezTo>
                    <a:pt x="662" y="1462"/>
                    <a:pt x="696" y="1688"/>
                    <a:pt x="749" y="1915"/>
                  </a:cubicBezTo>
                  <a:cubicBezTo>
                    <a:pt x="853" y="2367"/>
                    <a:pt x="1027" y="2819"/>
                    <a:pt x="1270" y="3219"/>
                  </a:cubicBezTo>
                  <a:cubicBezTo>
                    <a:pt x="1323" y="3306"/>
                    <a:pt x="1357" y="3376"/>
                    <a:pt x="1392" y="3463"/>
                  </a:cubicBezTo>
                  <a:cubicBezTo>
                    <a:pt x="1410" y="3550"/>
                    <a:pt x="1410" y="3637"/>
                    <a:pt x="1410" y="3706"/>
                  </a:cubicBezTo>
                  <a:cubicBezTo>
                    <a:pt x="1479" y="4124"/>
                    <a:pt x="1827" y="4489"/>
                    <a:pt x="1775" y="4907"/>
                  </a:cubicBezTo>
                  <a:cubicBezTo>
                    <a:pt x="1758" y="5011"/>
                    <a:pt x="1723" y="5115"/>
                    <a:pt x="1758" y="5202"/>
                  </a:cubicBezTo>
                  <a:cubicBezTo>
                    <a:pt x="1775" y="5237"/>
                    <a:pt x="1810" y="5255"/>
                    <a:pt x="1844" y="5289"/>
                  </a:cubicBezTo>
                  <a:cubicBezTo>
                    <a:pt x="1879" y="5359"/>
                    <a:pt x="1897" y="5428"/>
                    <a:pt x="1914" y="5498"/>
                  </a:cubicBezTo>
                  <a:cubicBezTo>
                    <a:pt x="1984" y="5794"/>
                    <a:pt x="2053" y="6090"/>
                    <a:pt x="2071" y="6385"/>
                  </a:cubicBezTo>
                  <a:cubicBezTo>
                    <a:pt x="2071" y="6524"/>
                    <a:pt x="2053" y="6681"/>
                    <a:pt x="2088" y="6820"/>
                  </a:cubicBezTo>
                  <a:cubicBezTo>
                    <a:pt x="2105" y="6890"/>
                    <a:pt x="2140" y="6959"/>
                    <a:pt x="2158" y="7029"/>
                  </a:cubicBezTo>
                  <a:cubicBezTo>
                    <a:pt x="2279" y="7342"/>
                    <a:pt x="2314" y="7707"/>
                    <a:pt x="2245" y="8038"/>
                  </a:cubicBezTo>
                  <a:cubicBezTo>
                    <a:pt x="2245" y="8090"/>
                    <a:pt x="2227" y="8160"/>
                    <a:pt x="2227" y="8212"/>
                  </a:cubicBezTo>
                  <a:cubicBezTo>
                    <a:pt x="2245" y="8351"/>
                    <a:pt x="2366" y="8473"/>
                    <a:pt x="2349" y="8612"/>
                  </a:cubicBezTo>
                  <a:cubicBezTo>
                    <a:pt x="2332" y="8681"/>
                    <a:pt x="2279" y="8751"/>
                    <a:pt x="2262" y="8821"/>
                  </a:cubicBezTo>
                  <a:cubicBezTo>
                    <a:pt x="2262" y="8873"/>
                    <a:pt x="2279" y="8925"/>
                    <a:pt x="2279" y="8977"/>
                  </a:cubicBezTo>
                  <a:cubicBezTo>
                    <a:pt x="2471" y="9673"/>
                    <a:pt x="2175" y="10334"/>
                    <a:pt x="2384" y="11030"/>
                  </a:cubicBezTo>
                  <a:cubicBezTo>
                    <a:pt x="2401" y="11082"/>
                    <a:pt x="2419" y="11117"/>
                    <a:pt x="2436" y="11169"/>
                  </a:cubicBezTo>
                  <a:cubicBezTo>
                    <a:pt x="2436" y="11239"/>
                    <a:pt x="2436" y="11291"/>
                    <a:pt x="2436" y="11360"/>
                  </a:cubicBezTo>
                  <a:cubicBezTo>
                    <a:pt x="2436" y="11604"/>
                    <a:pt x="2436" y="11848"/>
                    <a:pt x="2436" y="12091"/>
                  </a:cubicBezTo>
                  <a:cubicBezTo>
                    <a:pt x="2436" y="12282"/>
                    <a:pt x="2436" y="12474"/>
                    <a:pt x="2436" y="12665"/>
                  </a:cubicBezTo>
                  <a:cubicBezTo>
                    <a:pt x="2419" y="13030"/>
                    <a:pt x="2419" y="13396"/>
                    <a:pt x="2436" y="13761"/>
                  </a:cubicBezTo>
                  <a:cubicBezTo>
                    <a:pt x="2436" y="13848"/>
                    <a:pt x="2436" y="13935"/>
                    <a:pt x="2453" y="14005"/>
                  </a:cubicBezTo>
                  <a:cubicBezTo>
                    <a:pt x="2471" y="14057"/>
                    <a:pt x="2488" y="14109"/>
                    <a:pt x="2488" y="14144"/>
                  </a:cubicBezTo>
                  <a:cubicBezTo>
                    <a:pt x="2540" y="14318"/>
                    <a:pt x="2558" y="14492"/>
                    <a:pt x="2523" y="14648"/>
                  </a:cubicBezTo>
                  <a:cubicBezTo>
                    <a:pt x="2506" y="14840"/>
                    <a:pt x="2523" y="15014"/>
                    <a:pt x="2506" y="15170"/>
                  </a:cubicBezTo>
                  <a:cubicBezTo>
                    <a:pt x="2488" y="15327"/>
                    <a:pt x="2401" y="15379"/>
                    <a:pt x="2453" y="15535"/>
                  </a:cubicBezTo>
                  <a:cubicBezTo>
                    <a:pt x="2523" y="15709"/>
                    <a:pt x="2662" y="15727"/>
                    <a:pt x="2575" y="15953"/>
                  </a:cubicBezTo>
                  <a:cubicBezTo>
                    <a:pt x="2540" y="16005"/>
                    <a:pt x="2506" y="16075"/>
                    <a:pt x="2558" y="16127"/>
                  </a:cubicBezTo>
                  <a:cubicBezTo>
                    <a:pt x="2592" y="16162"/>
                    <a:pt x="2645" y="16179"/>
                    <a:pt x="2679" y="16196"/>
                  </a:cubicBezTo>
                  <a:cubicBezTo>
                    <a:pt x="2749" y="16283"/>
                    <a:pt x="2645" y="16405"/>
                    <a:pt x="2645" y="16527"/>
                  </a:cubicBezTo>
                  <a:cubicBezTo>
                    <a:pt x="2662" y="16614"/>
                    <a:pt x="2714" y="16684"/>
                    <a:pt x="2714" y="16753"/>
                  </a:cubicBezTo>
                  <a:cubicBezTo>
                    <a:pt x="2697" y="16840"/>
                    <a:pt x="2610" y="16910"/>
                    <a:pt x="2627" y="16997"/>
                  </a:cubicBezTo>
                  <a:cubicBezTo>
                    <a:pt x="2645" y="17171"/>
                    <a:pt x="2645" y="17362"/>
                    <a:pt x="2662" y="17519"/>
                  </a:cubicBezTo>
                  <a:cubicBezTo>
                    <a:pt x="2714" y="17745"/>
                    <a:pt x="2853" y="17936"/>
                    <a:pt x="2888" y="18162"/>
                  </a:cubicBezTo>
                  <a:cubicBezTo>
                    <a:pt x="2888" y="18267"/>
                    <a:pt x="2871" y="18371"/>
                    <a:pt x="2906" y="18458"/>
                  </a:cubicBezTo>
                  <a:cubicBezTo>
                    <a:pt x="2923" y="18510"/>
                    <a:pt x="2958" y="18562"/>
                    <a:pt x="2958" y="18614"/>
                  </a:cubicBezTo>
                  <a:cubicBezTo>
                    <a:pt x="2940" y="18701"/>
                    <a:pt x="2853" y="18788"/>
                    <a:pt x="2871" y="18875"/>
                  </a:cubicBezTo>
                  <a:cubicBezTo>
                    <a:pt x="2888" y="18910"/>
                    <a:pt x="2923" y="18945"/>
                    <a:pt x="2940" y="18997"/>
                  </a:cubicBezTo>
                  <a:cubicBezTo>
                    <a:pt x="2975" y="19084"/>
                    <a:pt x="2923" y="19380"/>
                    <a:pt x="2923" y="19484"/>
                  </a:cubicBezTo>
                  <a:cubicBezTo>
                    <a:pt x="2906" y="19641"/>
                    <a:pt x="2853" y="19832"/>
                    <a:pt x="2958" y="19989"/>
                  </a:cubicBezTo>
                  <a:cubicBezTo>
                    <a:pt x="3027" y="20111"/>
                    <a:pt x="3132" y="20232"/>
                    <a:pt x="3114" y="20371"/>
                  </a:cubicBezTo>
                  <a:cubicBezTo>
                    <a:pt x="3097" y="20458"/>
                    <a:pt x="3045" y="20528"/>
                    <a:pt x="3080" y="20615"/>
                  </a:cubicBezTo>
                  <a:cubicBezTo>
                    <a:pt x="3097" y="20685"/>
                    <a:pt x="3184" y="20719"/>
                    <a:pt x="3219" y="20789"/>
                  </a:cubicBezTo>
                  <a:cubicBezTo>
                    <a:pt x="3306" y="20893"/>
                    <a:pt x="3219" y="21067"/>
                    <a:pt x="3306" y="21172"/>
                  </a:cubicBezTo>
                  <a:cubicBezTo>
                    <a:pt x="3341" y="21206"/>
                    <a:pt x="3375" y="21241"/>
                    <a:pt x="3410" y="21276"/>
                  </a:cubicBezTo>
                  <a:cubicBezTo>
                    <a:pt x="3445" y="21328"/>
                    <a:pt x="3462" y="21398"/>
                    <a:pt x="3462" y="21450"/>
                  </a:cubicBezTo>
                  <a:cubicBezTo>
                    <a:pt x="3480" y="21763"/>
                    <a:pt x="3358" y="22598"/>
                    <a:pt x="3723" y="22720"/>
                  </a:cubicBezTo>
                  <a:cubicBezTo>
                    <a:pt x="3897" y="22772"/>
                    <a:pt x="4297" y="22633"/>
                    <a:pt x="4489" y="22598"/>
                  </a:cubicBezTo>
                  <a:cubicBezTo>
                    <a:pt x="4976" y="22529"/>
                    <a:pt x="5463" y="22424"/>
                    <a:pt x="5967" y="22337"/>
                  </a:cubicBezTo>
                  <a:cubicBezTo>
                    <a:pt x="5985" y="22337"/>
                    <a:pt x="5602" y="21085"/>
                    <a:pt x="5567" y="20980"/>
                  </a:cubicBezTo>
                  <a:cubicBezTo>
                    <a:pt x="5515" y="20806"/>
                    <a:pt x="5445" y="20615"/>
                    <a:pt x="5393" y="20441"/>
                  </a:cubicBezTo>
                  <a:cubicBezTo>
                    <a:pt x="5324" y="20145"/>
                    <a:pt x="5254" y="19867"/>
                    <a:pt x="5202" y="19571"/>
                  </a:cubicBezTo>
                  <a:cubicBezTo>
                    <a:pt x="5167" y="19310"/>
                    <a:pt x="5132" y="19049"/>
                    <a:pt x="5097" y="18788"/>
                  </a:cubicBezTo>
                  <a:cubicBezTo>
                    <a:pt x="5063" y="18597"/>
                    <a:pt x="5028" y="17866"/>
                    <a:pt x="4819" y="17745"/>
                  </a:cubicBezTo>
                  <a:cubicBezTo>
                    <a:pt x="4802" y="17727"/>
                    <a:pt x="4750" y="17710"/>
                    <a:pt x="4732" y="17675"/>
                  </a:cubicBezTo>
                  <a:cubicBezTo>
                    <a:pt x="4680" y="17606"/>
                    <a:pt x="4854" y="17519"/>
                    <a:pt x="4837" y="17432"/>
                  </a:cubicBezTo>
                  <a:cubicBezTo>
                    <a:pt x="4837" y="17397"/>
                    <a:pt x="4784" y="17362"/>
                    <a:pt x="4767" y="17327"/>
                  </a:cubicBezTo>
                  <a:cubicBezTo>
                    <a:pt x="4680" y="17240"/>
                    <a:pt x="4697" y="17084"/>
                    <a:pt x="4732" y="16944"/>
                  </a:cubicBezTo>
                  <a:cubicBezTo>
                    <a:pt x="4732" y="16892"/>
                    <a:pt x="4750" y="16858"/>
                    <a:pt x="4715" y="16805"/>
                  </a:cubicBezTo>
                  <a:cubicBezTo>
                    <a:pt x="4697" y="16788"/>
                    <a:pt x="4663" y="16771"/>
                    <a:pt x="4645" y="16753"/>
                  </a:cubicBezTo>
                  <a:cubicBezTo>
                    <a:pt x="4541" y="16666"/>
                    <a:pt x="4610" y="16527"/>
                    <a:pt x="4610" y="16388"/>
                  </a:cubicBezTo>
                  <a:cubicBezTo>
                    <a:pt x="4610" y="16318"/>
                    <a:pt x="4593" y="16266"/>
                    <a:pt x="4576" y="16196"/>
                  </a:cubicBezTo>
                  <a:cubicBezTo>
                    <a:pt x="4523" y="16040"/>
                    <a:pt x="4593" y="15831"/>
                    <a:pt x="4419" y="15727"/>
                  </a:cubicBezTo>
                  <a:cubicBezTo>
                    <a:pt x="4384" y="15709"/>
                    <a:pt x="4315" y="15692"/>
                    <a:pt x="4297" y="15640"/>
                  </a:cubicBezTo>
                  <a:cubicBezTo>
                    <a:pt x="4245" y="15570"/>
                    <a:pt x="4315" y="15483"/>
                    <a:pt x="4332" y="15396"/>
                  </a:cubicBezTo>
                  <a:cubicBezTo>
                    <a:pt x="4349" y="15327"/>
                    <a:pt x="4349" y="15240"/>
                    <a:pt x="4332" y="15170"/>
                  </a:cubicBezTo>
                  <a:cubicBezTo>
                    <a:pt x="4280" y="14944"/>
                    <a:pt x="4228" y="14718"/>
                    <a:pt x="4176" y="14492"/>
                  </a:cubicBezTo>
                  <a:cubicBezTo>
                    <a:pt x="4158" y="14457"/>
                    <a:pt x="4141" y="14405"/>
                    <a:pt x="4141" y="14370"/>
                  </a:cubicBezTo>
                  <a:cubicBezTo>
                    <a:pt x="4141" y="14318"/>
                    <a:pt x="4141" y="14248"/>
                    <a:pt x="4141" y="14196"/>
                  </a:cubicBezTo>
                  <a:cubicBezTo>
                    <a:pt x="4176" y="13900"/>
                    <a:pt x="4210" y="13587"/>
                    <a:pt x="4245" y="13291"/>
                  </a:cubicBezTo>
                  <a:cubicBezTo>
                    <a:pt x="4158" y="13309"/>
                    <a:pt x="4123" y="13204"/>
                    <a:pt x="4123" y="13135"/>
                  </a:cubicBezTo>
                  <a:cubicBezTo>
                    <a:pt x="4141" y="13048"/>
                    <a:pt x="4158" y="12961"/>
                    <a:pt x="4123" y="12909"/>
                  </a:cubicBezTo>
                  <a:cubicBezTo>
                    <a:pt x="3932" y="12648"/>
                    <a:pt x="3880" y="12369"/>
                    <a:pt x="3984" y="12039"/>
                  </a:cubicBezTo>
                  <a:cubicBezTo>
                    <a:pt x="4019" y="11935"/>
                    <a:pt x="4071" y="11830"/>
                    <a:pt x="4054" y="11726"/>
                  </a:cubicBezTo>
                  <a:cubicBezTo>
                    <a:pt x="4036" y="11656"/>
                    <a:pt x="4019" y="11604"/>
                    <a:pt x="3984" y="11552"/>
                  </a:cubicBezTo>
                  <a:cubicBezTo>
                    <a:pt x="3949" y="11447"/>
                    <a:pt x="3949" y="11343"/>
                    <a:pt x="3932" y="11239"/>
                  </a:cubicBezTo>
                  <a:lnTo>
                    <a:pt x="3915" y="10908"/>
                  </a:lnTo>
                  <a:cubicBezTo>
                    <a:pt x="3862" y="10508"/>
                    <a:pt x="3828" y="10108"/>
                    <a:pt x="3828" y="9708"/>
                  </a:cubicBezTo>
                  <a:cubicBezTo>
                    <a:pt x="3845" y="9656"/>
                    <a:pt x="3845" y="9586"/>
                    <a:pt x="3810" y="9534"/>
                  </a:cubicBezTo>
                  <a:cubicBezTo>
                    <a:pt x="3775" y="9482"/>
                    <a:pt x="3723" y="9447"/>
                    <a:pt x="3688" y="9395"/>
                  </a:cubicBezTo>
                  <a:cubicBezTo>
                    <a:pt x="3619" y="9256"/>
                    <a:pt x="3793" y="9099"/>
                    <a:pt x="3775" y="8942"/>
                  </a:cubicBezTo>
                  <a:cubicBezTo>
                    <a:pt x="3775" y="8786"/>
                    <a:pt x="3601" y="8664"/>
                    <a:pt x="3619" y="8525"/>
                  </a:cubicBezTo>
                  <a:cubicBezTo>
                    <a:pt x="3636" y="8438"/>
                    <a:pt x="3688" y="8368"/>
                    <a:pt x="3706" y="8281"/>
                  </a:cubicBezTo>
                  <a:cubicBezTo>
                    <a:pt x="3723" y="8212"/>
                    <a:pt x="3688" y="8142"/>
                    <a:pt x="3671" y="8073"/>
                  </a:cubicBezTo>
                  <a:lnTo>
                    <a:pt x="3410" y="7377"/>
                  </a:lnTo>
                  <a:cubicBezTo>
                    <a:pt x="3358" y="7220"/>
                    <a:pt x="3288" y="7046"/>
                    <a:pt x="3323" y="6872"/>
                  </a:cubicBezTo>
                  <a:cubicBezTo>
                    <a:pt x="3323" y="6785"/>
                    <a:pt x="3358" y="6716"/>
                    <a:pt x="3323" y="6646"/>
                  </a:cubicBezTo>
                  <a:cubicBezTo>
                    <a:pt x="3288" y="6594"/>
                    <a:pt x="3219" y="6577"/>
                    <a:pt x="3184" y="6524"/>
                  </a:cubicBezTo>
                  <a:cubicBezTo>
                    <a:pt x="3149" y="6490"/>
                    <a:pt x="3149" y="6420"/>
                    <a:pt x="3149" y="6368"/>
                  </a:cubicBezTo>
                  <a:cubicBezTo>
                    <a:pt x="3149" y="5898"/>
                    <a:pt x="3027" y="5463"/>
                    <a:pt x="2853" y="5046"/>
                  </a:cubicBezTo>
                  <a:cubicBezTo>
                    <a:pt x="2645" y="4593"/>
                    <a:pt x="2575" y="4089"/>
                    <a:pt x="2419" y="3619"/>
                  </a:cubicBezTo>
                  <a:cubicBezTo>
                    <a:pt x="2384" y="3480"/>
                    <a:pt x="2332" y="3341"/>
                    <a:pt x="2279" y="3219"/>
                  </a:cubicBezTo>
                  <a:cubicBezTo>
                    <a:pt x="2227" y="3097"/>
                    <a:pt x="2175" y="2976"/>
                    <a:pt x="2123" y="2854"/>
                  </a:cubicBezTo>
                  <a:cubicBezTo>
                    <a:pt x="1984" y="2558"/>
                    <a:pt x="1827" y="2245"/>
                    <a:pt x="1688" y="1932"/>
                  </a:cubicBezTo>
                  <a:cubicBezTo>
                    <a:pt x="1636" y="1845"/>
                    <a:pt x="1601" y="1741"/>
                    <a:pt x="1549" y="1654"/>
                  </a:cubicBezTo>
                  <a:cubicBezTo>
                    <a:pt x="1497" y="1567"/>
                    <a:pt x="1427" y="1480"/>
                    <a:pt x="1375" y="1410"/>
                  </a:cubicBezTo>
                  <a:cubicBezTo>
                    <a:pt x="1218" y="1184"/>
                    <a:pt x="1044" y="958"/>
                    <a:pt x="888" y="714"/>
                  </a:cubicBezTo>
                  <a:cubicBezTo>
                    <a:pt x="783" y="592"/>
                    <a:pt x="679" y="314"/>
                    <a:pt x="557" y="210"/>
                  </a:cubicBezTo>
                  <a:cubicBezTo>
                    <a:pt x="401" y="88"/>
                    <a:pt x="174" y="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989825" y="1571500"/>
              <a:ext cx="104400" cy="225725"/>
            </a:xfrm>
            <a:custGeom>
              <a:avLst/>
              <a:gdLst/>
              <a:ahLst/>
              <a:cxnLst/>
              <a:rect l="l" t="t" r="r" b="b"/>
              <a:pathLst>
                <a:path w="4176" h="9029" extrusionOk="0">
                  <a:moveTo>
                    <a:pt x="800" y="2645"/>
                  </a:moveTo>
                  <a:cubicBezTo>
                    <a:pt x="0" y="5237"/>
                    <a:pt x="1479" y="8838"/>
                    <a:pt x="1548" y="9029"/>
                  </a:cubicBezTo>
                  <a:cubicBezTo>
                    <a:pt x="1479" y="8525"/>
                    <a:pt x="1253" y="7811"/>
                    <a:pt x="1253" y="7811"/>
                  </a:cubicBezTo>
                  <a:cubicBezTo>
                    <a:pt x="1340" y="7985"/>
                    <a:pt x="1427" y="8124"/>
                    <a:pt x="1496" y="8211"/>
                  </a:cubicBezTo>
                  <a:cubicBezTo>
                    <a:pt x="1496" y="8211"/>
                    <a:pt x="1496" y="8211"/>
                    <a:pt x="1496" y="8211"/>
                  </a:cubicBezTo>
                  <a:cubicBezTo>
                    <a:pt x="1340" y="7829"/>
                    <a:pt x="1218" y="7359"/>
                    <a:pt x="1096" y="7081"/>
                  </a:cubicBezTo>
                  <a:cubicBezTo>
                    <a:pt x="1183" y="7220"/>
                    <a:pt x="1357" y="7603"/>
                    <a:pt x="1479" y="7777"/>
                  </a:cubicBezTo>
                  <a:cubicBezTo>
                    <a:pt x="1357" y="7307"/>
                    <a:pt x="1183" y="6924"/>
                    <a:pt x="992" y="6646"/>
                  </a:cubicBezTo>
                  <a:cubicBezTo>
                    <a:pt x="1131" y="6802"/>
                    <a:pt x="1322" y="7150"/>
                    <a:pt x="1461" y="7307"/>
                  </a:cubicBezTo>
                  <a:cubicBezTo>
                    <a:pt x="1357" y="6994"/>
                    <a:pt x="1148" y="6437"/>
                    <a:pt x="940" y="6193"/>
                  </a:cubicBezTo>
                  <a:cubicBezTo>
                    <a:pt x="1096" y="6350"/>
                    <a:pt x="1322" y="6698"/>
                    <a:pt x="1496" y="6907"/>
                  </a:cubicBezTo>
                  <a:cubicBezTo>
                    <a:pt x="1496" y="6889"/>
                    <a:pt x="1496" y="6889"/>
                    <a:pt x="1496" y="6889"/>
                  </a:cubicBezTo>
                  <a:lnTo>
                    <a:pt x="1113" y="5933"/>
                  </a:lnTo>
                  <a:lnTo>
                    <a:pt x="1514" y="6541"/>
                  </a:lnTo>
                  <a:cubicBezTo>
                    <a:pt x="1514" y="6541"/>
                    <a:pt x="1374" y="6020"/>
                    <a:pt x="1044" y="5532"/>
                  </a:cubicBezTo>
                  <a:lnTo>
                    <a:pt x="1548" y="6141"/>
                  </a:lnTo>
                  <a:cubicBezTo>
                    <a:pt x="1548" y="6141"/>
                    <a:pt x="1374" y="5689"/>
                    <a:pt x="922" y="5063"/>
                  </a:cubicBezTo>
                  <a:cubicBezTo>
                    <a:pt x="922" y="5063"/>
                    <a:pt x="1287" y="5532"/>
                    <a:pt x="1601" y="5759"/>
                  </a:cubicBezTo>
                  <a:lnTo>
                    <a:pt x="1287" y="5272"/>
                  </a:lnTo>
                  <a:cubicBezTo>
                    <a:pt x="1287" y="5272"/>
                    <a:pt x="1479" y="5445"/>
                    <a:pt x="1618" y="5550"/>
                  </a:cubicBezTo>
                  <a:cubicBezTo>
                    <a:pt x="1618" y="5550"/>
                    <a:pt x="1409" y="5150"/>
                    <a:pt x="1287" y="4976"/>
                  </a:cubicBezTo>
                  <a:cubicBezTo>
                    <a:pt x="1287" y="4976"/>
                    <a:pt x="1496" y="5132"/>
                    <a:pt x="1670" y="5237"/>
                  </a:cubicBezTo>
                  <a:cubicBezTo>
                    <a:pt x="1670" y="5237"/>
                    <a:pt x="1044" y="4489"/>
                    <a:pt x="818" y="3828"/>
                  </a:cubicBezTo>
                  <a:cubicBezTo>
                    <a:pt x="818" y="3828"/>
                    <a:pt x="1218" y="4610"/>
                    <a:pt x="1722" y="5045"/>
                  </a:cubicBezTo>
                  <a:cubicBezTo>
                    <a:pt x="1722" y="5045"/>
                    <a:pt x="1183" y="4228"/>
                    <a:pt x="1027" y="3758"/>
                  </a:cubicBezTo>
                  <a:cubicBezTo>
                    <a:pt x="1027" y="3758"/>
                    <a:pt x="1427" y="4297"/>
                    <a:pt x="1809" y="4610"/>
                  </a:cubicBezTo>
                  <a:cubicBezTo>
                    <a:pt x="1809" y="4610"/>
                    <a:pt x="1444" y="4036"/>
                    <a:pt x="1374" y="3775"/>
                  </a:cubicBezTo>
                  <a:cubicBezTo>
                    <a:pt x="1374" y="3775"/>
                    <a:pt x="1601" y="4089"/>
                    <a:pt x="1879" y="4350"/>
                  </a:cubicBezTo>
                  <a:lnTo>
                    <a:pt x="1722" y="3949"/>
                  </a:lnTo>
                  <a:lnTo>
                    <a:pt x="1931" y="4210"/>
                  </a:lnTo>
                  <a:cubicBezTo>
                    <a:pt x="1931" y="4210"/>
                    <a:pt x="1827" y="3706"/>
                    <a:pt x="1722" y="3445"/>
                  </a:cubicBezTo>
                  <a:lnTo>
                    <a:pt x="2053" y="3845"/>
                  </a:lnTo>
                  <a:lnTo>
                    <a:pt x="1948" y="3445"/>
                  </a:lnTo>
                  <a:lnTo>
                    <a:pt x="2122" y="3654"/>
                  </a:lnTo>
                  <a:lnTo>
                    <a:pt x="1861" y="2575"/>
                  </a:lnTo>
                  <a:lnTo>
                    <a:pt x="2244" y="3393"/>
                  </a:lnTo>
                  <a:cubicBezTo>
                    <a:pt x="2244" y="3393"/>
                    <a:pt x="2209" y="3045"/>
                    <a:pt x="2175" y="2888"/>
                  </a:cubicBezTo>
                  <a:lnTo>
                    <a:pt x="2383" y="3097"/>
                  </a:lnTo>
                  <a:lnTo>
                    <a:pt x="2314" y="2871"/>
                  </a:lnTo>
                  <a:lnTo>
                    <a:pt x="2453" y="2993"/>
                  </a:lnTo>
                  <a:lnTo>
                    <a:pt x="2540" y="2662"/>
                  </a:lnTo>
                  <a:lnTo>
                    <a:pt x="2610" y="2714"/>
                  </a:lnTo>
                  <a:lnTo>
                    <a:pt x="2610" y="2714"/>
                  </a:lnTo>
                  <a:cubicBezTo>
                    <a:pt x="2957" y="2175"/>
                    <a:pt x="3392" y="1705"/>
                    <a:pt x="3966" y="1340"/>
                  </a:cubicBezTo>
                  <a:lnTo>
                    <a:pt x="4175" y="731"/>
                  </a:lnTo>
                  <a:cubicBezTo>
                    <a:pt x="4175" y="731"/>
                    <a:pt x="1635" y="1"/>
                    <a:pt x="800" y="26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073750" y="1569325"/>
              <a:ext cx="159625" cy="161375"/>
            </a:xfrm>
            <a:custGeom>
              <a:avLst/>
              <a:gdLst/>
              <a:ahLst/>
              <a:cxnLst/>
              <a:rect l="l" t="t" r="r" b="b"/>
              <a:pathLst>
                <a:path w="6385" h="6455" extrusionOk="0">
                  <a:moveTo>
                    <a:pt x="4923" y="3549"/>
                  </a:moveTo>
                  <a:cubicBezTo>
                    <a:pt x="4923" y="3549"/>
                    <a:pt x="5028" y="4158"/>
                    <a:pt x="5115" y="4645"/>
                  </a:cubicBezTo>
                  <a:lnTo>
                    <a:pt x="5097" y="3949"/>
                  </a:lnTo>
                  <a:lnTo>
                    <a:pt x="5341" y="4941"/>
                  </a:lnTo>
                  <a:lnTo>
                    <a:pt x="5515" y="4437"/>
                  </a:lnTo>
                  <a:lnTo>
                    <a:pt x="5584" y="5254"/>
                  </a:lnTo>
                  <a:lnTo>
                    <a:pt x="5689" y="4645"/>
                  </a:lnTo>
                  <a:lnTo>
                    <a:pt x="5863" y="5637"/>
                  </a:lnTo>
                  <a:cubicBezTo>
                    <a:pt x="5863" y="5637"/>
                    <a:pt x="5950" y="5411"/>
                    <a:pt x="5932" y="5080"/>
                  </a:cubicBezTo>
                  <a:lnTo>
                    <a:pt x="6384" y="6454"/>
                  </a:lnTo>
                  <a:cubicBezTo>
                    <a:pt x="6263" y="4941"/>
                    <a:pt x="5584" y="1705"/>
                    <a:pt x="3531" y="853"/>
                  </a:cubicBezTo>
                  <a:cubicBezTo>
                    <a:pt x="1479" y="1"/>
                    <a:pt x="0" y="783"/>
                    <a:pt x="0" y="783"/>
                  </a:cubicBezTo>
                  <a:lnTo>
                    <a:pt x="157" y="1079"/>
                  </a:lnTo>
                  <a:cubicBezTo>
                    <a:pt x="505" y="1184"/>
                    <a:pt x="835" y="1323"/>
                    <a:pt x="1148" y="1462"/>
                  </a:cubicBezTo>
                  <a:lnTo>
                    <a:pt x="1148" y="1462"/>
                  </a:lnTo>
                  <a:lnTo>
                    <a:pt x="1200" y="1323"/>
                  </a:lnTo>
                  <a:lnTo>
                    <a:pt x="1253" y="1514"/>
                  </a:lnTo>
                  <a:lnTo>
                    <a:pt x="1322" y="1218"/>
                  </a:lnTo>
                  <a:lnTo>
                    <a:pt x="1340" y="1549"/>
                  </a:lnTo>
                  <a:lnTo>
                    <a:pt x="1444" y="1392"/>
                  </a:lnTo>
                  <a:lnTo>
                    <a:pt x="1531" y="1653"/>
                  </a:lnTo>
                  <a:lnTo>
                    <a:pt x="1618" y="1218"/>
                  </a:lnTo>
                  <a:lnTo>
                    <a:pt x="1635" y="1705"/>
                  </a:lnTo>
                  <a:cubicBezTo>
                    <a:pt x="1635" y="1705"/>
                    <a:pt x="1740" y="1479"/>
                    <a:pt x="1775" y="1323"/>
                  </a:cubicBezTo>
                  <a:lnTo>
                    <a:pt x="1966" y="1897"/>
                  </a:lnTo>
                  <a:cubicBezTo>
                    <a:pt x="1966" y="1897"/>
                    <a:pt x="1983" y="1497"/>
                    <a:pt x="1948" y="1201"/>
                  </a:cubicBezTo>
                  <a:cubicBezTo>
                    <a:pt x="1948" y="1201"/>
                    <a:pt x="2140" y="1601"/>
                    <a:pt x="2140" y="2001"/>
                  </a:cubicBezTo>
                  <a:cubicBezTo>
                    <a:pt x="2140" y="2001"/>
                    <a:pt x="2262" y="1601"/>
                    <a:pt x="2244" y="1323"/>
                  </a:cubicBezTo>
                  <a:lnTo>
                    <a:pt x="2366" y="2140"/>
                  </a:lnTo>
                  <a:lnTo>
                    <a:pt x="2436" y="1740"/>
                  </a:lnTo>
                  <a:lnTo>
                    <a:pt x="2488" y="2227"/>
                  </a:lnTo>
                  <a:lnTo>
                    <a:pt x="2627" y="1027"/>
                  </a:lnTo>
                  <a:lnTo>
                    <a:pt x="2644" y="2332"/>
                  </a:lnTo>
                  <a:cubicBezTo>
                    <a:pt x="2644" y="2332"/>
                    <a:pt x="2818" y="1827"/>
                    <a:pt x="2888" y="1357"/>
                  </a:cubicBezTo>
                  <a:cubicBezTo>
                    <a:pt x="2888" y="1357"/>
                    <a:pt x="2957" y="2001"/>
                    <a:pt x="2905" y="2523"/>
                  </a:cubicBezTo>
                  <a:cubicBezTo>
                    <a:pt x="2905" y="2523"/>
                    <a:pt x="3027" y="2279"/>
                    <a:pt x="3044" y="1914"/>
                  </a:cubicBezTo>
                  <a:cubicBezTo>
                    <a:pt x="3044" y="1914"/>
                    <a:pt x="3114" y="2384"/>
                    <a:pt x="3097" y="2680"/>
                  </a:cubicBezTo>
                  <a:cubicBezTo>
                    <a:pt x="3097" y="2680"/>
                    <a:pt x="3201" y="2488"/>
                    <a:pt x="3218" y="2245"/>
                  </a:cubicBezTo>
                  <a:cubicBezTo>
                    <a:pt x="3218" y="2245"/>
                    <a:pt x="3305" y="2645"/>
                    <a:pt x="3305" y="2836"/>
                  </a:cubicBezTo>
                  <a:cubicBezTo>
                    <a:pt x="3305" y="2836"/>
                    <a:pt x="3410" y="2384"/>
                    <a:pt x="3462" y="1688"/>
                  </a:cubicBezTo>
                  <a:cubicBezTo>
                    <a:pt x="3462" y="1688"/>
                    <a:pt x="3636" y="2540"/>
                    <a:pt x="3531" y="3027"/>
                  </a:cubicBezTo>
                  <a:cubicBezTo>
                    <a:pt x="3531" y="3027"/>
                    <a:pt x="3775" y="2627"/>
                    <a:pt x="3827" y="1827"/>
                  </a:cubicBezTo>
                  <a:cubicBezTo>
                    <a:pt x="3827" y="1827"/>
                    <a:pt x="3827" y="2558"/>
                    <a:pt x="3949" y="3393"/>
                  </a:cubicBezTo>
                  <a:cubicBezTo>
                    <a:pt x="3949" y="3393"/>
                    <a:pt x="3966" y="2610"/>
                    <a:pt x="4036" y="2297"/>
                  </a:cubicBezTo>
                  <a:cubicBezTo>
                    <a:pt x="4036" y="2297"/>
                    <a:pt x="4175" y="3132"/>
                    <a:pt x="4262" y="3706"/>
                  </a:cubicBezTo>
                  <a:cubicBezTo>
                    <a:pt x="4262" y="3706"/>
                    <a:pt x="4314" y="3080"/>
                    <a:pt x="4384" y="2610"/>
                  </a:cubicBezTo>
                  <a:cubicBezTo>
                    <a:pt x="4384" y="2610"/>
                    <a:pt x="4401" y="3219"/>
                    <a:pt x="4575" y="4036"/>
                  </a:cubicBezTo>
                  <a:lnTo>
                    <a:pt x="4558" y="3097"/>
                  </a:lnTo>
                  <a:lnTo>
                    <a:pt x="4923" y="44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078525" y="1524100"/>
              <a:ext cx="204425" cy="68725"/>
            </a:xfrm>
            <a:custGeom>
              <a:avLst/>
              <a:gdLst/>
              <a:ahLst/>
              <a:cxnLst/>
              <a:rect l="l" t="t" r="r" b="b"/>
              <a:pathLst>
                <a:path w="8177" h="2749" extrusionOk="0">
                  <a:moveTo>
                    <a:pt x="3601" y="87"/>
                  </a:moveTo>
                  <a:cubicBezTo>
                    <a:pt x="6141" y="157"/>
                    <a:pt x="8020" y="2610"/>
                    <a:pt x="8177" y="2749"/>
                  </a:cubicBezTo>
                  <a:cubicBezTo>
                    <a:pt x="7742" y="2523"/>
                    <a:pt x="7185" y="2088"/>
                    <a:pt x="7185" y="2088"/>
                  </a:cubicBezTo>
                  <a:cubicBezTo>
                    <a:pt x="7307" y="2227"/>
                    <a:pt x="7411" y="2349"/>
                    <a:pt x="7463" y="2436"/>
                  </a:cubicBezTo>
                  <a:cubicBezTo>
                    <a:pt x="7463" y="2436"/>
                    <a:pt x="7463" y="2436"/>
                    <a:pt x="7463" y="2436"/>
                  </a:cubicBezTo>
                  <a:cubicBezTo>
                    <a:pt x="7168" y="2175"/>
                    <a:pt x="6785" y="1931"/>
                    <a:pt x="6576" y="1723"/>
                  </a:cubicBezTo>
                  <a:cubicBezTo>
                    <a:pt x="6680" y="1862"/>
                    <a:pt x="6959" y="2123"/>
                    <a:pt x="7081" y="2279"/>
                  </a:cubicBezTo>
                  <a:cubicBezTo>
                    <a:pt x="6698" y="2036"/>
                    <a:pt x="6420" y="1757"/>
                    <a:pt x="6228" y="1496"/>
                  </a:cubicBezTo>
                  <a:cubicBezTo>
                    <a:pt x="6315" y="1670"/>
                    <a:pt x="6576" y="1949"/>
                    <a:pt x="6663" y="2123"/>
                  </a:cubicBezTo>
                  <a:cubicBezTo>
                    <a:pt x="6437" y="1931"/>
                    <a:pt x="6002" y="1583"/>
                    <a:pt x="5845" y="1323"/>
                  </a:cubicBezTo>
                  <a:cubicBezTo>
                    <a:pt x="5932" y="1514"/>
                    <a:pt x="6176" y="1810"/>
                    <a:pt x="6298" y="2018"/>
                  </a:cubicBezTo>
                  <a:cubicBezTo>
                    <a:pt x="6298" y="2018"/>
                    <a:pt x="6298" y="2018"/>
                    <a:pt x="6298" y="2018"/>
                  </a:cubicBezTo>
                  <a:lnTo>
                    <a:pt x="5567" y="1392"/>
                  </a:lnTo>
                  <a:lnTo>
                    <a:pt x="5985" y="1931"/>
                  </a:lnTo>
                  <a:cubicBezTo>
                    <a:pt x="5985" y="1931"/>
                    <a:pt x="5550" y="1653"/>
                    <a:pt x="5219" y="1201"/>
                  </a:cubicBezTo>
                  <a:lnTo>
                    <a:pt x="5619" y="1844"/>
                  </a:lnTo>
                  <a:cubicBezTo>
                    <a:pt x="5619" y="1844"/>
                    <a:pt x="5271" y="1549"/>
                    <a:pt x="4837" y="957"/>
                  </a:cubicBezTo>
                  <a:cubicBezTo>
                    <a:pt x="4837" y="957"/>
                    <a:pt x="5132" y="1427"/>
                    <a:pt x="5254" y="1757"/>
                  </a:cubicBezTo>
                  <a:lnTo>
                    <a:pt x="4924" y="1340"/>
                  </a:lnTo>
                  <a:cubicBezTo>
                    <a:pt x="4924" y="1340"/>
                    <a:pt x="5010" y="1549"/>
                    <a:pt x="5063" y="1723"/>
                  </a:cubicBezTo>
                  <a:cubicBezTo>
                    <a:pt x="5063" y="1723"/>
                    <a:pt x="4767" y="1409"/>
                    <a:pt x="4645" y="1236"/>
                  </a:cubicBezTo>
                  <a:cubicBezTo>
                    <a:pt x="4645" y="1236"/>
                    <a:pt x="4732" y="1479"/>
                    <a:pt x="4767" y="1670"/>
                  </a:cubicBezTo>
                  <a:cubicBezTo>
                    <a:pt x="4767" y="1670"/>
                    <a:pt x="4297" y="870"/>
                    <a:pt x="3793" y="470"/>
                  </a:cubicBezTo>
                  <a:cubicBezTo>
                    <a:pt x="3793" y="470"/>
                    <a:pt x="4349" y="1062"/>
                    <a:pt x="4576" y="1653"/>
                  </a:cubicBezTo>
                  <a:cubicBezTo>
                    <a:pt x="4576" y="1653"/>
                    <a:pt x="4019" y="922"/>
                    <a:pt x="3654" y="627"/>
                  </a:cubicBezTo>
                  <a:cubicBezTo>
                    <a:pt x="3654" y="627"/>
                    <a:pt x="4002" y="1166"/>
                    <a:pt x="4175" y="1601"/>
                  </a:cubicBezTo>
                  <a:cubicBezTo>
                    <a:pt x="4175" y="1601"/>
                    <a:pt x="3775" y="1096"/>
                    <a:pt x="3567" y="940"/>
                  </a:cubicBezTo>
                  <a:cubicBezTo>
                    <a:pt x="3567" y="940"/>
                    <a:pt x="3775" y="1236"/>
                    <a:pt x="3915" y="1583"/>
                  </a:cubicBezTo>
                  <a:lnTo>
                    <a:pt x="3601" y="1305"/>
                  </a:lnTo>
                  <a:lnTo>
                    <a:pt x="3775" y="1583"/>
                  </a:lnTo>
                  <a:cubicBezTo>
                    <a:pt x="3775" y="1583"/>
                    <a:pt x="3358" y="1340"/>
                    <a:pt x="3167" y="1166"/>
                  </a:cubicBezTo>
                  <a:lnTo>
                    <a:pt x="3410" y="1583"/>
                  </a:lnTo>
                  <a:lnTo>
                    <a:pt x="3097" y="1357"/>
                  </a:lnTo>
                  <a:lnTo>
                    <a:pt x="3219" y="1583"/>
                  </a:lnTo>
                  <a:lnTo>
                    <a:pt x="2349" y="1009"/>
                  </a:lnTo>
                  <a:lnTo>
                    <a:pt x="2958" y="1601"/>
                  </a:lnTo>
                  <a:cubicBezTo>
                    <a:pt x="2958" y="1601"/>
                    <a:pt x="2645" y="1462"/>
                    <a:pt x="2523" y="1375"/>
                  </a:cubicBezTo>
                  <a:lnTo>
                    <a:pt x="2645" y="1636"/>
                  </a:lnTo>
                  <a:lnTo>
                    <a:pt x="2453" y="1496"/>
                  </a:lnTo>
                  <a:lnTo>
                    <a:pt x="2540" y="1653"/>
                  </a:lnTo>
                  <a:lnTo>
                    <a:pt x="2210" y="1636"/>
                  </a:lnTo>
                  <a:lnTo>
                    <a:pt x="2245" y="1723"/>
                  </a:lnTo>
                  <a:lnTo>
                    <a:pt x="2245" y="1723"/>
                  </a:lnTo>
                  <a:cubicBezTo>
                    <a:pt x="1653" y="1844"/>
                    <a:pt x="1096" y="2105"/>
                    <a:pt x="609" y="2488"/>
                  </a:cubicBezTo>
                  <a:lnTo>
                    <a:pt x="1" y="2488"/>
                  </a:lnTo>
                  <a:cubicBezTo>
                    <a:pt x="1" y="2488"/>
                    <a:pt x="992" y="0"/>
                    <a:pt x="3601" y="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979375" y="1506700"/>
              <a:ext cx="106125" cy="87875"/>
            </a:xfrm>
            <a:custGeom>
              <a:avLst/>
              <a:gdLst/>
              <a:ahLst/>
              <a:cxnLst/>
              <a:rect l="l" t="t" r="r" b="b"/>
              <a:pathLst>
                <a:path w="4245" h="3515" extrusionOk="0">
                  <a:moveTo>
                    <a:pt x="470" y="418"/>
                  </a:moveTo>
                  <a:lnTo>
                    <a:pt x="1357" y="644"/>
                  </a:lnTo>
                  <a:lnTo>
                    <a:pt x="870" y="627"/>
                  </a:lnTo>
                  <a:lnTo>
                    <a:pt x="1444" y="783"/>
                  </a:lnTo>
                  <a:lnTo>
                    <a:pt x="1218" y="818"/>
                  </a:lnTo>
                  <a:lnTo>
                    <a:pt x="1566" y="870"/>
                  </a:lnTo>
                  <a:lnTo>
                    <a:pt x="1444" y="957"/>
                  </a:lnTo>
                  <a:cubicBezTo>
                    <a:pt x="1444" y="957"/>
                    <a:pt x="1914" y="923"/>
                    <a:pt x="2157" y="975"/>
                  </a:cubicBezTo>
                  <a:cubicBezTo>
                    <a:pt x="2157" y="975"/>
                    <a:pt x="1879" y="992"/>
                    <a:pt x="1601" y="1062"/>
                  </a:cubicBezTo>
                  <a:cubicBezTo>
                    <a:pt x="1601" y="1062"/>
                    <a:pt x="2140" y="1097"/>
                    <a:pt x="2331" y="1131"/>
                  </a:cubicBezTo>
                  <a:lnTo>
                    <a:pt x="1809" y="1184"/>
                  </a:lnTo>
                  <a:lnTo>
                    <a:pt x="2627" y="1305"/>
                  </a:lnTo>
                  <a:lnTo>
                    <a:pt x="2088" y="1392"/>
                  </a:lnTo>
                  <a:lnTo>
                    <a:pt x="2575" y="1444"/>
                  </a:lnTo>
                  <a:lnTo>
                    <a:pt x="2314" y="1549"/>
                  </a:lnTo>
                  <a:lnTo>
                    <a:pt x="2888" y="1566"/>
                  </a:lnTo>
                  <a:lnTo>
                    <a:pt x="2470" y="1671"/>
                  </a:lnTo>
                  <a:cubicBezTo>
                    <a:pt x="2470" y="1671"/>
                    <a:pt x="2697" y="1723"/>
                    <a:pt x="2940" y="1723"/>
                  </a:cubicBezTo>
                  <a:lnTo>
                    <a:pt x="2644" y="1827"/>
                  </a:lnTo>
                  <a:lnTo>
                    <a:pt x="2905" y="1879"/>
                  </a:lnTo>
                  <a:lnTo>
                    <a:pt x="2731" y="1914"/>
                  </a:lnTo>
                  <a:lnTo>
                    <a:pt x="2731" y="1914"/>
                  </a:lnTo>
                  <a:cubicBezTo>
                    <a:pt x="3114" y="2245"/>
                    <a:pt x="3880" y="3114"/>
                    <a:pt x="4088" y="3515"/>
                  </a:cubicBezTo>
                  <a:lnTo>
                    <a:pt x="4245" y="3254"/>
                  </a:lnTo>
                  <a:cubicBezTo>
                    <a:pt x="4245" y="3254"/>
                    <a:pt x="4193" y="1"/>
                    <a:pt x="0" y="192"/>
                  </a:cubicBezTo>
                  <a:lnTo>
                    <a:pt x="1201" y="4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918925" y="1531925"/>
              <a:ext cx="170925" cy="140075"/>
            </a:xfrm>
            <a:custGeom>
              <a:avLst/>
              <a:gdLst/>
              <a:ahLst/>
              <a:cxnLst/>
              <a:rect l="l" t="t" r="r" b="b"/>
              <a:pathLst>
                <a:path w="6837" h="5603" extrusionOk="0">
                  <a:moveTo>
                    <a:pt x="974" y="4297"/>
                  </a:moveTo>
                  <a:cubicBezTo>
                    <a:pt x="922" y="4784"/>
                    <a:pt x="1096" y="5602"/>
                    <a:pt x="1096" y="5602"/>
                  </a:cubicBezTo>
                  <a:cubicBezTo>
                    <a:pt x="1096" y="5602"/>
                    <a:pt x="0" y="3688"/>
                    <a:pt x="1966" y="1845"/>
                  </a:cubicBezTo>
                  <a:cubicBezTo>
                    <a:pt x="3932" y="1"/>
                    <a:pt x="6837" y="2123"/>
                    <a:pt x="6837" y="2123"/>
                  </a:cubicBezTo>
                  <a:lnTo>
                    <a:pt x="6715" y="2384"/>
                  </a:lnTo>
                  <a:cubicBezTo>
                    <a:pt x="6715" y="2384"/>
                    <a:pt x="6280" y="2262"/>
                    <a:pt x="5497" y="2314"/>
                  </a:cubicBezTo>
                  <a:lnTo>
                    <a:pt x="5497" y="2314"/>
                  </a:lnTo>
                  <a:lnTo>
                    <a:pt x="5463" y="2227"/>
                  </a:lnTo>
                  <a:lnTo>
                    <a:pt x="5393" y="2314"/>
                  </a:lnTo>
                  <a:lnTo>
                    <a:pt x="5393" y="2140"/>
                  </a:lnTo>
                  <a:lnTo>
                    <a:pt x="5167" y="2349"/>
                  </a:lnTo>
                  <a:lnTo>
                    <a:pt x="5219" y="2018"/>
                  </a:lnTo>
                  <a:lnTo>
                    <a:pt x="5010" y="2366"/>
                  </a:lnTo>
                  <a:cubicBezTo>
                    <a:pt x="5097" y="2053"/>
                    <a:pt x="5045" y="1758"/>
                    <a:pt x="5045" y="1758"/>
                  </a:cubicBezTo>
                  <a:cubicBezTo>
                    <a:pt x="5028" y="2053"/>
                    <a:pt x="4819" y="2384"/>
                    <a:pt x="4819" y="2384"/>
                  </a:cubicBezTo>
                  <a:cubicBezTo>
                    <a:pt x="4854" y="2192"/>
                    <a:pt x="4801" y="1792"/>
                    <a:pt x="4801" y="1792"/>
                  </a:cubicBezTo>
                  <a:cubicBezTo>
                    <a:pt x="4749" y="2227"/>
                    <a:pt x="4610" y="2419"/>
                    <a:pt x="4610" y="2419"/>
                  </a:cubicBezTo>
                  <a:cubicBezTo>
                    <a:pt x="4715" y="2053"/>
                    <a:pt x="4628" y="1514"/>
                    <a:pt x="4628" y="1514"/>
                  </a:cubicBezTo>
                  <a:cubicBezTo>
                    <a:pt x="4575" y="2071"/>
                    <a:pt x="4436" y="2453"/>
                    <a:pt x="4436" y="2453"/>
                  </a:cubicBezTo>
                  <a:lnTo>
                    <a:pt x="4367" y="2071"/>
                  </a:lnTo>
                  <a:lnTo>
                    <a:pt x="4332" y="2471"/>
                  </a:lnTo>
                  <a:lnTo>
                    <a:pt x="4280" y="2105"/>
                  </a:lnTo>
                  <a:lnTo>
                    <a:pt x="4140" y="2523"/>
                  </a:lnTo>
                  <a:cubicBezTo>
                    <a:pt x="4158" y="2297"/>
                    <a:pt x="4123" y="1984"/>
                    <a:pt x="4123" y="1984"/>
                  </a:cubicBezTo>
                  <a:cubicBezTo>
                    <a:pt x="4106" y="2245"/>
                    <a:pt x="3932" y="2558"/>
                    <a:pt x="3932" y="2558"/>
                  </a:cubicBezTo>
                  <a:cubicBezTo>
                    <a:pt x="3984" y="2245"/>
                    <a:pt x="3914" y="1862"/>
                    <a:pt x="3914" y="1862"/>
                  </a:cubicBezTo>
                  <a:cubicBezTo>
                    <a:pt x="3897" y="2140"/>
                    <a:pt x="3758" y="2610"/>
                    <a:pt x="3758" y="2610"/>
                  </a:cubicBezTo>
                  <a:lnTo>
                    <a:pt x="3723" y="2245"/>
                  </a:lnTo>
                  <a:lnTo>
                    <a:pt x="3584" y="2662"/>
                  </a:lnTo>
                  <a:lnTo>
                    <a:pt x="3566" y="2192"/>
                  </a:lnTo>
                  <a:cubicBezTo>
                    <a:pt x="3479" y="2453"/>
                    <a:pt x="3323" y="2732"/>
                    <a:pt x="3323" y="2732"/>
                  </a:cubicBezTo>
                  <a:cubicBezTo>
                    <a:pt x="3410" y="2419"/>
                    <a:pt x="3375" y="1897"/>
                    <a:pt x="3375" y="1897"/>
                  </a:cubicBezTo>
                  <a:cubicBezTo>
                    <a:pt x="3271" y="2419"/>
                    <a:pt x="3097" y="2819"/>
                    <a:pt x="3097" y="2819"/>
                  </a:cubicBezTo>
                  <a:lnTo>
                    <a:pt x="3062" y="2158"/>
                  </a:lnTo>
                  <a:lnTo>
                    <a:pt x="2905" y="2923"/>
                  </a:lnTo>
                  <a:cubicBezTo>
                    <a:pt x="2853" y="2436"/>
                    <a:pt x="2836" y="1984"/>
                    <a:pt x="2836" y="1984"/>
                  </a:cubicBezTo>
                  <a:cubicBezTo>
                    <a:pt x="2749" y="2453"/>
                    <a:pt x="2749" y="3010"/>
                    <a:pt x="2749" y="3010"/>
                  </a:cubicBezTo>
                  <a:lnTo>
                    <a:pt x="2575" y="2575"/>
                  </a:lnTo>
                  <a:lnTo>
                    <a:pt x="2540" y="3149"/>
                  </a:lnTo>
                  <a:lnTo>
                    <a:pt x="2436" y="2766"/>
                  </a:lnTo>
                  <a:lnTo>
                    <a:pt x="2418" y="3271"/>
                  </a:lnTo>
                  <a:lnTo>
                    <a:pt x="2279" y="2749"/>
                  </a:lnTo>
                  <a:lnTo>
                    <a:pt x="2192" y="3480"/>
                  </a:lnTo>
                  <a:lnTo>
                    <a:pt x="2070" y="2819"/>
                  </a:lnTo>
                  <a:cubicBezTo>
                    <a:pt x="2123" y="3132"/>
                    <a:pt x="2018" y="3688"/>
                    <a:pt x="2018" y="3688"/>
                  </a:cubicBezTo>
                  <a:lnTo>
                    <a:pt x="1879" y="2801"/>
                  </a:lnTo>
                  <a:lnTo>
                    <a:pt x="1792" y="4019"/>
                  </a:lnTo>
                  <a:cubicBezTo>
                    <a:pt x="1688" y="3741"/>
                    <a:pt x="1618" y="3236"/>
                    <a:pt x="1618" y="3236"/>
                  </a:cubicBezTo>
                  <a:cubicBezTo>
                    <a:pt x="1566" y="3584"/>
                    <a:pt x="1635" y="4280"/>
                    <a:pt x="1635" y="4280"/>
                  </a:cubicBezTo>
                  <a:lnTo>
                    <a:pt x="1514" y="3949"/>
                  </a:lnTo>
                  <a:lnTo>
                    <a:pt x="1548" y="4419"/>
                  </a:lnTo>
                  <a:cubicBezTo>
                    <a:pt x="1514" y="4280"/>
                    <a:pt x="1270" y="3758"/>
                    <a:pt x="1270" y="3758"/>
                  </a:cubicBezTo>
                  <a:cubicBezTo>
                    <a:pt x="1427" y="4089"/>
                    <a:pt x="1392" y="4732"/>
                    <a:pt x="1392" y="4732"/>
                  </a:cubicBezTo>
                  <a:cubicBezTo>
                    <a:pt x="1357" y="4402"/>
                    <a:pt x="1096" y="3897"/>
                    <a:pt x="1096" y="3897"/>
                  </a:cubicBezTo>
                  <a:cubicBezTo>
                    <a:pt x="1253" y="4419"/>
                    <a:pt x="1166" y="5341"/>
                    <a:pt x="1166" y="5341"/>
                  </a:cubicBezTo>
                  <a:cubicBezTo>
                    <a:pt x="1061" y="4958"/>
                    <a:pt x="974" y="4297"/>
                    <a:pt x="974" y="42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065475" y="1460175"/>
              <a:ext cx="104400" cy="130050"/>
            </a:xfrm>
            <a:custGeom>
              <a:avLst/>
              <a:gdLst/>
              <a:ahLst/>
              <a:cxnLst/>
              <a:rect l="l" t="t" r="r" b="b"/>
              <a:pathLst>
                <a:path w="4176" h="5202" extrusionOk="0">
                  <a:moveTo>
                    <a:pt x="1166" y="1427"/>
                  </a:moveTo>
                  <a:cubicBezTo>
                    <a:pt x="2332" y="0"/>
                    <a:pt x="4176" y="2244"/>
                    <a:pt x="4176" y="2244"/>
                  </a:cubicBezTo>
                  <a:cubicBezTo>
                    <a:pt x="4176" y="2244"/>
                    <a:pt x="3515" y="1740"/>
                    <a:pt x="3201" y="1566"/>
                  </a:cubicBezTo>
                  <a:cubicBezTo>
                    <a:pt x="3201" y="1566"/>
                    <a:pt x="3567" y="1914"/>
                    <a:pt x="3723" y="2088"/>
                  </a:cubicBezTo>
                  <a:cubicBezTo>
                    <a:pt x="3723" y="2088"/>
                    <a:pt x="2993" y="1583"/>
                    <a:pt x="2714" y="1392"/>
                  </a:cubicBezTo>
                  <a:cubicBezTo>
                    <a:pt x="2714" y="1392"/>
                    <a:pt x="2975" y="1635"/>
                    <a:pt x="3254" y="1983"/>
                  </a:cubicBezTo>
                  <a:cubicBezTo>
                    <a:pt x="3254" y="1983"/>
                    <a:pt x="2975" y="1809"/>
                    <a:pt x="2714" y="1688"/>
                  </a:cubicBezTo>
                  <a:lnTo>
                    <a:pt x="3010" y="1949"/>
                  </a:lnTo>
                  <a:lnTo>
                    <a:pt x="2714" y="1775"/>
                  </a:lnTo>
                  <a:lnTo>
                    <a:pt x="2836" y="1949"/>
                  </a:lnTo>
                  <a:cubicBezTo>
                    <a:pt x="2593" y="1757"/>
                    <a:pt x="2245" y="1479"/>
                    <a:pt x="2245" y="1479"/>
                  </a:cubicBezTo>
                  <a:lnTo>
                    <a:pt x="2697" y="1949"/>
                  </a:lnTo>
                  <a:cubicBezTo>
                    <a:pt x="2697" y="1949"/>
                    <a:pt x="1966" y="1479"/>
                    <a:pt x="1775" y="1340"/>
                  </a:cubicBezTo>
                  <a:cubicBezTo>
                    <a:pt x="1775" y="1340"/>
                    <a:pt x="2297" y="1740"/>
                    <a:pt x="2471" y="1983"/>
                  </a:cubicBezTo>
                  <a:lnTo>
                    <a:pt x="2140" y="1740"/>
                  </a:lnTo>
                  <a:lnTo>
                    <a:pt x="2314" y="2018"/>
                  </a:lnTo>
                  <a:lnTo>
                    <a:pt x="2001" y="1757"/>
                  </a:lnTo>
                  <a:lnTo>
                    <a:pt x="2175" y="2053"/>
                  </a:lnTo>
                  <a:cubicBezTo>
                    <a:pt x="2175" y="2053"/>
                    <a:pt x="1897" y="1809"/>
                    <a:pt x="1653" y="1705"/>
                  </a:cubicBezTo>
                  <a:cubicBezTo>
                    <a:pt x="1653" y="1705"/>
                    <a:pt x="1897" y="1931"/>
                    <a:pt x="2053" y="2123"/>
                  </a:cubicBezTo>
                  <a:lnTo>
                    <a:pt x="1688" y="1931"/>
                  </a:lnTo>
                  <a:lnTo>
                    <a:pt x="1966" y="2175"/>
                  </a:lnTo>
                  <a:cubicBezTo>
                    <a:pt x="1966" y="2175"/>
                    <a:pt x="1601" y="2036"/>
                    <a:pt x="1323" y="1879"/>
                  </a:cubicBezTo>
                  <a:lnTo>
                    <a:pt x="1862" y="2244"/>
                  </a:lnTo>
                  <a:cubicBezTo>
                    <a:pt x="1862" y="2244"/>
                    <a:pt x="1514" y="2175"/>
                    <a:pt x="1410" y="2105"/>
                  </a:cubicBezTo>
                  <a:lnTo>
                    <a:pt x="1705" y="2401"/>
                  </a:lnTo>
                  <a:lnTo>
                    <a:pt x="1375" y="2244"/>
                  </a:lnTo>
                  <a:lnTo>
                    <a:pt x="1584" y="2575"/>
                  </a:lnTo>
                  <a:lnTo>
                    <a:pt x="1131" y="2175"/>
                  </a:lnTo>
                  <a:lnTo>
                    <a:pt x="1497" y="2749"/>
                  </a:lnTo>
                  <a:cubicBezTo>
                    <a:pt x="1497" y="2749"/>
                    <a:pt x="1497" y="2749"/>
                    <a:pt x="1497" y="2749"/>
                  </a:cubicBezTo>
                  <a:lnTo>
                    <a:pt x="1201" y="2436"/>
                  </a:lnTo>
                  <a:lnTo>
                    <a:pt x="1444" y="2853"/>
                  </a:lnTo>
                  <a:lnTo>
                    <a:pt x="1149" y="2540"/>
                  </a:lnTo>
                  <a:lnTo>
                    <a:pt x="1392" y="2992"/>
                  </a:lnTo>
                  <a:lnTo>
                    <a:pt x="1184" y="2818"/>
                  </a:lnTo>
                  <a:lnTo>
                    <a:pt x="1358" y="3114"/>
                  </a:lnTo>
                  <a:lnTo>
                    <a:pt x="1201" y="2992"/>
                  </a:lnTo>
                  <a:lnTo>
                    <a:pt x="1340" y="3166"/>
                  </a:lnTo>
                  <a:cubicBezTo>
                    <a:pt x="1340" y="3166"/>
                    <a:pt x="1131" y="3097"/>
                    <a:pt x="957" y="2905"/>
                  </a:cubicBezTo>
                  <a:cubicBezTo>
                    <a:pt x="957" y="2905"/>
                    <a:pt x="1131" y="3184"/>
                    <a:pt x="1288" y="3305"/>
                  </a:cubicBezTo>
                  <a:cubicBezTo>
                    <a:pt x="1288" y="3305"/>
                    <a:pt x="1184" y="3271"/>
                    <a:pt x="1079" y="3166"/>
                  </a:cubicBezTo>
                  <a:lnTo>
                    <a:pt x="1253" y="3410"/>
                  </a:lnTo>
                  <a:cubicBezTo>
                    <a:pt x="1027" y="4262"/>
                    <a:pt x="957" y="5202"/>
                    <a:pt x="957" y="5202"/>
                  </a:cubicBezTo>
                  <a:lnTo>
                    <a:pt x="609" y="4975"/>
                  </a:lnTo>
                  <a:cubicBezTo>
                    <a:pt x="609" y="4975"/>
                    <a:pt x="1" y="2871"/>
                    <a:pt x="1166" y="14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3"/>
          <p:cNvSpPr/>
          <p:nvPr/>
        </p:nvSpPr>
        <p:spPr>
          <a:xfrm>
            <a:off x="0" y="2356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"/>
          <p:cNvSpPr/>
          <p:nvPr/>
        </p:nvSpPr>
        <p:spPr>
          <a:xfrm>
            <a:off x="7590898" y="252149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"/>
          <p:cNvSpPr txBox="1">
            <a:spLocks noGrp="1"/>
          </p:cNvSpPr>
          <p:nvPr>
            <p:ph type="title"/>
          </p:nvPr>
        </p:nvSpPr>
        <p:spPr>
          <a:xfrm>
            <a:off x="2913375" y="1185975"/>
            <a:ext cx="3852000" cy="14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8" name="Google Shape;338;p3"/>
          <p:cNvSpPr txBox="1">
            <a:spLocks noGrp="1"/>
          </p:cNvSpPr>
          <p:nvPr>
            <p:ph type="title" idx="2" hasCustomPrompt="1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9" name="Google Shape;339;p3"/>
          <p:cNvSpPr txBox="1">
            <a:spLocks noGrp="1"/>
          </p:cNvSpPr>
          <p:nvPr>
            <p:ph type="subTitle" idx="1"/>
          </p:nvPr>
        </p:nvSpPr>
        <p:spPr>
          <a:xfrm>
            <a:off x="2913375" y="2642775"/>
            <a:ext cx="3852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"/>
          <p:cNvSpPr/>
          <p:nvPr/>
        </p:nvSpPr>
        <p:spPr>
          <a:xfrm>
            <a:off x="-305325" y="-36263"/>
            <a:ext cx="1443488" cy="481281"/>
          </a:xfrm>
          <a:custGeom>
            <a:avLst/>
            <a:gdLst/>
            <a:ahLst/>
            <a:cxnLst/>
            <a:rect l="l" t="t" r="r" b="b"/>
            <a:pathLst>
              <a:path w="16283" h="5429" extrusionOk="0">
                <a:moveTo>
                  <a:pt x="3392" y="2714"/>
                </a:moveTo>
                <a:cubicBezTo>
                  <a:pt x="3114" y="2610"/>
                  <a:pt x="2801" y="2540"/>
                  <a:pt x="2470" y="2540"/>
                </a:cubicBezTo>
                <a:lnTo>
                  <a:pt x="2470" y="2540"/>
                </a:lnTo>
                <a:cubicBezTo>
                  <a:pt x="1113" y="2540"/>
                  <a:pt x="0" y="3636"/>
                  <a:pt x="0" y="4993"/>
                </a:cubicBezTo>
                <a:lnTo>
                  <a:pt x="0" y="4993"/>
                </a:lnTo>
                <a:cubicBezTo>
                  <a:pt x="0" y="5150"/>
                  <a:pt x="17" y="5289"/>
                  <a:pt x="52" y="5428"/>
                </a:cubicBezTo>
                <a:lnTo>
                  <a:pt x="52" y="5428"/>
                </a:lnTo>
                <a:lnTo>
                  <a:pt x="16283" y="5428"/>
                </a:lnTo>
                <a:cubicBezTo>
                  <a:pt x="15848" y="5080"/>
                  <a:pt x="15134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47" y="4924"/>
                  <a:pt x="13064" y="5063"/>
                </a:cubicBezTo>
                <a:lnTo>
                  <a:pt x="13064" y="5063"/>
                </a:lnTo>
                <a:cubicBezTo>
                  <a:pt x="12803" y="4419"/>
                  <a:pt x="12212" y="3949"/>
                  <a:pt x="11499" y="3880"/>
                </a:cubicBezTo>
                <a:lnTo>
                  <a:pt x="11499" y="3880"/>
                </a:lnTo>
                <a:cubicBezTo>
                  <a:pt x="11325" y="1705"/>
                  <a:pt x="9516" y="1"/>
                  <a:pt x="7324" y="1"/>
                </a:cubicBezTo>
                <a:lnTo>
                  <a:pt x="7324" y="1"/>
                </a:lnTo>
                <a:cubicBezTo>
                  <a:pt x="5532" y="1"/>
                  <a:pt x="4001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"/>
          <p:cNvSpPr/>
          <p:nvPr/>
        </p:nvSpPr>
        <p:spPr>
          <a:xfrm>
            <a:off x="8136271" y="759825"/>
            <a:ext cx="1775709" cy="455923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4"/>
          <p:cNvGrpSpPr/>
          <p:nvPr/>
        </p:nvGrpSpPr>
        <p:grpSpPr>
          <a:xfrm rot="3531362">
            <a:off x="8125934" y="3658816"/>
            <a:ext cx="1443481" cy="945303"/>
            <a:chOff x="6022950" y="3778150"/>
            <a:chExt cx="330100" cy="216175"/>
          </a:xfrm>
        </p:grpSpPr>
        <p:sp>
          <p:nvSpPr>
            <p:cNvPr id="345" name="Google Shape;345;p4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"/>
          <p:cNvGrpSpPr/>
          <p:nvPr/>
        </p:nvGrpSpPr>
        <p:grpSpPr>
          <a:xfrm>
            <a:off x="-116025" y="4701650"/>
            <a:ext cx="9412512" cy="572698"/>
            <a:chOff x="-116025" y="4701650"/>
            <a:chExt cx="9412512" cy="572698"/>
          </a:xfrm>
        </p:grpSpPr>
        <p:sp>
          <p:nvSpPr>
            <p:cNvPr id="391" name="Google Shape;391;p4"/>
            <p:cNvSpPr/>
            <p:nvPr/>
          </p:nvSpPr>
          <p:spPr>
            <a:xfrm>
              <a:off x="-80600" y="4701650"/>
              <a:ext cx="9377087" cy="572697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-116025" y="4970941"/>
              <a:ext cx="9412457" cy="303406"/>
            </a:xfrm>
            <a:custGeom>
              <a:avLst/>
              <a:gdLst/>
              <a:ahLst/>
              <a:cxnLst/>
              <a:rect l="l" t="t" r="r" b="b"/>
              <a:pathLst>
                <a:path w="59581" h="3775" extrusionOk="0">
                  <a:moveTo>
                    <a:pt x="1" y="104"/>
                  </a:moveTo>
                  <a:lnTo>
                    <a:pt x="279" y="3775"/>
                  </a:lnTo>
                  <a:lnTo>
                    <a:pt x="59581" y="3775"/>
                  </a:lnTo>
                  <a:lnTo>
                    <a:pt x="59581" y="452"/>
                  </a:lnTo>
                  <a:cubicBezTo>
                    <a:pt x="53666" y="1983"/>
                    <a:pt x="47526" y="2592"/>
                    <a:pt x="41368" y="2209"/>
                  </a:cubicBezTo>
                  <a:lnTo>
                    <a:pt x="41368" y="2209"/>
                  </a:lnTo>
                  <a:cubicBezTo>
                    <a:pt x="38515" y="2035"/>
                    <a:pt x="35697" y="2244"/>
                    <a:pt x="32879" y="2435"/>
                  </a:cubicBezTo>
                  <a:lnTo>
                    <a:pt x="32879" y="2435"/>
                  </a:lnTo>
                  <a:cubicBezTo>
                    <a:pt x="29573" y="2662"/>
                    <a:pt x="26251" y="2905"/>
                    <a:pt x="22911" y="2522"/>
                  </a:cubicBezTo>
                  <a:lnTo>
                    <a:pt x="22911" y="2522"/>
                  </a:lnTo>
                  <a:cubicBezTo>
                    <a:pt x="21745" y="2366"/>
                    <a:pt x="20649" y="1513"/>
                    <a:pt x="19484" y="1287"/>
                  </a:cubicBezTo>
                  <a:lnTo>
                    <a:pt x="19484" y="1287"/>
                  </a:lnTo>
                  <a:cubicBezTo>
                    <a:pt x="14439" y="400"/>
                    <a:pt x="9499" y="0"/>
                    <a:pt x="4541" y="0"/>
                  </a:cubicBezTo>
                  <a:lnTo>
                    <a:pt x="4541" y="0"/>
                  </a:lnTo>
                  <a:cubicBezTo>
                    <a:pt x="3027" y="0"/>
                    <a:pt x="1514" y="35"/>
                    <a:pt x="1" y="1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4"/>
          <p:cNvSpPr/>
          <p:nvPr/>
        </p:nvSpPr>
        <p:spPr>
          <a:xfrm rot="-807424" flipH="1">
            <a:off x="-713400" y="3026069"/>
            <a:ext cx="1303947" cy="1689371"/>
          </a:xfrm>
          <a:custGeom>
            <a:avLst/>
            <a:gdLst/>
            <a:ahLst/>
            <a:cxnLst/>
            <a:rect l="l" t="t" r="r" b="b"/>
            <a:pathLst>
              <a:path w="12247" h="15867" extrusionOk="0">
                <a:moveTo>
                  <a:pt x="3155" y="1572"/>
                </a:moveTo>
                <a:cubicBezTo>
                  <a:pt x="3224" y="1572"/>
                  <a:pt x="3292" y="1606"/>
                  <a:pt x="3340" y="1692"/>
                </a:cubicBezTo>
                <a:cubicBezTo>
                  <a:pt x="3375" y="1762"/>
                  <a:pt x="3375" y="1849"/>
                  <a:pt x="3340" y="1918"/>
                </a:cubicBezTo>
                <a:cubicBezTo>
                  <a:pt x="3299" y="1990"/>
                  <a:pt x="3208" y="2032"/>
                  <a:pt x="3120" y="2032"/>
                </a:cubicBezTo>
                <a:cubicBezTo>
                  <a:pt x="3059" y="2032"/>
                  <a:pt x="3000" y="2013"/>
                  <a:pt x="2957" y="1970"/>
                </a:cubicBezTo>
                <a:cubicBezTo>
                  <a:pt x="2923" y="1953"/>
                  <a:pt x="2905" y="1918"/>
                  <a:pt x="2905" y="1901"/>
                </a:cubicBezTo>
                <a:cubicBezTo>
                  <a:pt x="2845" y="1744"/>
                  <a:pt x="3001" y="1572"/>
                  <a:pt x="3155" y="1572"/>
                </a:cubicBezTo>
                <a:close/>
                <a:moveTo>
                  <a:pt x="6123" y="3967"/>
                </a:moveTo>
                <a:cubicBezTo>
                  <a:pt x="6308" y="3967"/>
                  <a:pt x="6397" y="4354"/>
                  <a:pt x="6210" y="4528"/>
                </a:cubicBezTo>
                <a:cubicBezTo>
                  <a:pt x="6138" y="4591"/>
                  <a:pt x="6074" y="4617"/>
                  <a:pt x="6023" y="4617"/>
                </a:cubicBezTo>
                <a:cubicBezTo>
                  <a:pt x="5976" y="4617"/>
                  <a:pt x="5940" y="4596"/>
                  <a:pt x="5915" y="4562"/>
                </a:cubicBezTo>
                <a:cubicBezTo>
                  <a:pt x="5828" y="4458"/>
                  <a:pt x="5828" y="4232"/>
                  <a:pt x="5932" y="4093"/>
                </a:cubicBezTo>
                <a:cubicBezTo>
                  <a:pt x="6001" y="4003"/>
                  <a:pt x="6067" y="3967"/>
                  <a:pt x="6123" y="3967"/>
                </a:cubicBezTo>
                <a:close/>
                <a:moveTo>
                  <a:pt x="3108" y="5044"/>
                </a:moveTo>
                <a:cubicBezTo>
                  <a:pt x="3176" y="5044"/>
                  <a:pt x="3246" y="5076"/>
                  <a:pt x="3305" y="5154"/>
                </a:cubicBezTo>
                <a:cubicBezTo>
                  <a:pt x="3476" y="5368"/>
                  <a:pt x="3250" y="5651"/>
                  <a:pt x="3020" y="5651"/>
                </a:cubicBezTo>
                <a:cubicBezTo>
                  <a:pt x="2969" y="5651"/>
                  <a:pt x="2918" y="5638"/>
                  <a:pt x="2870" y="5606"/>
                </a:cubicBezTo>
                <a:cubicBezTo>
                  <a:pt x="2818" y="5571"/>
                  <a:pt x="2783" y="5536"/>
                  <a:pt x="2783" y="5484"/>
                </a:cubicBezTo>
                <a:cubicBezTo>
                  <a:pt x="2732" y="5292"/>
                  <a:pt x="2917" y="5044"/>
                  <a:pt x="3108" y="5044"/>
                </a:cubicBezTo>
                <a:close/>
                <a:moveTo>
                  <a:pt x="7458" y="6490"/>
                </a:moveTo>
                <a:cubicBezTo>
                  <a:pt x="7515" y="6490"/>
                  <a:pt x="7574" y="6516"/>
                  <a:pt x="7619" y="6580"/>
                </a:cubicBezTo>
                <a:cubicBezTo>
                  <a:pt x="7753" y="6727"/>
                  <a:pt x="7640" y="6967"/>
                  <a:pt x="7486" y="6967"/>
                </a:cubicBezTo>
                <a:cubicBezTo>
                  <a:pt x="7439" y="6967"/>
                  <a:pt x="7389" y="6946"/>
                  <a:pt x="7341" y="6893"/>
                </a:cubicBezTo>
                <a:cubicBezTo>
                  <a:pt x="7149" y="6701"/>
                  <a:pt x="7297" y="6490"/>
                  <a:pt x="7458" y="6490"/>
                </a:cubicBezTo>
                <a:close/>
                <a:moveTo>
                  <a:pt x="4745" y="8284"/>
                </a:moveTo>
                <a:cubicBezTo>
                  <a:pt x="4889" y="8284"/>
                  <a:pt x="5055" y="8377"/>
                  <a:pt x="5045" y="8529"/>
                </a:cubicBezTo>
                <a:cubicBezTo>
                  <a:pt x="5045" y="8672"/>
                  <a:pt x="4947" y="8733"/>
                  <a:pt x="4839" y="8733"/>
                </a:cubicBezTo>
                <a:cubicBezTo>
                  <a:pt x="4723" y="8733"/>
                  <a:pt x="4594" y="8663"/>
                  <a:pt x="4558" y="8546"/>
                </a:cubicBezTo>
                <a:cubicBezTo>
                  <a:pt x="4540" y="8511"/>
                  <a:pt x="4540" y="8476"/>
                  <a:pt x="4540" y="8442"/>
                </a:cubicBezTo>
                <a:cubicBezTo>
                  <a:pt x="4548" y="8332"/>
                  <a:pt x="4640" y="8284"/>
                  <a:pt x="4745" y="8284"/>
                </a:cubicBezTo>
                <a:close/>
                <a:moveTo>
                  <a:pt x="5837" y="12423"/>
                </a:moveTo>
                <a:cubicBezTo>
                  <a:pt x="5821" y="12428"/>
                  <a:pt x="5806" y="12435"/>
                  <a:pt x="5793" y="12443"/>
                </a:cubicBezTo>
                <a:cubicBezTo>
                  <a:pt x="5808" y="12436"/>
                  <a:pt x="5822" y="12430"/>
                  <a:pt x="5837" y="12423"/>
                </a:cubicBezTo>
                <a:close/>
                <a:moveTo>
                  <a:pt x="2211" y="1"/>
                </a:moveTo>
                <a:cubicBezTo>
                  <a:pt x="2155" y="1"/>
                  <a:pt x="2097" y="2"/>
                  <a:pt x="2035" y="5"/>
                </a:cubicBezTo>
                <a:cubicBezTo>
                  <a:pt x="1896" y="22"/>
                  <a:pt x="1757" y="22"/>
                  <a:pt x="1618" y="39"/>
                </a:cubicBezTo>
                <a:lnTo>
                  <a:pt x="1479" y="39"/>
                </a:lnTo>
                <a:cubicBezTo>
                  <a:pt x="1061" y="74"/>
                  <a:pt x="661" y="109"/>
                  <a:pt x="244" y="161"/>
                </a:cubicBezTo>
                <a:cubicBezTo>
                  <a:pt x="157" y="179"/>
                  <a:pt x="87" y="179"/>
                  <a:pt x="0" y="196"/>
                </a:cubicBezTo>
                <a:cubicBezTo>
                  <a:pt x="2" y="196"/>
                  <a:pt x="4" y="196"/>
                  <a:pt x="6" y="196"/>
                </a:cubicBezTo>
                <a:cubicBezTo>
                  <a:pt x="148" y="196"/>
                  <a:pt x="436" y="754"/>
                  <a:pt x="470" y="857"/>
                </a:cubicBezTo>
                <a:cubicBezTo>
                  <a:pt x="487" y="927"/>
                  <a:pt x="505" y="979"/>
                  <a:pt x="522" y="1048"/>
                </a:cubicBezTo>
                <a:cubicBezTo>
                  <a:pt x="522" y="1083"/>
                  <a:pt x="539" y="1118"/>
                  <a:pt x="539" y="1153"/>
                </a:cubicBezTo>
                <a:cubicBezTo>
                  <a:pt x="574" y="1292"/>
                  <a:pt x="626" y="1431"/>
                  <a:pt x="748" y="1535"/>
                </a:cubicBezTo>
                <a:cubicBezTo>
                  <a:pt x="1009" y="1744"/>
                  <a:pt x="1409" y="1675"/>
                  <a:pt x="1705" y="1849"/>
                </a:cubicBezTo>
                <a:cubicBezTo>
                  <a:pt x="1775" y="1901"/>
                  <a:pt x="1844" y="1970"/>
                  <a:pt x="1827" y="2057"/>
                </a:cubicBezTo>
                <a:cubicBezTo>
                  <a:pt x="1792" y="2162"/>
                  <a:pt x="1670" y="2196"/>
                  <a:pt x="1566" y="2196"/>
                </a:cubicBezTo>
                <a:cubicBezTo>
                  <a:pt x="1253" y="2196"/>
                  <a:pt x="922" y="2127"/>
                  <a:pt x="626" y="1970"/>
                </a:cubicBezTo>
                <a:lnTo>
                  <a:pt x="626" y="1970"/>
                </a:lnTo>
                <a:cubicBezTo>
                  <a:pt x="679" y="2005"/>
                  <a:pt x="644" y="2405"/>
                  <a:pt x="661" y="2649"/>
                </a:cubicBezTo>
                <a:cubicBezTo>
                  <a:pt x="679" y="2701"/>
                  <a:pt x="679" y="2736"/>
                  <a:pt x="679" y="2771"/>
                </a:cubicBezTo>
                <a:cubicBezTo>
                  <a:pt x="696" y="2805"/>
                  <a:pt x="696" y="2823"/>
                  <a:pt x="713" y="2840"/>
                </a:cubicBezTo>
                <a:cubicBezTo>
                  <a:pt x="818" y="2962"/>
                  <a:pt x="957" y="3049"/>
                  <a:pt x="1096" y="3118"/>
                </a:cubicBezTo>
                <a:cubicBezTo>
                  <a:pt x="1322" y="3223"/>
                  <a:pt x="1548" y="3327"/>
                  <a:pt x="1792" y="3345"/>
                </a:cubicBezTo>
                <a:cubicBezTo>
                  <a:pt x="1914" y="3345"/>
                  <a:pt x="2053" y="3362"/>
                  <a:pt x="2088" y="3466"/>
                </a:cubicBezTo>
                <a:cubicBezTo>
                  <a:pt x="2122" y="3588"/>
                  <a:pt x="2001" y="3675"/>
                  <a:pt x="1879" y="3727"/>
                </a:cubicBezTo>
                <a:cubicBezTo>
                  <a:pt x="1699" y="3811"/>
                  <a:pt x="1519" y="3871"/>
                  <a:pt x="1327" y="3871"/>
                </a:cubicBezTo>
                <a:cubicBezTo>
                  <a:pt x="1241" y="3871"/>
                  <a:pt x="1153" y="3859"/>
                  <a:pt x="1061" y="3832"/>
                </a:cubicBezTo>
                <a:cubicBezTo>
                  <a:pt x="853" y="3762"/>
                  <a:pt x="644" y="3640"/>
                  <a:pt x="487" y="3466"/>
                </a:cubicBezTo>
                <a:cubicBezTo>
                  <a:pt x="470" y="3658"/>
                  <a:pt x="452" y="3849"/>
                  <a:pt x="470" y="4040"/>
                </a:cubicBezTo>
                <a:cubicBezTo>
                  <a:pt x="470" y="4058"/>
                  <a:pt x="470" y="4075"/>
                  <a:pt x="470" y="4093"/>
                </a:cubicBezTo>
                <a:cubicBezTo>
                  <a:pt x="470" y="4110"/>
                  <a:pt x="470" y="4127"/>
                  <a:pt x="487" y="4145"/>
                </a:cubicBezTo>
                <a:cubicBezTo>
                  <a:pt x="609" y="4736"/>
                  <a:pt x="1340" y="5189"/>
                  <a:pt x="1896" y="5276"/>
                </a:cubicBezTo>
                <a:cubicBezTo>
                  <a:pt x="1966" y="5293"/>
                  <a:pt x="2035" y="5293"/>
                  <a:pt x="2088" y="5328"/>
                </a:cubicBezTo>
                <a:cubicBezTo>
                  <a:pt x="2157" y="5363"/>
                  <a:pt x="2209" y="5432"/>
                  <a:pt x="2192" y="5502"/>
                </a:cubicBezTo>
                <a:cubicBezTo>
                  <a:pt x="2175" y="5589"/>
                  <a:pt x="2070" y="5623"/>
                  <a:pt x="1966" y="5641"/>
                </a:cubicBezTo>
                <a:cubicBezTo>
                  <a:pt x="1823" y="5667"/>
                  <a:pt x="1687" y="5679"/>
                  <a:pt x="1554" y="5679"/>
                </a:cubicBezTo>
                <a:cubicBezTo>
                  <a:pt x="1249" y="5679"/>
                  <a:pt x="959" y="5616"/>
                  <a:pt x="644" y="5519"/>
                </a:cubicBezTo>
                <a:lnTo>
                  <a:pt x="644" y="5519"/>
                </a:lnTo>
                <a:cubicBezTo>
                  <a:pt x="696" y="5536"/>
                  <a:pt x="783" y="5919"/>
                  <a:pt x="887" y="6198"/>
                </a:cubicBezTo>
                <a:cubicBezTo>
                  <a:pt x="905" y="6250"/>
                  <a:pt x="905" y="6284"/>
                  <a:pt x="922" y="6319"/>
                </a:cubicBezTo>
                <a:cubicBezTo>
                  <a:pt x="957" y="6389"/>
                  <a:pt x="974" y="6441"/>
                  <a:pt x="1009" y="6458"/>
                </a:cubicBezTo>
                <a:cubicBezTo>
                  <a:pt x="1148" y="6598"/>
                  <a:pt x="1357" y="6685"/>
                  <a:pt x="1548" y="6754"/>
                </a:cubicBezTo>
                <a:cubicBezTo>
                  <a:pt x="1831" y="6844"/>
                  <a:pt x="2133" y="6896"/>
                  <a:pt x="2432" y="6896"/>
                </a:cubicBezTo>
                <a:cubicBezTo>
                  <a:pt x="2538" y="6896"/>
                  <a:pt x="2644" y="6890"/>
                  <a:pt x="2749" y="6876"/>
                </a:cubicBezTo>
                <a:cubicBezTo>
                  <a:pt x="2797" y="6876"/>
                  <a:pt x="2846" y="6873"/>
                  <a:pt x="2894" y="6873"/>
                </a:cubicBezTo>
                <a:cubicBezTo>
                  <a:pt x="2965" y="6873"/>
                  <a:pt x="3034" y="6879"/>
                  <a:pt x="3097" y="6911"/>
                </a:cubicBezTo>
                <a:cubicBezTo>
                  <a:pt x="3201" y="6946"/>
                  <a:pt x="3271" y="7102"/>
                  <a:pt x="3201" y="7189"/>
                </a:cubicBezTo>
                <a:cubicBezTo>
                  <a:pt x="3166" y="7241"/>
                  <a:pt x="3114" y="7259"/>
                  <a:pt x="3044" y="7276"/>
                </a:cubicBezTo>
                <a:cubicBezTo>
                  <a:pt x="2686" y="7385"/>
                  <a:pt x="2306" y="7439"/>
                  <a:pt x="1924" y="7439"/>
                </a:cubicBezTo>
                <a:cubicBezTo>
                  <a:pt x="1694" y="7439"/>
                  <a:pt x="1464" y="7420"/>
                  <a:pt x="1235" y="7380"/>
                </a:cubicBezTo>
                <a:lnTo>
                  <a:pt x="1235" y="7380"/>
                </a:lnTo>
                <a:cubicBezTo>
                  <a:pt x="1270" y="7641"/>
                  <a:pt x="1357" y="7868"/>
                  <a:pt x="1514" y="8076"/>
                </a:cubicBezTo>
                <a:cubicBezTo>
                  <a:pt x="1531" y="8111"/>
                  <a:pt x="1566" y="8163"/>
                  <a:pt x="1583" y="8198"/>
                </a:cubicBezTo>
                <a:cubicBezTo>
                  <a:pt x="1688" y="8302"/>
                  <a:pt x="1792" y="8407"/>
                  <a:pt x="1896" y="8494"/>
                </a:cubicBezTo>
                <a:cubicBezTo>
                  <a:pt x="2177" y="8694"/>
                  <a:pt x="2519" y="8802"/>
                  <a:pt x="2859" y="8802"/>
                </a:cubicBezTo>
                <a:cubicBezTo>
                  <a:pt x="2962" y="8802"/>
                  <a:pt x="3065" y="8792"/>
                  <a:pt x="3166" y="8772"/>
                </a:cubicBezTo>
                <a:cubicBezTo>
                  <a:pt x="3376" y="8727"/>
                  <a:pt x="3586" y="8643"/>
                  <a:pt x="3796" y="8643"/>
                </a:cubicBezTo>
                <a:cubicBezTo>
                  <a:pt x="3830" y="8643"/>
                  <a:pt x="3863" y="8646"/>
                  <a:pt x="3897" y="8650"/>
                </a:cubicBezTo>
                <a:cubicBezTo>
                  <a:pt x="3949" y="8650"/>
                  <a:pt x="4001" y="8668"/>
                  <a:pt x="4053" y="8703"/>
                </a:cubicBezTo>
                <a:cubicBezTo>
                  <a:pt x="4123" y="8789"/>
                  <a:pt x="4106" y="8929"/>
                  <a:pt x="4019" y="8998"/>
                </a:cubicBezTo>
                <a:cubicBezTo>
                  <a:pt x="3949" y="9085"/>
                  <a:pt x="3827" y="9103"/>
                  <a:pt x="3723" y="9120"/>
                </a:cubicBezTo>
                <a:cubicBezTo>
                  <a:pt x="3383" y="9188"/>
                  <a:pt x="3039" y="9223"/>
                  <a:pt x="2694" y="9223"/>
                </a:cubicBezTo>
                <a:cubicBezTo>
                  <a:pt x="2421" y="9223"/>
                  <a:pt x="2148" y="9201"/>
                  <a:pt x="1879" y="9155"/>
                </a:cubicBezTo>
                <a:lnTo>
                  <a:pt x="1879" y="9155"/>
                </a:lnTo>
                <a:cubicBezTo>
                  <a:pt x="1948" y="9433"/>
                  <a:pt x="2018" y="9746"/>
                  <a:pt x="2157" y="10007"/>
                </a:cubicBezTo>
                <a:cubicBezTo>
                  <a:pt x="2175" y="10042"/>
                  <a:pt x="2192" y="10077"/>
                  <a:pt x="2209" y="10112"/>
                </a:cubicBezTo>
                <a:cubicBezTo>
                  <a:pt x="2331" y="10320"/>
                  <a:pt x="2505" y="10494"/>
                  <a:pt x="2714" y="10616"/>
                </a:cubicBezTo>
                <a:cubicBezTo>
                  <a:pt x="2869" y="10694"/>
                  <a:pt x="3034" y="10728"/>
                  <a:pt x="3200" y="10728"/>
                </a:cubicBezTo>
                <a:cubicBezTo>
                  <a:pt x="3592" y="10728"/>
                  <a:pt x="3992" y="10537"/>
                  <a:pt x="4297" y="10268"/>
                </a:cubicBezTo>
                <a:cubicBezTo>
                  <a:pt x="4497" y="10098"/>
                  <a:pt x="4725" y="9874"/>
                  <a:pt x="4981" y="9874"/>
                </a:cubicBezTo>
                <a:cubicBezTo>
                  <a:pt x="5013" y="9874"/>
                  <a:pt x="5046" y="9878"/>
                  <a:pt x="5080" y="9885"/>
                </a:cubicBezTo>
                <a:cubicBezTo>
                  <a:pt x="4854" y="10651"/>
                  <a:pt x="4158" y="11260"/>
                  <a:pt x="3375" y="11399"/>
                </a:cubicBezTo>
                <a:cubicBezTo>
                  <a:pt x="3549" y="11590"/>
                  <a:pt x="3758" y="11712"/>
                  <a:pt x="3966" y="11816"/>
                </a:cubicBezTo>
                <a:lnTo>
                  <a:pt x="4001" y="11869"/>
                </a:lnTo>
                <a:cubicBezTo>
                  <a:pt x="4019" y="11869"/>
                  <a:pt x="4019" y="11869"/>
                  <a:pt x="4036" y="11851"/>
                </a:cubicBezTo>
                <a:cubicBezTo>
                  <a:pt x="4314" y="11973"/>
                  <a:pt x="4610" y="12060"/>
                  <a:pt x="4906" y="12129"/>
                </a:cubicBezTo>
                <a:cubicBezTo>
                  <a:pt x="5055" y="12161"/>
                  <a:pt x="5217" y="12193"/>
                  <a:pt x="5372" y="12193"/>
                </a:cubicBezTo>
                <a:cubicBezTo>
                  <a:pt x="5471" y="12193"/>
                  <a:pt x="5566" y="12181"/>
                  <a:pt x="5654" y="12147"/>
                </a:cubicBezTo>
                <a:cubicBezTo>
                  <a:pt x="5897" y="12043"/>
                  <a:pt x="6071" y="11816"/>
                  <a:pt x="6176" y="11573"/>
                </a:cubicBezTo>
                <a:cubicBezTo>
                  <a:pt x="6280" y="11329"/>
                  <a:pt x="6332" y="11068"/>
                  <a:pt x="6437" y="10825"/>
                </a:cubicBezTo>
                <a:cubicBezTo>
                  <a:pt x="6466" y="10766"/>
                  <a:pt x="6520" y="10695"/>
                  <a:pt x="6588" y="10695"/>
                </a:cubicBezTo>
                <a:cubicBezTo>
                  <a:pt x="6601" y="10695"/>
                  <a:pt x="6614" y="10698"/>
                  <a:pt x="6628" y="10703"/>
                </a:cubicBezTo>
                <a:cubicBezTo>
                  <a:pt x="6645" y="10720"/>
                  <a:pt x="6663" y="10738"/>
                  <a:pt x="6680" y="10773"/>
                </a:cubicBezTo>
                <a:cubicBezTo>
                  <a:pt x="6837" y="11086"/>
                  <a:pt x="6784" y="11468"/>
                  <a:pt x="6593" y="11782"/>
                </a:cubicBezTo>
                <a:cubicBezTo>
                  <a:pt x="6427" y="12064"/>
                  <a:pt x="6150" y="12283"/>
                  <a:pt x="5837" y="12423"/>
                </a:cubicBezTo>
                <a:lnTo>
                  <a:pt x="5837" y="12423"/>
                </a:lnTo>
                <a:cubicBezTo>
                  <a:pt x="5874" y="12412"/>
                  <a:pt x="5918" y="12408"/>
                  <a:pt x="5965" y="12408"/>
                </a:cubicBezTo>
                <a:cubicBezTo>
                  <a:pt x="6032" y="12408"/>
                  <a:pt x="6106" y="12417"/>
                  <a:pt x="6176" y="12425"/>
                </a:cubicBezTo>
                <a:cubicBezTo>
                  <a:pt x="6210" y="12425"/>
                  <a:pt x="6263" y="12425"/>
                  <a:pt x="6297" y="12408"/>
                </a:cubicBezTo>
                <a:cubicBezTo>
                  <a:pt x="6350" y="12408"/>
                  <a:pt x="6384" y="12408"/>
                  <a:pt x="6437" y="12390"/>
                </a:cubicBezTo>
                <a:cubicBezTo>
                  <a:pt x="6576" y="12373"/>
                  <a:pt x="6698" y="12338"/>
                  <a:pt x="6837" y="12286"/>
                </a:cubicBezTo>
                <a:cubicBezTo>
                  <a:pt x="7150" y="12182"/>
                  <a:pt x="7446" y="12025"/>
                  <a:pt x="7724" y="11869"/>
                </a:cubicBezTo>
                <a:cubicBezTo>
                  <a:pt x="8159" y="11660"/>
                  <a:pt x="8368" y="11155"/>
                  <a:pt x="8437" y="10686"/>
                </a:cubicBezTo>
                <a:cubicBezTo>
                  <a:pt x="8611" y="11068"/>
                  <a:pt x="8750" y="11451"/>
                  <a:pt x="8889" y="11851"/>
                </a:cubicBezTo>
                <a:cubicBezTo>
                  <a:pt x="9307" y="13104"/>
                  <a:pt x="9481" y="14391"/>
                  <a:pt x="9811" y="15678"/>
                </a:cubicBezTo>
                <a:cubicBezTo>
                  <a:pt x="9851" y="15805"/>
                  <a:pt x="9974" y="15867"/>
                  <a:pt x="10093" y="15867"/>
                </a:cubicBezTo>
                <a:cubicBezTo>
                  <a:pt x="10234" y="15867"/>
                  <a:pt x="10370" y="15779"/>
                  <a:pt x="10351" y="15609"/>
                </a:cubicBezTo>
                <a:cubicBezTo>
                  <a:pt x="10229" y="14269"/>
                  <a:pt x="9759" y="12895"/>
                  <a:pt x="9272" y="11642"/>
                </a:cubicBezTo>
                <a:cubicBezTo>
                  <a:pt x="9098" y="11173"/>
                  <a:pt x="8889" y="10703"/>
                  <a:pt x="8663" y="10251"/>
                </a:cubicBezTo>
                <a:cubicBezTo>
                  <a:pt x="8924" y="10251"/>
                  <a:pt x="9411" y="10320"/>
                  <a:pt x="9463" y="10320"/>
                </a:cubicBezTo>
                <a:cubicBezTo>
                  <a:pt x="9513" y="10327"/>
                  <a:pt x="9563" y="10331"/>
                  <a:pt x="9614" y="10331"/>
                </a:cubicBezTo>
                <a:cubicBezTo>
                  <a:pt x="9940" y="10331"/>
                  <a:pt x="10291" y="10197"/>
                  <a:pt x="10577" y="10077"/>
                </a:cubicBezTo>
                <a:cubicBezTo>
                  <a:pt x="10925" y="9920"/>
                  <a:pt x="11255" y="9694"/>
                  <a:pt x="11534" y="9416"/>
                </a:cubicBezTo>
                <a:cubicBezTo>
                  <a:pt x="11586" y="9364"/>
                  <a:pt x="11638" y="9311"/>
                  <a:pt x="11690" y="9259"/>
                </a:cubicBezTo>
                <a:cubicBezTo>
                  <a:pt x="11899" y="9016"/>
                  <a:pt x="12055" y="8737"/>
                  <a:pt x="12160" y="8424"/>
                </a:cubicBezTo>
                <a:lnTo>
                  <a:pt x="12160" y="8424"/>
                </a:lnTo>
                <a:cubicBezTo>
                  <a:pt x="11654" y="8647"/>
                  <a:pt x="10972" y="8828"/>
                  <a:pt x="10342" y="8828"/>
                </a:cubicBezTo>
                <a:cubicBezTo>
                  <a:pt x="9889" y="8828"/>
                  <a:pt x="9463" y="8734"/>
                  <a:pt x="9150" y="8494"/>
                </a:cubicBezTo>
                <a:cubicBezTo>
                  <a:pt x="9429" y="8076"/>
                  <a:pt x="10055" y="8111"/>
                  <a:pt x="10490" y="8076"/>
                </a:cubicBezTo>
                <a:cubicBezTo>
                  <a:pt x="11829" y="7920"/>
                  <a:pt x="12247" y="7085"/>
                  <a:pt x="11916" y="6145"/>
                </a:cubicBezTo>
                <a:cubicBezTo>
                  <a:pt x="11899" y="6111"/>
                  <a:pt x="11899" y="6076"/>
                  <a:pt x="11881" y="6024"/>
                </a:cubicBezTo>
                <a:cubicBezTo>
                  <a:pt x="11760" y="5745"/>
                  <a:pt x="11586" y="5449"/>
                  <a:pt x="11342" y="5171"/>
                </a:cubicBezTo>
                <a:cubicBezTo>
                  <a:pt x="10953" y="6095"/>
                  <a:pt x="9765" y="6535"/>
                  <a:pt x="8803" y="6535"/>
                </a:cubicBezTo>
                <a:cubicBezTo>
                  <a:pt x="8732" y="6535"/>
                  <a:pt x="8662" y="6533"/>
                  <a:pt x="8594" y="6528"/>
                </a:cubicBezTo>
                <a:cubicBezTo>
                  <a:pt x="8524" y="6511"/>
                  <a:pt x="8454" y="6493"/>
                  <a:pt x="8437" y="6441"/>
                </a:cubicBezTo>
                <a:cubicBezTo>
                  <a:pt x="8437" y="6389"/>
                  <a:pt x="8454" y="6371"/>
                  <a:pt x="8472" y="6337"/>
                </a:cubicBezTo>
                <a:cubicBezTo>
                  <a:pt x="8576" y="6198"/>
                  <a:pt x="8733" y="6111"/>
                  <a:pt x="8889" y="6024"/>
                </a:cubicBezTo>
                <a:cubicBezTo>
                  <a:pt x="9220" y="5850"/>
                  <a:pt x="9550" y="5693"/>
                  <a:pt x="9864" y="5502"/>
                </a:cubicBezTo>
                <a:cubicBezTo>
                  <a:pt x="10177" y="5293"/>
                  <a:pt x="10455" y="5032"/>
                  <a:pt x="10629" y="4701"/>
                </a:cubicBezTo>
                <a:cubicBezTo>
                  <a:pt x="10768" y="4423"/>
                  <a:pt x="10559" y="4093"/>
                  <a:pt x="10264" y="3814"/>
                </a:cubicBezTo>
                <a:cubicBezTo>
                  <a:pt x="10229" y="3779"/>
                  <a:pt x="10211" y="3745"/>
                  <a:pt x="10177" y="3727"/>
                </a:cubicBezTo>
                <a:cubicBezTo>
                  <a:pt x="9951" y="3501"/>
                  <a:pt x="9690" y="3310"/>
                  <a:pt x="9550" y="3188"/>
                </a:cubicBezTo>
                <a:cubicBezTo>
                  <a:pt x="9429" y="3965"/>
                  <a:pt x="8694" y="4901"/>
                  <a:pt x="7906" y="4901"/>
                </a:cubicBezTo>
                <a:cubicBezTo>
                  <a:pt x="7794" y="4901"/>
                  <a:pt x="7680" y="4882"/>
                  <a:pt x="7567" y="4841"/>
                </a:cubicBezTo>
                <a:cubicBezTo>
                  <a:pt x="7498" y="4823"/>
                  <a:pt x="8524" y="3797"/>
                  <a:pt x="8594" y="3710"/>
                </a:cubicBezTo>
                <a:cubicBezTo>
                  <a:pt x="9098" y="3153"/>
                  <a:pt x="8872" y="2666"/>
                  <a:pt x="8472" y="2249"/>
                </a:cubicBezTo>
                <a:cubicBezTo>
                  <a:pt x="8437" y="2214"/>
                  <a:pt x="8402" y="2196"/>
                  <a:pt x="8368" y="2162"/>
                </a:cubicBezTo>
                <a:cubicBezTo>
                  <a:pt x="8211" y="2005"/>
                  <a:pt x="8037" y="1866"/>
                  <a:pt x="7880" y="1744"/>
                </a:cubicBezTo>
                <a:cubicBezTo>
                  <a:pt x="7759" y="2405"/>
                  <a:pt x="7533" y="3292"/>
                  <a:pt x="6767" y="3414"/>
                </a:cubicBezTo>
                <a:cubicBezTo>
                  <a:pt x="6593" y="2649"/>
                  <a:pt x="7237" y="1953"/>
                  <a:pt x="6819" y="1222"/>
                </a:cubicBezTo>
                <a:cubicBezTo>
                  <a:pt x="6715" y="1066"/>
                  <a:pt x="6628" y="961"/>
                  <a:pt x="6506" y="874"/>
                </a:cubicBezTo>
                <a:cubicBezTo>
                  <a:pt x="6471" y="857"/>
                  <a:pt x="6419" y="822"/>
                  <a:pt x="6384" y="805"/>
                </a:cubicBezTo>
                <a:cubicBezTo>
                  <a:pt x="6332" y="770"/>
                  <a:pt x="6263" y="735"/>
                  <a:pt x="6193" y="700"/>
                </a:cubicBezTo>
                <a:cubicBezTo>
                  <a:pt x="6141" y="683"/>
                  <a:pt x="5689" y="509"/>
                  <a:pt x="5689" y="457"/>
                </a:cubicBezTo>
                <a:cubicBezTo>
                  <a:pt x="5689" y="1210"/>
                  <a:pt x="5673" y="2948"/>
                  <a:pt x="4715" y="2948"/>
                </a:cubicBezTo>
                <a:cubicBezTo>
                  <a:pt x="4655" y="2948"/>
                  <a:pt x="4591" y="2941"/>
                  <a:pt x="4523" y="2927"/>
                </a:cubicBezTo>
                <a:cubicBezTo>
                  <a:pt x="4436" y="2910"/>
                  <a:pt x="4836" y="1292"/>
                  <a:pt x="4854" y="1153"/>
                </a:cubicBezTo>
                <a:cubicBezTo>
                  <a:pt x="4888" y="874"/>
                  <a:pt x="4906" y="561"/>
                  <a:pt x="4732" y="335"/>
                </a:cubicBezTo>
                <a:cubicBezTo>
                  <a:pt x="4593" y="144"/>
                  <a:pt x="4332" y="74"/>
                  <a:pt x="4071" y="57"/>
                </a:cubicBezTo>
                <a:cubicBezTo>
                  <a:pt x="4036" y="57"/>
                  <a:pt x="3984" y="39"/>
                  <a:pt x="3949" y="39"/>
                </a:cubicBezTo>
                <a:cubicBezTo>
                  <a:pt x="3845" y="39"/>
                  <a:pt x="3723" y="39"/>
                  <a:pt x="3636" y="22"/>
                </a:cubicBezTo>
                <a:lnTo>
                  <a:pt x="3636" y="22"/>
                </a:lnTo>
                <a:cubicBezTo>
                  <a:pt x="3688" y="405"/>
                  <a:pt x="3845" y="1118"/>
                  <a:pt x="3323" y="1205"/>
                </a:cubicBezTo>
                <a:cubicBezTo>
                  <a:pt x="3309" y="1207"/>
                  <a:pt x="3296" y="1208"/>
                  <a:pt x="3283" y="1208"/>
                </a:cubicBezTo>
                <a:cubicBezTo>
                  <a:pt x="3018" y="1208"/>
                  <a:pt x="2922" y="710"/>
                  <a:pt x="2905" y="544"/>
                </a:cubicBezTo>
                <a:cubicBezTo>
                  <a:pt x="2830" y="75"/>
                  <a:pt x="2583" y="1"/>
                  <a:pt x="22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4"/>
          <p:cNvGrpSpPr/>
          <p:nvPr/>
        </p:nvGrpSpPr>
        <p:grpSpPr>
          <a:xfrm>
            <a:off x="-713415" y="3281549"/>
            <a:ext cx="1303968" cy="2262850"/>
            <a:chOff x="-534833" y="1851499"/>
            <a:chExt cx="1303968" cy="2262850"/>
          </a:xfrm>
        </p:grpSpPr>
        <p:sp>
          <p:nvSpPr>
            <p:cNvPr id="395" name="Google Shape;395;p4"/>
            <p:cNvSpPr/>
            <p:nvPr/>
          </p:nvSpPr>
          <p:spPr>
            <a:xfrm>
              <a:off x="-44669" y="2069745"/>
              <a:ext cx="630538" cy="2044604"/>
            </a:xfrm>
            <a:custGeom>
              <a:avLst/>
              <a:gdLst/>
              <a:ahLst/>
              <a:cxnLst/>
              <a:rect l="l" t="t" r="r" b="b"/>
              <a:pathLst>
                <a:path w="5498" h="17828" extrusionOk="0">
                  <a:moveTo>
                    <a:pt x="1346" y="0"/>
                  </a:moveTo>
                  <a:cubicBezTo>
                    <a:pt x="1305" y="0"/>
                    <a:pt x="1265" y="29"/>
                    <a:pt x="1253" y="67"/>
                  </a:cubicBezTo>
                  <a:cubicBezTo>
                    <a:pt x="0" y="3511"/>
                    <a:pt x="1757" y="7668"/>
                    <a:pt x="3305" y="11339"/>
                  </a:cubicBezTo>
                  <a:cubicBezTo>
                    <a:pt x="4314" y="13740"/>
                    <a:pt x="5289" y="16018"/>
                    <a:pt x="5219" y="17723"/>
                  </a:cubicBezTo>
                  <a:cubicBezTo>
                    <a:pt x="5202" y="17775"/>
                    <a:pt x="5254" y="17828"/>
                    <a:pt x="5323" y="17828"/>
                  </a:cubicBezTo>
                  <a:lnTo>
                    <a:pt x="5358" y="17828"/>
                  </a:lnTo>
                  <a:cubicBezTo>
                    <a:pt x="5393" y="17810"/>
                    <a:pt x="5428" y="17775"/>
                    <a:pt x="5428" y="17723"/>
                  </a:cubicBezTo>
                  <a:cubicBezTo>
                    <a:pt x="5497" y="15984"/>
                    <a:pt x="4523" y="13687"/>
                    <a:pt x="3497" y="11252"/>
                  </a:cubicBezTo>
                  <a:cubicBezTo>
                    <a:pt x="1966" y="7616"/>
                    <a:pt x="226" y="3511"/>
                    <a:pt x="1462" y="154"/>
                  </a:cubicBezTo>
                  <a:cubicBezTo>
                    <a:pt x="1479" y="84"/>
                    <a:pt x="1462" y="32"/>
                    <a:pt x="1392" y="14"/>
                  </a:cubicBezTo>
                  <a:cubicBezTo>
                    <a:pt x="1377" y="5"/>
                    <a:pt x="1361" y="0"/>
                    <a:pt x="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-80566" y="1851499"/>
              <a:ext cx="423073" cy="784560"/>
            </a:xfrm>
            <a:custGeom>
              <a:avLst/>
              <a:gdLst/>
              <a:ahLst/>
              <a:cxnLst/>
              <a:rect l="l" t="t" r="r" b="b"/>
              <a:pathLst>
                <a:path w="3689" h="6841" extrusionOk="0">
                  <a:moveTo>
                    <a:pt x="2759" y="1"/>
                  </a:moveTo>
                  <a:cubicBezTo>
                    <a:pt x="2272" y="1"/>
                    <a:pt x="2026" y="953"/>
                    <a:pt x="1079" y="2126"/>
                  </a:cubicBezTo>
                  <a:cubicBezTo>
                    <a:pt x="0" y="3500"/>
                    <a:pt x="331" y="4353"/>
                    <a:pt x="1427" y="6840"/>
                  </a:cubicBezTo>
                  <a:cubicBezTo>
                    <a:pt x="1583" y="6040"/>
                    <a:pt x="1444" y="4996"/>
                    <a:pt x="2088" y="3657"/>
                  </a:cubicBezTo>
                  <a:cubicBezTo>
                    <a:pt x="2714" y="2335"/>
                    <a:pt x="3688" y="439"/>
                    <a:pt x="3010" y="73"/>
                  </a:cubicBezTo>
                  <a:cubicBezTo>
                    <a:pt x="2918" y="24"/>
                    <a:pt x="2836" y="1"/>
                    <a:pt x="2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-363952" y="2416437"/>
              <a:ext cx="512871" cy="466997"/>
            </a:xfrm>
            <a:custGeom>
              <a:avLst/>
              <a:gdLst/>
              <a:ahLst/>
              <a:cxnLst/>
              <a:rect l="l" t="t" r="r" b="b"/>
              <a:pathLst>
                <a:path w="4472" h="4072" extrusionOk="0">
                  <a:moveTo>
                    <a:pt x="645" y="1"/>
                  </a:moveTo>
                  <a:cubicBezTo>
                    <a:pt x="1" y="18"/>
                    <a:pt x="662" y="1323"/>
                    <a:pt x="1462" y="2193"/>
                  </a:cubicBezTo>
                  <a:cubicBezTo>
                    <a:pt x="2262" y="3062"/>
                    <a:pt x="2976" y="3984"/>
                    <a:pt x="4472" y="4071"/>
                  </a:cubicBezTo>
                  <a:cubicBezTo>
                    <a:pt x="4472" y="4071"/>
                    <a:pt x="4089" y="2993"/>
                    <a:pt x="2906" y="2262"/>
                  </a:cubicBezTo>
                  <a:cubicBezTo>
                    <a:pt x="1723" y="1532"/>
                    <a:pt x="1271" y="1"/>
                    <a:pt x="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40891" y="2251062"/>
              <a:ext cx="354835" cy="632373"/>
            </a:xfrm>
            <a:custGeom>
              <a:avLst/>
              <a:gdLst/>
              <a:ahLst/>
              <a:cxnLst/>
              <a:rect l="l" t="t" r="r" b="b"/>
              <a:pathLst>
                <a:path w="3094" h="5514" extrusionOk="0">
                  <a:moveTo>
                    <a:pt x="2695" y="0"/>
                  </a:moveTo>
                  <a:cubicBezTo>
                    <a:pt x="2674" y="0"/>
                    <a:pt x="2651" y="6"/>
                    <a:pt x="2627" y="16"/>
                  </a:cubicBezTo>
                  <a:cubicBezTo>
                    <a:pt x="2140" y="225"/>
                    <a:pt x="2279" y="1634"/>
                    <a:pt x="1131" y="2487"/>
                  </a:cubicBezTo>
                  <a:cubicBezTo>
                    <a:pt x="0" y="3322"/>
                    <a:pt x="70" y="5513"/>
                    <a:pt x="70" y="5513"/>
                  </a:cubicBezTo>
                  <a:cubicBezTo>
                    <a:pt x="922" y="5270"/>
                    <a:pt x="1026" y="4104"/>
                    <a:pt x="2053" y="2904"/>
                  </a:cubicBezTo>
                  <a:cubicBezTo>
                    <a:pt x="3043" y="1765"/>
                    <a:pt x="3094" y="0"/>
                    <a:pt x="2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-517515" y="2595690"/>
              <a:ext cx="758183" cy="551635"/>
            </a:xfrm>
            <a:custGeom>
              <a:avLst/>
              <a:gdLst/>
              <a:ahLst/>
              <a:cxnLst/>
              <a:rect l="l" t="t" r="r" b="b"/>
              <a:pathLst>
                <a:path w="6611" h="4810" extrusionOk="0">
                  <a:moveTo>
                    <a:pt x="561" y="1"/>
                  </a:moveTo>
                  <a:cubicBezTo>
                    <a:pt x="533" y="1"/>
                    <a:pt x="509" y="7"/>
                    <a:pt x="488" y="21"/>
                  </a:cubicBezTo>
                  <a:cubicBezTo>
                    <a:pt x="0" y="351"/>
                    <a:pt x="1827" y="1830"/>
                    <a:pt x="2540" y="3187"/>
                  </a:cubicBezTo>
                  <a:cubicBezTo>
                    <a:pt x="3079" y="4187"/>
                    <a:pt x="4166" y="4809"/>
                    <a:pt x="5341" y="4809"/>
                  </a:cubicBezTo>
                  <a:cubicBezTo>
                    <a:pt x="5760" y="4809"/>
                    <a:pt x="6190" y="4730"/>
                    <a:pt x="6611" y="4561"/>
                  </a:cubicBezTo>
                  <a:cubicBezTo>
                    <a:pt x="6611" y="4561"/>
                    <a:pt x="6037" y="3709"/>
                    <a:pt x="4593" y="3413"/>
                  </a:cubicBezTo>
                  <a:cubicBezTo>
                    <a:pt x="3195" y="3147"/>
                    <a:pt x="1161" y="1"/>
                    <a:pt x="5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232639" y="2461967"/>
              <a:ext cx="385112" cy="642924"/>
            </a:xfrm>
            <a:custGeom>
              <a:avLst/>
              <a:gdLst/>
              <a:ahLst/>
              <a:cxnLst/>
              <a:rect l="l" t="t" r="r" b="b"/>
              <a:pathLst>
                <a:path w="3358" h="5606" extrusionOk="0">
                  <a:moveTo>
                    <a:pt x="3109" y="1"/>
                  </a:moveTo>
                  <a:cubicBezTo>
                    <a:pt x="3074" y="1"/>
                    <a:pt x="3021" y="80"/>
                    <a:pt x="2940" y="265"/>
                  </a:cubicBezTo>
                  <a:cubicBezTo>
                    <a:pt x="2505" y="1222"/>
                    <a:pt x="2505" y="3240"/>
                    <a:pt x="1322" y="3796"/>
                  </a:cubicBezTo>
                  <a:cubicBezTo>
                    <a:pt x="139" y="4335"/>
                    <a:pt x="0" y="5605"/>
                    <a:pt x="0" y="5605"/>
                  </a:cubicBezTo>
                  <a:cubicBezTo>
                    <a:pt x="2679" y="5083"/>
                    <a:pt x="3358" y="3153"/>
                    <a:pt x="3201" y="2161"/>
                  </a:cubicBezTo>
                  <a:cubicBezTo>
                    <a:pt x="3075" y="1375"/>
                    <a:pt x="3254" y="1"/>
                    <a:pt x="3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-534833" y="3042388"/>
              <a:ext cx="923214" cy="323870"/>
            </a:xfrm>
            <a:custGeom>
              <a:avLst/>
              <a:gdLst/>
              <a:ahLst/>
              <a:cxnLst/>
              <a:rect l="l" t="t" r="r" b="b"/>
              <a:pathLst>
                <a:path w="8050" h="2824" extrusionOk="0">
                  <a:moveTo>
                    <a:pt x="998" y="1"/>
                  </a:moveTo>
                  <a:cubicBezTo>
                    <a:pt x="971" y="1"/>
                    <a:pt x="944" y="2"/>
                    <a:pt x="917" y="5"/>
                  </a:cubicBezTo>
                  <a:cubicBezTo>
                    <a:pt x="1" y="122"/>
                    <a:pt x="2242" y="2805"/>
                    <a:pt x="4098" y="2805"/>
                  </a:cubicBezTo>
                  <a:cubicBezTo>
                    <a:pt x="4181" y="2805"/>
                    <a:pt x="4263" y="2800"/>
                    <a:pt x="4344" y="2788"/>
                  </a:cubicBezTo>
                  <a:cubicBezTo>
                    <a:pt x="6257" y="2527"/>
                    <a:pt x="8049" y="2823"/>
                    <a:pt x="7510" y="2406"/>
                  </a:cubicBezTo>
                  <a:cubicBezTo>
                    <a:pt x="7510" y="2406"/>
                    <a:pt x="6147" y="1412"/>
                    <a:pt x="4794" y="1412"/>
                  </a:cubicBezTo>
                  <a:cubicBezTo>
                    <a:pt x="4649" y="1412"/>
                    <a:pt x="4504" y="1424"/>
                    <a:pt x="4361" y="1449"/>
                  </a:cubicBezTo>
                  <a:cubicBezTo>
                    <a:pt x="4260" y="1467"/>
                    <a:pt x="4162" y="1475"/>
                    <a:pt x="4066" y="1475"/>
                  </a:cubicBezTo>
                  <a:cubicBezTo>
                    <a:pt x="2772" y="1475"/>
                    <a:pt x="1865" y="1"/>
                    <a:pt x="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22437" y="2789049"/>
              <a:ext cx="446698" cy="515165"/>
            </a:xfrm>
            <a:custGeom>
              <a:avLst/>
              <a:gdLst/>
              <a:ahLst/>
              <a:cxnLst/>
              <a:rect l="l" t="t" r="r" b="b"/>
              <a:pathLst>
                <a:path w="3895" h="4492" extrusionOk="0">
                  <a:moveTo>
                    <a:pt x="3600" y="1"/>
                  </a:moveTo>
                  <a:cubicBezTo>
                    <a:pt x="3551" y="1"/>
                    <a:pt x="3479" y="50"/>
                    <a:pt x="3375" y="161"/>
                  </a:cubicBezTo>
                  <a:cubicBezTo>
                    <a:pt x="2627" y="927"/>
                    <a:pt x="2592" y="2875"/>
                    <a:pt x="1357" y="3223"/>
                  </a:cubicBezTo>
                  <a:cubicBezTo>
                    <a:pt x="122" y="3554"/>
                    <a:pt x="0" y="4476"/>
                    <a:pt x="0" y="4476"/>
                  </a:cubicBezTo>
                  <a:cubicBezTo>
                    <a:pt x="36" y="4486"/>
                    <a:pt x="84" y="4491"/>
                    <a:pt x="143" y="4491"/>
                  </a:cubicBezTo>
                  <a:cubicBezTo>
                    <a:pt x="960" y="4491"/>
                    <a:pt x="3792" y="3507"/>
                    <a:pt x="3549" y="2614"/>
                  </a:cubicBezTo>
                  <a:cubicBezTo>
                    <a:pt x="3325" y="1794"/>
                    <a:pt x="3895" y="1"/>
                    <a:pt x="3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4"/>
          <p:cNvSpPr/>
          <p:nvPr/>
        </p:nvSpPr>
        <p:spPr>
          <a:xfrm>
            <a:off x="7671450" y="1945975"/>
            <a:ext cx="2181251" cy="3416388"/>
          </a:xfrm>
          <a:custGeom>
            <a:avLst/>
            <a:gdLst/>
            <a:ahLst/>
            <a:cxnLst/>
            <a:rect l="l" t="t" r="r" b="b"/>
            <a:pathLst>
              <a:path w="11396" h="17849" extrusionOk="0">
                <a:moveTo>
                  <a:pt x="10699" y="4436"/>
                </a:moveTo>
                <a:cubicBezTo>
                  <a:pt x="10699" y="4436"/>
                  <a:pt x="10699" y="4436"/>
                  <a:pt x="10682" y="4436"/>
                </a:cubicBezTo>
                <a:cubicBezTo>
                  <a:pt x="10682" y="4436"/>
                  <a:pt x="10682" y="4436"/>
                  <a:pt x="10682" y="4436"/>
                </a:cubicBezTo>
                <a:cubicBezTo>
                  <a:pt x="10682" y="4454"/>
                  <a:pt x="10699" y="4454"/>
                  <a:pt x="10699" y="4454"/>
                </a:cubicBezTo>
                <a:cubicBezTo>
                  <a:pt x="10699" y="4454"/>
                  <a:pt x="10699" y="4436"/>
                  <a:pt x="10699" y="4436"/>
                </a:cubicBezTo>
                <a:close/>
                <a:moveTo>
                  <a:pt x="7116" y="2958"/>
                </a:moveTo>
                <a:cubicBezTo>
                  <a:pt x="7116" y="2958"/>
                  <a:pt x="7133" y="2975"/>
                  <a:pt x="7133" y="2975"/>
                </a:cubicBezTo>
                <a:cubicBezTo>
                  <a:pt x="7168" y="2975"/>
                  <a:pt x="7185" y="2958"/>
                  <a:pt x="7185" y="2923"/>
                </a:cubicBezTo>
                <a:cubicBezTo>
                  <a:pt x="7151" y="2906"/>
                  <a:pt x="7133" y="2923"/>
                  <a:pt x="7116" y="2958"/>
                </a:cubicBezTo>
                <a:close/>
                <a:moveTo>
                  <a:pt x="7585" y="1931"/>
                </a:moveTo>
                <a:cubicBezTo>
                  <a:pt x="7585" y="1914"/>
                  <a:pt x="7585" y="1897"/>
                  <a:pt x="7568" y="1914"/>
                </a:cubicBezTo>
                <a:cubicBezTo>
                  <a:pt x="7551" y="1914"/>
                  <a:pt x="7533" y="1931"/>
                  <a:pt x="7533" y="1949"/>
                </a:cubicBezTo>
                <a:cubicBezTo>
                  <a:pt x="7533" y="1966"/>
                  <a:pt x="7551" y="1984"/>
                  <a:pt x="7568" y="1984"/>
                </a:cubicBezTo>
                <a:cubicBezTo>
                  <a:pt x="7585" y="1966"/>
                  <a:pt x="7585" y="1949"/>
                  <a:pt x="7585" y="1931"/>
                </a:cubicBezTo>
                <a:moveTo>
                  <a:pt x="7951" y="1601"/>
                </a:moveTo>
                <a:cubicBezTo>
                  <a:pt x="7899" y="1601"/>
                  <a:pt x="7864" y="1584"/>
                  <a:pt x="7829" y="1653"/>
                </a:cubicBezTo>
                <a:cubicBezTo>
                  <a:pt x="7881" y="1653"/>
                  <a:pt x="7916" y="1653"/>
                  <a:pt x="7951" y="1601"/>
                </a:cubicBezTo>
                <a:close/>
                <a:moveTo>
                  <a:pt x="9308" y="1566"/>
                </a:moveTo>
                <a:cubicBezTo>
                  <a:pt x="9308" y="1531"/>
                  <a:pt x="9290" y="1497"/>
                  <a:pt x="9255" y="1462"/>
                </a:cubicBezTo>
                <a:cubicBezTo>
                  <a:pt x="9255" y="1514"/>
                  <a:pt x="9273" y="1549"/>
                  <a:pt x="9308" y="1566"/>
                </a:cubicBezTo>
                <a:close/>
                <a:moveTo>
                  <a:pt x="5968" y="1201"/>
                </a:moveTo>
                <a:cubicBezTo>
                  <a:pt x="5915" y="1183"/>
                  <a:pt x="5881" y="1218"/>
                  <a:pt x="5846" y="1236"/>
                </a:cubicBezTo>
                <a:cubicBezTo>
                  <a:pt x="5881" y="1236"/>
                  <a:pt x="5933" y="1236"/>
                  <a:pt x="5968" y="1201"/>
                </a:cubicBezTo>
                <a:close/>
                <a:moveTo>
                  <a:pt x="6785" y="2245"/>
                </a:moveTo>
                <a:cubicBezTo>
                  <a:pt x="6785" y="2262"/>
                  <a:pt x="6803" y="2262"/>
                  <a:pt x="6820" y="2262"/>
                </a:cubicBezTo>
                <a:cubicBezTo>
                  <a:pt x="6837" y="2262"/>
                  <a:pt x="6872" y="2262"/>
                  <a:pt x="6872" y="2227"/>
                </a:cubicBezTo>
                <a:cubicBezTo>
                  <a:pt x="6872" y="2210"/>
                  <a:pt x="6837" y="2210"/>
                  <a:pt x="6837" y="2210"/>
                </a:cubicBezTo>
                <a:cubicBezTo>
                  <a:pt x="6803" y="2210"/>
                  <a:pt x="6785" y="2210"/>
                  <a:pt x="6785" y="2245"/>
                </a:cubicBezTo>
                <a:close/>
                <a:moveTo>
                  <a:pt x="6350" y="3584"/>
                </a:moveTo>
                <a:cubicBezTo>
                  <a:pt x="6385" y="3549"/>
                  <a:pt x="6385" y="3549"/>
                  <a:pt x="6385" y="3480"/>
                </a:cubicBezTo>
                <a:cubicBezTo>
                  <a:pt x="6350" y="3515"/>
                  <a:pt x="6350" y="3549"/>
                  <a:pt x="6350" y="3584"/>
                </a:cubicBezTo>
                <a:close/>
                <a:moveTo>
                  <a:pt x="7481" y="2680"/>
                </a:moveTo>
                <a:cubicBezTo>
                  <a:pt x="7429" y="2662"/>
                  <a:pt x="7394" y="2680"/>
                  <a:pt x="7342" y="2697"/>
                </a:cubicBezTo>
                <a:cubicBezTo>
                  <a:pt x="7411" y="2714"/>
                  <a:pt x="7411" y="2714"/>
                  <a:pt x="7481" y="2680"/>
                </a:cubicBezTo>
                <a:close/>
                <a:moveTo>
                  <a:pt x="7325" y="2366"/>
                </a:moveTo>
                <a:cubicBezTo>
                  <a:pt x="7359" y="2401"/>
                  <a:pt x="7359" y="2401"/>
                  <a:pt x="7429" y="2384"/>
                </a:cubicBezTo>
                <a:cubicBezTo>
                  <a:pt x="7377" y="2366"/>
                  <a:pt x="7359" y="2366"/>
                  <a:pt x="7325" y="2366"/>
                </a:cubicBezTo>
                <a:close/>
                <a:moveTo>
                  <a:pt x="7446" y="1653"/>
                </a:moveTo>
                <a:cubicBezTo>
                  <a:pt x="7411" y="1636"/>
                  <a:pt x="7411" y="1636"/>
                  <a:pt x="7342" y="1636"/>
                </a:cubicBezTo>
                <a:cubicBezTo>
                  <a:pt x="7377" y="1671"/>
                  <a:pt x="7411" y="1653"/>
                  <a:pt x="7446" y="1653"/>
                </a:cubicBezTo>
                <a:close/>
                <a:moveTo>
                  <a:pt x="7933" y="1357"/>
                </a:moveTo>
                <a:cubicBezTo>
                  <a:pt x="7986" y="1357"/>
                  <a:pt x="8020" y="1357"/>
                  <a:pt x="8073" y="1340"/>
                </a:cubicBezTo>
                <a:cubicBezTo>
                  <a:pt x="8003" y="1323"/>
                  <a:pt x="8003" y="1323"/>
                  <a:pt x="7933" y="1357"/>
                </a:cubicBezTo>
                <a:close/>
                <a:moveTo>
                  <a:pt x="4002" y="3984"/>
                </a:moveTo>
                <a:cubicBezTo>
                  <a:pt x="3967" y="4036"/>
                  <a:pt x="3985" y="4071"/>
                  <a:pt x="4002" y="4123"/>
                </a:cubicBezTo>
                <a:cubicBezTo>
                  <a:pt x="4002" y="4123"/>
                  <a:pt x="4002" y="4123"/>
                  <a:pt x="4002" y="4123"/>
                </a:cubicBezTo>
                <a:cubicBezTo>
                  <a:pt x="4019" y="4089"/>
                  <a:pt x="4019" y="4036"/>
                  <a:pt x="4002" y="3984"/>
                </a:cubicBezTo>
                <a:close/>
                <a:moveTo>
                  <a:pt x="8160" y="4193"/>
                </a:moveTo>
                <a:cubicBezTo>
                  <a:pt x="8160" y="4210"/>
                  <a:pt x="8177" y="4193"/>
                  <a:pt x="8194" y="4193"/>
                </a:cubicBezTo>
                <a:cubicBezTo>
                  <a:pt x="8194" y="4158"/>
                  <a:pt x="8177" y="4141"/>
                  <a:pt x="8142" y="4106"/>
                </a:cubicBezTo>
                <a:cubicBezTo>
                  <a:pt x="8125" y="4158"/>
                  <a:pt x="8142" y="4176"/>
                  <a:pt x="8160" y="4193"/>
                </a:cubicBezTo>
                <a:close/>
                <a:moveTo>
                  <a:pt x="5707" y="3132"/>
                </a:moveTo>
                <a:cubicBezTo>
                  <a:pt x="5672" y="3149"/>
                  <a:pt x="5672" y="3201"/>
                  <a:pt x="5655" y="3236"/>
                </a:cubicBezTo>
                <a:cubicBezTo>
                  <a:pt x="5689" y="3201"/>
                  <a:pt x="5707" y="3167"/>
                  <a:pt x="5707" y="3132"/>
                </a:cubicBezTo>
                <a:close/>
                <a:moveTo>
                  <a:pt x="7968" y="1253"/>
                </a:moveTo>
                <a:cubicBezTo>
                  <a:pt x="8038" y="1288"/>
                  <a:pt x="8090" y="1288"/>
                  <a:pt x="8160" y="1253"/>
                </a:cubicBezTo>
                <a:cubicBezTo>
                  <a:pt x="8090" y="1236"/>
                  <a:pt x="8038" y="1236"/>
                  <a:pt x="7968" y="1253"/>
                </a:cubicBezTo>
                <a:close/>
                <a:moveTo>
                  <a:pt x="10699" y="2697"/>
                </a:moveTo>
                <a:cubicBezTo>
                  <a:pt x="10647" y="2627"/>
                  <a:pt x="10578" y="2662"/>
                  <a:pt x="10525" y="2662"/>
                </a:cubicBezTo>
                <a:cubicBezTo>
                  <a:pt x="10578" y="2680"/>
                  <a:pt x="10630" y="2680"/>
                  <a:pt x="10699" y="2697"/>
                </a:cubicBezTo>
                <a:close/>
                <a:moveTo>
                  <a:pt x="8281" y="4210"/>
                </a:moveTo>
                <a:cubicBezTo>
                  <a:pt x="8299" y="4158"/>
                  <a:pt x="8264" y="4123"/>
                  <a:pt x="8229" y="4089"/>
                </a:cubicBezTo>
                <a:cubicBezTo>
                  <a:pt x="8229" y="4141"/>
                  <a:pt x="8246" y="4176"/>
                  <a:pt x="8281" y="4210"/>
                </a:cubicBezTo>
                <a:close/>
                <a:moveTo>
                  <a:pt x="6437" y="2419"/>
                </a:moveTo>
                <a:cubicBezTo>
                  <a:pt x="6490" y="2419"/>
                  <a:pt x="6542" y="2419"/>
                  <a:pt x="6576" y="2366"/>
                </a:cubicBezTo>
                <a:cubicBezTo>
                  <a:pt x="6524" y="2366"/>
                  <a:pt x="6472" y="2366"/>
                  <a:pt x="6437" y="2419"/>
                </a:cubicBezTo>
                <a:close/>
                <a:moveTo>
                  <a:pt x="7203" y="3323"/>
                </a:moveTo>
                <a:cubicBezTo>
                  <a:pt x="7203" y="3323"/>
                  <a:pt x="7203" y="3341"/>
                  <a:pt x="7220" y="3341"/>
                </a:cubicBezTo>
                <a:cubicBezTo>
                  <a:pt x="7255" y="3341"/>
                  <a:pt x="7307" y="3323"/>
                  <a:pt x="7342" y="3306"/>
                </a:cubicBezTo>
                <a:cubicBezTo>
                  <a:pt x="7290" y="3271"/>
                  <a:pt x="7238" y="3288"/>
                  <a:pt x="7203" y="3323"/>
                </a:cubicBezTo>
                <a:close/>
                <a:moveTo>
                  <a:pt x="6994" y="3462"/>
                </a:moveTo>
                <a:cubicBezTo>
                  <a:pt x="6994" y="3428"/>
                  <a:pt x="6959" y="3428"/>
                  <a:pt x="6924" y="3428"/>
                </a:cubicBezTo>
                <a:cubicBezTo>
                  <a:pt x="6907" y="3428"/>
                  <a:pt x="6890" y="3428"/>
                  <a:pt x="6907" y="3445"/>
                </a:cubicBezTo>
                <a:cubicBezTo>
                  <a:pt x="6907" y="3480"/>
                  <a:pt x="6942" y="3480"/>
                  <a:pt x="6977" y="3497"/>
                </a:cubicBezTo>
                <a:cubicBezTo>
                  <a:pt x="6994" y="3497"/>
                  <a:pt x="6994" y="3480"/>
                  <a:pt x="6994" y="3462"/>
                </a:cubicBezTo>
                <a:close/>
                <a:moveTo>
                  <a:pt x="7516" y="1497"/>
                </a:moveTo>
                <a:cubicBezTo>
                  <a:pt x="7498" y="1549"/>
                  <a:pt x="7533" y="1601"/>
                  <a:pt x="7568" y="1653"/>
                </a:cubicBezTo>
                <a:cubicBezTo>
                  <a:pt x="7568" y="1584"/>
                  <a:pt x="7533" y="1549"/>
                  <a:pt x="7516" y="1497"/>
                </a:cubicBezTo>
                <a:close/>
                <a:moveTo>
                  <a:pt x="6820" y="3567"/>
                </a:moveTo>
                <a:cubicBezTo>
                  <a:pt x="6803" y="3601"/>
                  <a:pt x="6768" y="3619"/>
                  <a:pt x="6785" y="3671"/>
                </a:cubicBezTo>
                <a:cubicBezTo>
                  <a:pt x="6785" y="3671"/>
                  <a:pt x="6785" y="3688"/>
                  <a:pt x="6803" y="3671"/>
                </a:cubicBezTo>
                <a:cubicBezTo>
                  <a:pt x="6837" y="3654"/>
                  <a:pt x="6855" y="3619"/>
                  <a:pt x="6837" y="3567"/>
                </a:cubicBezTo>
                <a:cubicBezTo>
                  <a:pt x="6837" y="3567"/>
                  <a:pt x="6820" y="3567"/>
                  <a:pt x="6820" y="3567"/>
                </a:cubicBezTo>
                <a:close/>
                <a:moveTo>
                  <a:pt x="7725" y="3010"/>
                </a:moveTo>
                <a:cubicBezTo>
                  <a:pt x="7725" y="3010"/>
                  <a:pt x="7742" y="2993"/>
                  <a:pt x="7742" y="2993"/>
                </a:cubicBezTo>
                <a:cubicBezTo>
                  <a:pt x="7759" y="2975"/>
                  <a:pt x="7742" y="2975"/>
                  <a:pt x="7725" y="2958"/>
                </a:cubicBezTo>
                <a:cubicBezTo>
                  <a:pt x="7672" y="2940"/>
                  <a:pt x="7620" y="2940"/>
                  <a:pt x="7568" y="2975"/>
                </a:cubicBezTo>
                <a:cubicBezTo>
                  <a:pt x="7620" y="2993"/>
                  <a:pt x="7672" y="2975"/>
                  <a:pt x="7725" y="3010"/>
                </a:cubicBezTo>
                <a:close/>
                <a:moveTo>
                  <a:pt x="7812" y="2088"/>
                </a:moveTo>
                <a:cubicBezTo>
                  <a:pt x="7812" y="2088"/>
                  <a:pt x="7812" y="2053"/>
                  <a:pt x="7812" y="2053"/>
                </a:cubicBezTo>
                <a:cubicBezTo>
                  <a:pt x="7759" y="2036"/>
                  <a:pt x="7725" y="2053"/>
                  <a:pt x="7690" y="2088"/>
                </a:cubicBezTo>
                <a:cubicBezTo>
                  <a:pt x="7725" y="2105"/>
                  <a:pt x="7777" y="2123"/>
                  <a:pt x="7812" y="2088"/>
                </a:cubicBezTo>
                <a:close/>
                <a:moveTo>
                  <a:pt x="8055" y="2401"/>
                </a:moveTo>
                <a:cubicBezTo>
                  <a:pt x="8107" y="2436"/>
                  <a:pt x="8160" y="2453"/>
                  <a:pt x="8212" y="2436"/>
                </a:cubicBezTo>
                <a:cubicBezTo>
                  <a:pt x="8177" y="2419"/>
                  <a:pt x="8125" y="2384"/>
                  <a:pt x="8055" y="2401"/>
                </a:cubicBezTo>
                <a:close/>
                <a:moveTo>
                  <a:pt x="6872" y="3706"/>
                </a:moveTo>
                <a:cubicBezTo>
                  <a:pt x="6924" y="3706"/>
                  <a:pt x="6924" y="3671"/>
                  <a:pt x="6942" y="3636"/>
                </a:cubicBezTo>
                <a:cubicBezTo>
                  <a:pt x="6942" y="3619"/>
                  <a:pt x="6924" y="3601"/>
                  <a:pt x="6924" y="3619"/>
                </a:cubicBezTo>
                <a:cubicBezTo>
                  <a:pt x="6872" y="3619"/>
                  <a:pt x="6855" y="3654"/>
                  <a:pt x="6855" y="3688"/>
                </a:cubicBezTo>
                <a:cubicBezTo>
                  <a:pt x="6855" y="3706"/>
                  <a:pt x="6855" y="3723"/>
                  <a:pt x="6872" y="3706"/>
                </a:cubicBezTo>
                <a:close/>
                <a:moveTo>
                  <a:pt x="6107" y="4697"/>
                </a:moveTo>
                <a:cubicBezTo>
                  <a:pt x="6107" y="4767"/>
                  <a:pt x="6142" y="4819"/>
                  <a:pt x="6176" y="4854"/>
                </a:cubicBezTo>
                <a:cubicBezTo>
                  <a:pt x="6176" y="4871"/>
                  <a:pt x="6176" y="4854"/>
                  <a:pt x="6194" y="4854"/>
                </a:cubicBezTo>
                <a:cubicBezTo>
                  <a:pt x="6176" y="4802"/>
                  <a:pt x="6159" y="4750"/>
                  <a:pt x="6107" y="4697"/>
                </a:cubicBezTo>
                <a:close/>
                <a:moveTo>
                  <a:pt x="7794" y="2210"/>
                </a:moveTo>
                <a:cubicBezTo>
                  <a:pt x="7742" y="2158"/>
                  <a:pt x="7690" y="2158"/>
                  <a:pt x="7620" y="2175"/>
                </a:cubicBezTo>
                <a:cubicBezTo>
                  <a:pt x="7690" y="2227"/>
                  <a:pt x="7742" y="2210"/>
                  <a:pt x="7794" y="2210"/>
                </a:cubicBezTo>
                <a:close/>
                <a:moveTo>
                  <a:pt x="6559" y="3445"/>
                </a:moveTo>
                <a:cubicBezTo>
                  <a:pt x="6524" y="3480"/>
                  <a:pt x="6490" y="3515"/>
                  <a:pt x="6490" y="3584"/>
                </a:cubicBezTo>
                <a:cubicBezTo>
                  <a:pt x="6490" y="3601"/>
                  <a:pt x="6507" y="3601"/>
                  <a:pt x="6507" y="3601"/>
                </a:cubicBezTo>
                <a:cubicBezTo>
                  <a:pt x="6542" y="3549"/>
                  <a:pt x="6576" y="3515"/>
                  <a:pt x="6576" y="3445"/>
                </a:cubicBezTo>
                <a:cubicBezTo>
                  <a:pt x="6576" y="3445"/>
                  <a:pt x="6576" y="3445"/>
                  <a:pt x="6559" y="3445"/>
                </a:cubicBezTo>
                <a:close/>
                <a:moveTo>
                  <a:pt x="6333" y="4558"/>
                </a:moveTo>
                <a:cubicBezTo>
                  <a:pt x="6298" y="4610"/>
                  <a:pt x="6333" y="4663"/>
                  <a:pt x="6385" y="4697"/>
                </a:cubicBezTo>
                <a:cubicBezTo>
                  <a:pt x="6403" y="4628"/>
                  <a:pt x="6350" y="4593"/>
                  <a:pt x="6333" y="4558"/>
                </a:cubicBezTo>
                <a:close/>
                <a:moveTo>
                  <a:pt x="7220" y="2401"/>
                </a:moveTo>
                <a:cubicBezTo>
                  <a:pt x="7151" y="2384"/>
                  <a:pt x="7098" y="2401"/>
                  <a:pt x="7046" y="2471"/>
                </a:cubicBezTo>
                <a:cubicBezTo>
                  <a:pt x="7116" y="2471"/>
                  <a:pt x="7168" y="2436"/>
                  <a:pt x="7220" y="2401"/>
                </a:cubicBezTo>
                <a:close/>
                <a:moveTo>
                  <a:pt x="6942" y="1479"/>
                </a:moveTo>
                <a:cubicBezTo>
                  <a:pt x="6872" y="1427"/>
                  <a:pt x="6837" y="1427"/>
                  <a:pt x="6768" y="1497"/>
                </a:cubicBezTo>
                <a:cubicBezTo>
                  <a:pt x="6837" y="1497"/>
                  <a:pt x="6890" y="1497"/>
                  <a:pt x="6942" y="1479"/>
                </a:cubicBezTo>
                <a:close/>
                <a:moveTo>
                  <a:pt x="4715" y="1462"/>
                </a:moveTo>
                <a:cubicBezTo>
                  <a:pt x="4628" y="1479"/>
                  <a:pt x="4576" y="1497"/>
                  <a:pt x="4559" y="1566"/>
                </a:cubicBezTo>
                <a:cubicBezTo>
                  <a:pt x="4593" y="1531"/>
                  <a:pt x="4646" y="1497"/>
                  <a:pt x="4715" y="1462"/>
                </a:cubicBezTo>
                <a:close/>
                <a:moveTo>
                  <a:pt x="8403" y="4036"/>
                </a:moveTo>
                <a:cubicBezTo>
                  <a:pt x="8386" y="4123"/>
                  <a:pt x="8420" y="4158"/>
                  <a:pt x="8473" y="4210"/>
                </a:cubicBezTo>
                <a:cubicBezTo>
                  <a:pt x="8473" y="4141"/>
                  <a:pt x="8438" y="4089"/>
                  <a:pt x="8403" y="4036"/>
                </a:cubicBezTo>
                <a:close/>
                <a:moveTo>
                  <a:pt x="7064" y="3114"/>
                </a:moveTo>
                <a:cubicBezTo>
                  <a:pt x="7029" y="3114"/>
                  <a:pt x="6994" y="3132"/>
                  <a:pt x="6977" y="3167"/>
                </a:cubicBezTo>
                <a:cubicBezTo>
                  <a:pt x="6977" y="3184"/>
                  <a:pt x="6977" y="3184"/>
                  <a:pt x="6994" y="3184"/>
                </a:cubicBezTo>
                <a:cubicBezTo>
                  <a:pt x="7029" y="3201"/>
                  <a:pt x="7064" y="3167"/>
                  <a:pt x="7081" y="3149"/>
                </a:cubicBezTo>
                <a:cubicBezTo>
                  <a:pt x="7098" y="3132"/>
                  <a:pt x="7098" y="3132"/>
                  <a:pt x="7098" y="3114"/>
                </a:cubicBezTo>
                <a:cubicBezTo>
                  <a:pt x="7098" y="3114"/>
                  <a:pt x="7081" y="3114"/>
                  <a:pt x="7064" y="3114"/>
                </a:cubicBezTo>
                <a:close/>
                <a:moveTo>
                  <a:pt x="6281" y="4802"/>
                </a:moveTo>
                <a:cubicBezTo>
                  <a:pt x="6263" y="4732"/>
                  <a:pt x="6246" y="4680"/>
                  <a:pt x="6194" y="4628"/>
                </a:cubicBezTo>
                <a:cubicBezTo>
                  <a:pt x="6194" y="4715"/>
                  <a:pt x="6229" y="4750"/>
                  <a:pt x="6281" y="4802"/>
                </a:cubicBezTo>
                <a:close/>
                <a:moveTo>
                  <a:pt x="7046" y="3010"/>
                </a:moveTo>
                <a:cubicBezTo>
                  <a:pt x="6977" y="3010"/>
                  <a:pt x="6924" y="3045"/>
                  <a:pt x="6890" y="3097"/>
                </a:cubicBezTo>
                <a:cubicBezTo>
                  <a:pt x="6959" y="3097"/>
                  <a:pt x="6994" y="3062"/>
                  <a:pt x="7046" y="3010"/>
                </a:cubicBezTo>
                <a:close/>
                <a:moveTo>
                  <a:pt x="7759" y="1740"/>
                </a:moveTo>
                <a:cubicBezTo>
                  <a:pt x="7846" y="1740"/>
                  <a:pt x="7899" y="1723"/>
                  <a:pt x="7951" y="1705"/>
                </a:cubicBezTo>
                <a:cubicBezTo>
                  <a:pt x="7881" y="1688"/>
                  <a:pt x="7829" y="1688"/>
                  <a:pt x="7759" y="1740"/>
                </a:cubicBezTo>
                <a:close/>
                <a:moveTo>
                  <a:pt x="7986" y="1531"/>
                </a:moveTo>
                <a:cubicBezTo>
                  <a:pt x="7933" y="1514"/>
                  <a:pt x="7899" y="1514"/>
                  <a:pt x="7846" y="1549"/>
                </a:cubicBezTo>
                <a:cubicBezTo>
                  <a:pt x="7899" y="1566"/>
                  <a:pt x="7933" y="1549"/>
                  <a:pt x="7986" y="1531"/>
                </a:cubicBezTo>
                <a:close/>
                <a:moveTo>
                  <a:pt x="7185" y="4854"/>
                </a:moveTo>
                <a:cubicBezTo>
                  <a:pt x="7185" y="4854"/>
                  <a:pt x="7151" y="4854"/>
                  <a:pt x="7151" y="4871"/>
                </a:cubicBezTo>
                <a:cubicBezTo>
                  <a:pt x="7151" y="4924"/>
                  <a:pt x="7185" y="4941"/>
                  <a:pt x="7220" y="4993"/>
                </a:cubicBezTo>
                <a:cubicBezTo>
                  <a:pt x="7238" y="4924"/>
                  <a:pt x="7238" y="4889"/>
                  <a:pt x="7185" y="4854"/>
                </a:cubicBezTo>
                <a:close/>
                <a:moveTo>
                  <a:pt x="7585" y="2836"/>
                </a:moveTo>
                <a:cubicBezTo>
                  <a:pt x="7638" y="2888"/>
                  <a:pt x="7655" y="2888"/>
                  <a:pt x="7725" y="2871"/>
                </a:cubicBezTo>
                <a:cubicBezTo>
                  <a:pt x="7690" y="2819"/>
                  <a:pt x="7638" y="2819"/>
                  <a:pt x="7585" y="2836"/>
                </a:cubicBezTo>
                <a:close/>
                <a:moveTo>
                  <a:pt x="8264" y="4436"/>
                </a:moveTo>
                <a:cubicBezTo>
                  <a:pt x="8246" y="4489"/>
                  <a:pt x="8229" y="4541"/>
                  <a:pt x="8229" y="4628"/>
                </a:cubicBezTo>
                <a:cubicBezTo>
                  <a:pt x="8281" y="4558"/>
                  <a:pt x="8281" y="4489"/>
                  <a:pt x="8264" y="4436"/>
                </a:cubicBezTo>
                <a:close/>
                <a:moveTo>
                  <a:pt x="6403" y="2036"/>
                </a:moveTo>
                <a:cubicBezTo>
                  <a:pt x="6316" y="2018"/>
                  <a:pt x="6281" y="2053"/>
                  <a:pt x="6229" y="2105"/>
                </a:cubicBezTo>
                <a:cubicBezTo>
                  <a:pt x="6298" y="2105"/>
                  <a:pt x="6333" y="2071"/>
                  <a:pt x="6403" y="2036"/>
                </a:cubicBezTo>
                <a:close/>
                <a:moveTo>
                  <a:pt x="7325" y="2001"/>
                </a:moveTo>
                <a:cubicBezTo>
                  <a:pt x="7377" y="1949"/>
                  <a:pt x="7429" y="1914"/>
                  <a:pt x="7464" y="1862"/>
                </a:cubicBezTo>
                <a:cubicBezTo>
                  <a:pt x="7377" y="1862"/>
                  <a:pt x="7342" y="1914"/>
                  <a:pt x="7325" y="2001"/>
                </a:cubicBezTo>
                <a:close/>
                <a:moveTo>
                  <a:pt x="8299" y="4036"/>
                </a:moveTo>
                <a:cubicBezTo>
                  <a:pt x="8281" y="4123"/>
                  <a:pt x="8333" y="4158"/>
                  <a:pt x="8386" y="4210"/>
                </a:cubicBezTo>
                <a:cubicBezTo>
                  <a:pt x="8386" y="4141"/>
                  <a:pt x="8351" y="4089"/>
                  <a:pt x="8299" y="4036"/>
                </a:cubicBezTo>
                <a:close/>
                <a:moveTo>
                  <a:pt x="9134" y="1444"/>
                </a:moveTo>
                <a:cubicBezTo>
                  <a:pt x="9134" y="1514"/>
                  <a:pt x="9151" y="1584"/>
                  <a:pt x="9221" y="1636"/>
                </a:cubicBezTo>
                <a:cubicBezTo>
                  <a:pt x="9221" y="1549"/>
                  <a:pt x="9168" y="1497"/>
                  <a:pt x="9134" y="1444"/>
                </a:cubicBezTo>
                <a:close/>
                <a:moveTo>
                  <a:pt x="8977" y="4332"/>
                </a:moveTo>
                <a:cubicBezTo>
                  <a:pt x="8995" y="4245"/>
                  <a:pt x="8960" y="4193"/>
                  <a:pt x="8925" y="4123"/>
                </a:cubicBezTo>
                <a:cubicBezTo>
                  <a:pt x="8925" y="4193"/>
                  <a:pt x="8925" y="4263"/>
                  <a:pt x="8977" y="4332"/>
                </a:cubicBezTo>
                <a:close/>
                <a:moveTo>
                  <a:pt x="6768" y="2436"/>
                </a:moveTo>
                <a:cubicBezTo>
                  <a:pt x="6768" y="2436"/>
                  <a:pt x="6785" y="2419"/>
                  <a:pt x="6785" y="2401"/>
                </a:cubicBezTo>
                <a:cubicBezTo>
                  <a:pt x="6785" y="2384"/>
                  <a:pt x="6768" y="2384"/>
                  <a:pt x="6750" y="2384"/>
                </a:cubicBezTo>
                <a:cubicBezTo>
                  <a:pt x="6698" y="2384"/>
                  <a:pt x="6663" y="2401"/>
                  <a:pt x="6629" y="2453"/>
                </a:cubicBezTo>
                <a:cubicBezTo>
                  <a:pt x="6681" y="2471"/>
                  <a:pt x="6716" y="2453"/>
                  <a:pt x="6768" y="2436"/>
                </a:cubicBezTo>
                <a:close/>
                <a:moveTo>
                  <a:pt x="8960" y="2192"/>
                </a:moveTo>
                <a:cubicBezTo>
                  <a:pt x="8995" y="2245"/>
                  <a:pt x="9047" y="2279"/>
                  <a:pt x="9099" y="2314"/>
                </a:cubicBezTo>
                <a:cubicBezTo>
                  <a:pt x="9064" y="2262"/>
                  <a:pt x="9012" y="2227"/>
                  <a:pt x="8960" y="2192"/>
                </a:cubicBezTo>
                <a:close/>
                <a:moveTo>
                  <a:pt x="6211" y="3549"/>
                </a:moveTo>
                <a:cubicBezTo>
                  <a:pt x="6281" y="3532"/>
                  <a:pt x="6281" y="3515"/>
                  <a:pt x="6316" y="3375"/>
                </a:cubicBezTo>
                <a:cubicBezTo>
                  <a:pt x="6246" y="3428"/>
                  <a:pt x="6229" y="3497"/>
                  <a:pt x="6211" y="3549"/>
                </a:cubicBezTo>
                <a:close/>
                <a:moveTo>
                  <a:pt x="6716" y="2784"/>
                </a:moveTo>
                <a:cubicBezTo>
                  <a:pt x="6785" y="2766"/>
                  <a:pt x="6820" y="2732"/>
                  <a:pt x="6855" y="2680"/>
                </a:cubicBezTo>
                <a:cubicBezTo>
                  <a:pt x="6785" y="2680"/>
                  <a:pt x="6733" y="2714"/>
                  <a:pt x="6716" y="2784"/>
                </a:cubicBezTo>
                <a:close/>
                <a:moveTo>
                  <a:pt x="6820" y="3010"/>
                </a:moveTo>
                <a:cubicBezTo>
                  <a:pt x="6907" y="2975"/>
                  <a:pt x="6942" y="2940"/>
                  <a:pt x="6994" y="2853"/>
                </a:cubicBezTo>
                <a:cubicBezTo>
                  <a:pt x="6907" y="2888"/>
                  <a:pt x="6855" y="2940"/>
                  <a:pt x="6820" y="3010"/>
                </a:cubicBezTo>
                <a:close/>
                <a:moveTo>
                  <a:pt x="6646" y="3584"/>
                </a:moveTo>
                <a:cubicBezTo>
                  <a:pt x="6646" y="3601"/>
                  <a:pt x="6611" y="3636"/>
                  <a:pt x="6646" y="3654"/>
                </a:cubicBezTo>
                <a:cubicBezTo>
                  <a:pt x="6663" y="3671"/>
                  <a:pt x="6681" y="3636"/>
                  <a:pt x="6698" y="3601"/>
                </a:cubicBezTo>
                <a:cubicBezTo>
                  <a:pt x="6716" y="3584"/>
                  <a:pt x="6716" y="3549"/>
                  <a:pt x="6716" y="3515"/>
                </a:cubicBezTo>
                <a:cubicBezTo>
                  <a:pt x="6681" y="3532"/>
                  <a:pt x="6663" y="3549"/>
                  <a:pt x="6646" y="3584"/>
                </a:cubicBezTo>
                <a:close/>
                <a:moveTo>
                  <a:pt x="6977" y="801"/>
                </a:moveTo>
                <a:cubicBezTo>
                  <a:pt x="7064" y="836"/>
                  <a:pt x="7168" y="836"/>
                  <a:pt x="7272" y="853"/>
                </a:cubicBezTo>
                <a:cubicBezTo>
                  <a:pt x="7168" y="801"/>
                  <a:pt x="7064" y="818"/>
                  <a:pt x="6977" y="801"/>
                </a:cubicBezTo>
                <a:close/>
                <a:moveTo>
                  <a:pt x="8438" y="888"/>
                </a:moveTo>
                <a:cubicBezTo>
                  <a:pt x="8455" y="888"/>
                  <a:pt x="8490" y="888"/>
                  <a:pt x="8490" y="870"/>
                </a:cubicBezTo>
                <a:cubicBezTo>
                  <a:pt x="8490" y="836"/>
                  <a:pt x="8455" y="853"/>
                  <a:pt x="8438" y="853"/>
                </a:cubicBezTo>
                <a:cubicBezTo>
                  <a:pt x="8386" y="853"/>
                  <a:pt x="8333" y="836"/>
                  <a:pt x="8246" y="870"/>
                </a:cubicBezTo>
                <a:cubicBezTo>
                  <a:pt x="8333" y="888"/>
                  <a:pt x="8386" y="888"/>
                  <a:pt x="8438" y="888"/>
                </a:cubicBezTo>
                <a:close/>
                <a:moveTo>
                  <a:pt x="5585" y="3497"/>
                </a:moveTo>
                <a:cubicBezTo>
                  <a:pt x="5568" y="3515"/>
                  <a:pt x="5568" y="3532"/>
                  <a:pt x="5585" y="3532"/>
                </a:cubicBezTo>
                <a:cubicBezTo>
                  <a:pt x="5602" y="3532"/>
                  <a:pt x="5620" y="3532"/>
                  <a:pt x="5620" y="3515"/>
                </a:cubicBezTo>
                <a:cubicBezTo>
                  <a:pt x="5637" y="3445"/>
                  <a:pt x="5637" y="3393"/>
                  <a:pt x="5655" y="3306"/>
                </a:cubicBezTo>
                <a:cubicBezTo>
                  <a:pt x="5585" y="3375"/>
                  <a:pt x="5585" y="3445"/>
                  <a:pt x="5585" y="3497"/>
                </a:cubicBezTo>
                <a:close/>
                <a:moveTo>
                  <a:pt x="8246" y="1114"/>
                </a:moveTo>
                <a:cubicBezTo>
                  <a:pt x="8264" y="1114"/>
                  <a:pt x="8281" y="1096"/>
                  <a:pt x="8281" y="1079"/>
                </a:cubicBezTo>
                <a:cubicBezTo>
                  <a:pt x="8281" y="1044"/>
                  <a:pt x="8246" y="1044"/>
                  <a:pt x="8229" y="1062"/>
                </a:cubicBezTo>
                <a:cubicBezTo>
                  <a:pt x="8177" y="1062"/>
                  <a:pt x="8142" y="1079"/>
                  <a:pt x="8090" y="1096"/>
                </a:cubicBezTo>
                <a:cubicBezTo>
                  <a:pt x="8090" y="1096"/>
                  <a:pt x="8090" y="1114"/>
                  <a:pt x="8090" y="1114"/>
                </a:cubicBezTo>
                <a:cubicBezTo>
                  <a:pt x="8142" y="1114"/>
                  <a:pt x="8194" y="1114"/>
                  <a:pt x="8246" y="1114"/>
                </a:cubicBezTo>
                <a:close/>
                <a:moveTo>
                  <a:pt x="9882" y="1305"/>
                </a:moveTo>
                <a:cubicBezTo>
                  <a:pt x="9760" y="1270"/>
                  <a:pt x="9656" y="1288"/>
                  <a:pt x="9551" y="1305"/>
                </a:cubicBezTo>
                <a:cubicBezTo>
                  <a:pt x="9656" y="1323"/>
                  <a:pt x="9760" y="1323"/>
                  <a:pt x="9882" y="1305"/>
                </a:cubicBezTo>
                <a:close/>
                <a:moveTo>
                  <a:pt x="6298" y="1845"/>
                </a:moveTo>
                <a:cubicBezTo>
                  <a:pt x="6194" y="1845"/>
                  <a:pt x="6124" y="1879"/>
                  <a:pt x="6072" y="1931"/>
                </a:cubicBezTo>
                <a:cubicBezTo>
                  <a:pt x="6159" y="1949"/>
                  <a:pt x="6211" y="1879"/>
                  <a:pt x="6298" y="1845"/>
                </a:cubicBezTo>
                <a:close/>
                <a:moveTo>
                  <a:pt x="6524" y="1879"/>
                </a:moveTo>
                <a:cubicBezTo>
                  <a:pt x="6437" y="1845"/>
                  <a:pt x="6350" y="1862"/>
                  <a:pt x="6281" y="1931"/>
                </a:cubicBezTo>
                <a:cubicBezTo>
                  <a:pt x="6368" y="1914"/>
                  <a:pt x="6455" y="1897"/>
                  <a:pt x="6524" y="1879"/>
                </a:cubicBezTo>
                <a:close/>
                <a:moveTo>
                  <a:pt x="8838" y="4280"/>
                </a:moveTo>
                <a:cubicBezTo>
                  <a:pt x="8855" y="4297"/>
                  <a:pt x="8873" y="4297"/>
                  <a:pt x="8890" y="4297"/>
                </a:cubicBezTo>
                <a:cubicBezTo>
                  <a:pt x="8908" y="4297"/>
                  <a:pt x="8908" y="4280"/>
                  <a:pt x="8908" y="4263"/>
                </a:cubicBezTo>
                <a:cubicBezTo>
                  <a:pt x="8873" y="4193"/>
                  <a:pt x="8873" y="4141"/>
                  <a:pt x="8821" y="4089"/>
                </a:cubicBezTo>
                <a:cubicBezTo>
                  <a:pt x="8803" y="4158"/>
                  <a:pt x="8821" y="4210"/>
                  <a:pt x="8838" y="4280"/>
                </a:cubicBezTo>
                <a:close/>
                <a:moveTo>
                  <a:pt x="5446" y="3532"/>
                </a:moveTo>
                <a:cubicBezTo>
                  <a:pt x="5498" y="3445"/>
                  <a:pt x="5515" y="3375"/>
                  <a:pt x="5515" y="3288"/>
                </a:cubicBezTo>
                <a:cubicBezTo>
                  <a:pt x="5463" y="3358"/>
                  <a:pt x="5411" y="3428"/>
                  <a:pt x="5446" y="3532"/>
                </a:cubicBezTo>
                <a:close/>
                <a:moveTo>
                  <a:pt x="6107" y="4993"/>
                </a:moveTo>
                <a:cubicBezTo>
                  <a:pt x="6107" y="4889"/>
                  <a:pt x="6055" y="4819"/>
                  <a:pt x="5985" y="4750"/>
                </a:cubicBezTo>
                <a:cubicBezTo>
                  <a:pt x="6002" y="4837"/>
                  <a:pt x="6037" y="4924"/>
                  <a:pt x="6107" y="4993"/>
                </a:cubicBezTo>
                <a:close/>
                <a:moveTo>
                  <a:pt x="8107" y="4158"/>
                </a:moveTo>
                <a:cubicBezTo>
                  <a:pt x="8090" y="4123"/>
                  <a:pt x="8073" y="4089"/>
                  <a:pt x="8020" y="4106"/>
                </a:cubicBezTo>
                <a:cubicBezTo>
                  <a:pt x="7986" y="4106"/>
                  <a:pt x="7951" y="4123"/>
                  <a:pt x="7968" y="4158"/>
                </a:cubicBezTo>
                <a:cubicBezTo>
                  <a:pt x="7968" y="4193"/>
                  <a:pt x="8020" y="4193"/>
                  <a:pt x="8055" y="4193"/>
                </a:cubicBezTo>
                <a:cubicBezTo>
                  <a:pt x="8073" y="4193"/>
                  <a:pt x="8107" y="4193"/>
                  <a:pt x="8107" y="4158"/>
                </a:cubicBezTo>
                <a:close/>
                <a:moveTo>
                  <a:pt x="5933" y="1723"/>
                </a:moveTo>
                <a:cubicBezTo>
                  <a:pt x="5898" y="1740"/>
                  <a:pt x="5898" y="1758"/>
                  <a:pt x="5898" y="1775"/>
                </a:cubicBezTo>
                <a:cubicBezTo>
                  <a:pt x="5915" y="1810"/>
                  <a:pt x="5933" y="1810"/>
                  <a:pt x="5968" y="1792"/>
                </a:cubicBezTo>
                <a:cubicBezTo>
                  <a:pt x="6002" y="1775"/>
                  <a:pt x="6037" y="1740"/>
                  <a:pt x="6072" y="1705"/>
                </a:cubicBezTo>
                <a:cubicBezTo>
                  <a:pt x="6002" y="1688"/>
                  <a:pt x="5968" y="1705"/>
                  <a:pt x="5933" y="1723"/>
                </a:cubicBezTo>
                <a:close/>
                <a:moveTo>
                  <a:pt x="6020" y="2888"/>
                </a:moveTo>
                <a:cubicBezTo>
                  <a:pt x="6089" y="2906"/>
                  <a:pt x="6159" y="2871"/>
                  <a:pt x="6229" y="2766"/>
                </a:cubicBezTo>
                <a:cubicBezTo>
                  <a:pt x="6124" y="2784"/>
                  <a:pt x="6072" y="2836"/>
                  <a:pt x="6020" y="2888"/>
                </a:cubicBezTo>
                <a:close/>
                <a:moveTo>
                  <a:pt x="8038" y="1444"/>
                </a:moveTo>
                <a:cubicBezTo>
                  <a:pt x="8055" y="1444"/>
                  <a:pt x="8073" y="1444"/>
                  <a:pt x="8073" y="1427"/>
                </a:cubicBezTo>
                <a:cubicBezTo>
                  <a:pt x="8073" y="1410"/>
                  <a:pt x="8055" y="1410"/>
                  <a:pt x="8038" y="1410"/>
                </a:cubicBezTo>
                <a:cubicBezTo>
                  <a:pt x="7968" y="1410"/>
                  <a:pt x="7899" y="1410"/>
                  <a:pt x="7846" y="1479"/>
                </a:cubicBezTo>
                <a:cubicBezTo>
                  <a:pt x="7916" y="1479"/>
                  <a:pt x="7986" y="1479"/>
                  <a:pt x="8038" y="1444"/>
                </a:cubicBezTo>
                <a:close/>
                <a:moveTo>
                  <a:pt x="10021" y="3845"/>
                </a:moveTo>
                <a:cubicBezTo>
                  <a:pt x="9934" y="3845"/>
                  <a:pt x="9830" y="3828"/>
                  <a:pt x="9743" y="3862"/>
                </a:cubicBezTo>
                <a:cubicBezTo>
                  <a:pt x="9847" y="3880"/>
                  <a:pt x="9934" y="3880"/>
                  <a:pt x="10021" y="3845"/>
                </a:cubicBezTo>
                <a:close/>
                <a:moveTo>
                  <a:pt x="5863" y="1340"/>
                </a:moveTo>
                <a:cubicBezTo>
                  <a:pt x="5759" y="1305"/>
                  <a:pt x="5672" y="1340"/>
                  <a:pt x="5620" y="1444"/>
                </a:cubicBezTo>
                <a:cubicBezTo>
                  <a:pt x="5724" y="1427"/>
                  <a:pt x="5776" y="1375"/>
                  <a:pt x="5863" y="1340"/>
                </a:cubicBezTo>
                <a:close/>
                <a:moveTo>
                  <a:pt x="6663" y="5028"/>
                </a:moveTo>
                <a:cubicBezTo>
                  <a:pt x="6733" y="5098"/>
                  <a:pt x="6820" y="5167"/>
                  <a:pt x="6907" y="5202"/>
                </a:cubicBezTo>
                <a:cubicBezTo>
                  <a:pt x="6837" y="5115"/>
                  <a:pt x="6750" y="5063"/>
                  <a:pt x="6663" y="5028"/>
                </a:cubicBezTo>
                <a:close/>
                <a:moveTo>
                  <a:pt x="8281" y="2384"/>
                </a:moveTo>
                <a:cubicBezTo>
                  <a:pt x="8246" y="2314"/>
                  <a:pt x="8177" y="2279"/>
                  <a:pt x="8055" y="2279"/>
                </a:cubicBezTo>
                <a:cubicBezTo>
                  <a:pt x="8125" y="2349"/>
                  <a:pt x="8194" y="2366"/>
                  <a:pt x="8281" y="2384"/>
                </a:cubicBezTo>
                <a:close/>
                <a:moveTo>
                  <a:pt x="8577" y="4245"/>
                </a:moveTo>
                <a:cubicBezTo>
                  <a:pt x="8594" y="4141"/>
                  <a:pt x="8542" y="4089"/>
                  <a:pt x="8490" y="4019"/>
                </a:cubicBezTo>
                <a:cubicBezTo>
                  <a:pt x="8490" y="4106"/>
                  <a:pt x="8507" y="4176"/>
                  <a:pt x="8577" y="4245"/>
                </a:cubicBezTo>
                <a:close/>
                <a:moveTo>
                  <a:pt x="8177" y="975"/>
                </a:moveTo>
                <a:cubicBezTo>
                  <a:pt x="8264" y="992"/>
                  <a:pt x="8351" y="1010"/>
                  <a:pt x="8438" y="957"/>
                </a:cubicBezTo>
                <a:cubicBezTo>
                  <a:pt x="8351" y="940"/>
                  <a:pt x="8264" y="940"/>
                  <a:pt x="8177" y="975"/>
                </a:cubicBezTo>
                <a:close/>
                <a:moveTo>
                  <a:pt x="6785" y="3288"/>
                </a:moveTo>
                <a:cubicBezTo>
                  <a:pt x="6768" y="3306"/>
                  <a:pt x="6733" y="3306"/>
                  <a:pt x="6733" y="3341"/>
                </a:cubicBezTo>
                <a:cubicBezTo>
                  <a:pt x="6733" y="3375"/>
                  <a:pt x="6768" y="3375"/>
                  <a:pt x="6785" y="3393"/>
                </a:cubicBezTo>
                <a:cubicBezTo>
                  <a:pt x="6837" y="3410"/>
                  <a:pt x="6855" y="3410"/>
                  <a:pt x="6855" y="3358"/>
                </a:cubicBezTo>
                <a:cubicBezTo>
                  <a:pt x="6855" y="3323"/>
                  <a:pt x="6872" y="3306"/>
                  <a:pt x="6872" y="3288"/>
                </a:cubicBezTo>
                <a:cubicBezTo>
                  <a:pt x="6837" y="3271"/>
                  <a:pt x="6820" y="3271"/>
                  <a:pt x="6785" y="3288"/>
                </a:cubicBezTo>
                <a:close/>
                <a:moveTo>
                  <a:pt x="8681" y="4036"/>
                </a:moveTo>
                <a:cubicBezTo>
                  <a:pt x="8681" y="4123"/>
                  <a:pt x="8716" y="4210"/>
                  <a:pt x="8768" y="4280"/>
                </a:cubicBezTo>
                <a:cubicBezTo>
                  <a:pt x="8803" y="4176"/>
                  <a:pt x="8734" y="4106"/>
                  <a:pt x="8681" y="4036"/>
                </a:cubicBezTo>
                <a:close/>
                <a:moveTo>
                  <a:pt x="6142" y="3358"/>
                </a:moveTo>
                <a:cubicBezTo>
                  <a:pt x="6142" y="3410"/>
                  <a:pt x="6124" y="3462"/>
                  <a:pt x="6089" y="3497"/>
                </a:cubicBezTo>
                <a:cubicBezTo>
                  <a:pt x="6072" y="3515"/>
                  <a:pt x="6072" y="3532"/>
                  <a:pt x="6089" y="3549"/>
                </a:cubicBezTo>
                <a:cubicBezTo>
                  <a:pt x="6089" y="3567"/>
                  <a:pt x="6107" y="3567"/>
                  <a:pt x="6124" y="3567"/>
                </a:cubicBezTo>
                <a:cubicBezTo>
                  <a:pt x="6142" y="3549"/>
                  <a:pt x="6142" y="3532"/>
                  <a:pt x="6142" y="3515"/>
                </a:cubicBezTo>
                <a:cubicBezTo>
                  <a:pt x="6159" y="3480"/>
                  <a:pt x="6176" y="3445"/>
                  <a:pt x="6176" y="3410"/>
                </a:cubicBezTo>
                <a:cubicBezTo>
                  <a:pt x="6194" y="3375"/>
                  <a:pt x="6211" y="3358"/>
                  <a:pt x="6176" y="3323"/>
                </a:cubicBezTo>
                <a:cubicBezTo>
                  <a:pt x="6159" y="3323"/>
                  <a:pt x="6142" y="3341"/>
                  <a:pt x="6142" y="3358"/>
                </a:cubicBezTo>
                <a:close/>
                <a:moveTo>
                  <a:pt x="5950" y="1392"/>
                </a:moveTo>
                <a:cubicBezTo>
                  <a:pt x="5863" y="1427"/>
                  <a:pt x="5759" y="1427"/>
                  <a:pt x="5672" y="1531"/>
                </a:cubicBezTo>
                <a:cubicBezTo>
                  <a:pt x="5794" y="1514"/>
                  <a:pt x="5863" y="1444"/>
                  <a:pt x="5950" y="1392"/>
                </a:cubicBezTo>
                <a:close/>
                <a:moveTo>
                  <a:pt x="5985" y="1879"/>
                </a:moveTo>
                <a:cubicBezTo>
                  <a:pt x="6089" y="1862"/>
                  <a:pt x="6159" y="1810"/>
                  <a:pt x="6229" y="1740"/>
                </a:cubicBezTo>
                <a:cubicBezTo>
                  <a:pt x="6142" y="1758"/>
                  <a:pt x="6055" y="1775"/>
                  <a:pt x="5985" y="1879"/>
                </a:cubicBezTo>
                <a:close/>
                <a:moveTo>
                  <a:pt x="6559" y="2123"/>
                </a:moveTo>
                <a:cubicBezTo>
                  <a:pt x="6472" y="2123"/>
                  <a:pt x="6368" y="2123"/>
                  <a:pt x="6281" y="2192"/>
                </a:cubicBezTo>
                <a:cubicBezTo>
                  <a:pt x="6385" y="2210"/>
                  <a:pt x="6472" y="2158"/>
                  <a:pt x="6559" y="2123"/>
                </a:cubicBezTo>
                <a:close/>
                <a:moveTo>
                  <a:pt x="5898" y="2784"/>
                </a:moveTo>
                <a:cubicBezTo>
                  <a:pt x="5881" y="2801"/>
                  <a:pt x="5863" y="2819"/>
                  <a:pt x="5881" y="2836"/>
                </a:cubicBezTo>
                <a:cubicBezTo>
                  <a:pt x="5898" y="2871"/>
                  <a:pt x="5933" y="2853"/>
                  <a:pt x="5950" y="2836"/>
                </a:cubicBezTo>
                <a:cubicBezTo>
                  <a:pt x="6002" y="2801"/>
                  <a:pt x="6037" y="2749"/>
                  <a:pt x="6089" y="2697"/>
                </a:cubicBezTo>
                <a:cubicBezTo>
                  <a:pt x="6002" y="2697"/>
                  <a:pt x="5950" y="2749"/>
                  <a:pt x="5898" y="2784"/>
                </a:cubicBezTo>
                <a:close/>
                <a:moveTo>
                  <a:pt x="7690" y="1288"/>
                </a:moveTo>
                <a:cubicBezTo>
                  <a:pt x="7690" y="1288"/>
                  <a:pt x="7707" y="1288"/>
                  <a:pt x="7725" y="1288"/>
                </a:cubicBezTo>
                <a:cubicBezTo>
                  <a:pt x="7725" y="1288"/>
                  <a:pt x="7725" y="1270"/>
                  <a:pt x="7725" y="1270"/>
                </a:cubicBezTo>
                <a:cubicBezTo>
                  <a:pt x="7690" y="1183"/>
                  <a:pt x="7672" y="1079"/>
                  <a:pt x="7620" y="1010"/>
                </a:cubicBezTo>
                <a:cubicBezTo>
                  <a:pt x="7603" y="1114"/>
                  <a:pt x="7655" y="1201"/>
                  <a:pt x="7690" y="1288"/>
                </a:cubicBezTo>
                <a:close/>
                <a:moveTo>
                  <a:pt x="5724" y="3532"/>
                </a:moveTo>
                <a:cubicBezTo>
                  <a:pt x="5759" y="3410"/>
                  <a:pt x="5794" y="3288"/>
                  <a:pt x="5828" y="3184"/>
                </a:cubicBezTo>
                <a:cubicBezTo>
                  <a:pt x="5776" y="3288"/>
                  <a:pt x="5707" y="3393"/>
                  <a:pt x="5724" y="3532"/>
                </a:cubicBezTo>
                <a:close/>
                <a:moveTo>
                  <a:pt x="8768" y="1879"/>
                </a:moveTo>
                <a:cubicBezTo>
                  <a:pt x="8768" y="1897"/>
                  <a:pt x="8803" y="1914"/>
                  <a:pt x="8821" y="1897"/>
                </a:cubicBezTo>
                <a:cubicBezTo>
                  <a:pt x="8838" y="1879"/>
                  <a:pt x="8821" y="1862"/>
                  <a:pt x="8803" y="1845"/>
                </a:cubicBezTo>
                <a:cubicBezTo>
                  <a:pt x="8768" y="1792"/>
                  <a:pt x="8716" y="1723"/>
                  <a:pt x="8629" y="1688"/>
                </a:cubicBezTo>
                <a:cubicBezTo>
                  <a:pt x="8681" y="1758"/>
                  <a:pt x="8716" y="1810"/>
                  <a:pt x="8768" y="1879"/>
                </a:cubicBezTo>
                <a:close/>
                <a:moveTo>
                  <a:pt x="7011" y="1810"/>
                </a:moveTo>
                <a:cubicBezTo>
                  <a:pt x="7029" y="1827"/>
                  <a:pt x="7046" y="1810"/>
                  <a:pt x="7046" y="1810"/>
                </a:cubicBezTo>
                <a:cubicBezTo>
                  <a:pt x="7064" y="1792"/>
                  <a:pt x="7046" y="1775"/>
                  <a:pt x="7046" y="1758"/>
                </a:cubicBezTo>
                <a:cubicBezTo>
                  <a:pt x="6977" y="1705"/>
                  <a:pt x="6907" y="1705"/>
                  <a:pt x="6820" y="1740"/>
                </a:cubicBezTo>
                <a:cubicBezTo>
                  <a:pt x="6890" y="1775"/>
                  <a:pt x="6959" y="1775"/>
                  <a:pt x="7011" y="1810"/>
                </a:cubicBezTo>
                <a:close/>
                <a:moveTo>
                  <a:pt x="6298" y="3045"/>
                </a:moveTo>
                <a:cubicBezTo>
                  <a:pt x="6437" y="3045"/>
                  <a:pt x="6472" y="2923"/>
                  <a:pt x="6559" y="2888"/>
                </a:cubicBezTo>
                <a:cubicBezTo>
                  <a:pt x="6455" y="2906"/>
                  <a:pt x="6368" y="2940"/>
                  <a:pt x="6298" y="3045"/>
                </a:cubicBezTo>
                <a:close/>
                <a:moveTo>
                  <a:pt x="5985" y="5028"/>
                </a:moveTo>
                <a:cubicBezTo>
                  <a:pt x="6002" y="5045"/>
                  <a:pt x="6020" y="5045"/>
                  <a:pt x="6020" y="5045"/>
                </a:cubicBezTo>
                <a:cubicBezTo>
                  <a:pt x="6037" y="5028"/>
                  <a:pt x="6037" y="5028"/>
                  <a:pt x="6020" y="5011"/>
                </a:cubicBezTo>
                <a:cubicBezTo>
                  <a:pt x="5985" y="4924"/>
                  <a:pt x="5933" y="4837"/>
                  <a:pt x="5846" y="4767"/>
                </a:cubicBezTo>
                <a:cubicBezTo>
                  <a:pt x="5881" y="4854"/>
                  <a:pt x="5933" y="4941"/>
                  <a:pt x="5985" y="5028"/>
                </a:cubicBezTo>
                <a:close/>
                <a:moveTo>
                  <a:pt x="8107" y="2071"/>
                </a:moveTo>
                <a:cubicBezTo>
                  <a:pt x="8194" y="2158"/>
                  <a:pt x="8264" y="2210"/>
                  <a:pt x="8386" y="2245"/>
                </a:cubicBezTo>
                <a:cubicBezTo>
                  <a:pt x="8316" y="2140"/>
                  <a:pt x="8212" y="2105"/>
                  <a:pt x="8107" y="2071"/>
                </a:cubicBezTo>
                <a:close/>
                <a:moveTo>
                  <a:pt x="6611" y="2714"/>
                </a:moveTo>
                <a:cubicBezTo>
                  <a:pt x="6594" y="2732"/>
                  <a:pt x="6576" y="2749"/>
                  <a:pt x="6611" y="2766"/>
                </a:cubicBezTo>
                <a:cubicBezTo>
                  <a:pt x="6629" y="2784"/>
                  <a:pt x="6629" y="2766"/>
                  <a:pt x="6646" y="2749"/>
                </a:cubicBezTo>
                <a:cubicBezTo>
                  <a:pt x="6698" y="2680"/>
                  <a:pt x="6785" y="2645"/>
                  <a:pt x="6855" y="2558"/>
                </a:cubicBezTo>
                <a:cubicBezTo>
                  <a:pt x="6733" y="2575"/>
                  <a:pt x="6663" y="2645"/>
                  <a:pt x="6611" y="2714"/>
                </a:cubicBezTo>
                <a:close/>
                <a:moveTo>
                  <a:pt x="8908" y="1514"/>
                </a:moveTo>
                <a:cubicBezTo>
                  <a:pt x="8908" y="1514"/>
                  <a:pt x="8890" y="1497"/>
                  <a:pt x="8873" y="1514"/>
                </a:cubicBezTo>
                <a:cubicBezTo>
                  <a:pt x="8873" y="1514"/>
                  <a:pt x="8873" y="1531"/>
                  <a:pt x="8873" y="1531"/>
                </a:cubicBezTo>
                <a:cubicBezTo>
                  <a:pt x="8925" y="1618"/>
                  <a:pt x="8977" y="1705"/>
                  <a:pt x="9064" y="1758"/>
                </a:cubicBezTo>
                <a:cubicBezTo>
                  <a:pt x="9047" y="1653"/>
                  <a:pt x="8977" y="1584"/>
                  <a:pt x="8908" y="1514"/>
                </a:cubicBezTo>
                <a:close/>
                <a:moveTo>
                  <a:pt x="8160" y="1845"/>
                </a:moveTo>
                <a:cubicBezTo>
                  <a:pt x="8281" y="1949"/>
                  <a:pt x="8403" y="2036"/>
                  <a:pt x="8507" y="2140"/>
                </a:cubicBezTo>
                <a:cubicBezTo>
                  <a:pt x="8438" y="1984"/>
                  <a:pt x="8299" y="1914"/>
                  <a:pt x="8160" y="1845"/>
                </a:cubicBezTo>
                <a:close/>
                <a:moveTo>
                  <a:pt x="5828" y="1653"/>
                </a:moveTo>
                <a:cubicBezTo>
                  <a:pt x="5881" y="1688"/>
                  <a:pt x="5881" y="1688"/>
                  <a:pt x="6194" y="1531"/>
                </a:cubicBezTo>
                <a:cubicBezTo>
                  <a:pt x="6072" y="1531"/>
                  <a:pt x="5950" y="1601"/>
                  <a:pt x="5828" y="1653"/>
                </a:cubicBezTo>
                <a:close/>
                <a:moveTo>
                  <a:pt x="6211" y="2906"/>
                </a:moveTo>
                <a:cubicBezTo>
                  <a:pt x="6194" y="2923"/>
                  <a:pt x="6176" y="2940"/>
                  <a:pt x="6194" y="2958"/>
                </a:cubicBezTo>
                <a:cubicBezTo>
                  <a:pt x="6194" y="2975"/>
                  <a:pt x="6229" y="2975"/>
                  <a:pt x="6229" y="2958"/>
                </a:cubicBezTo>
                <a:cubicBezTo>
                  <a:pt x="6316" y="2906"/>
                  <a:pt x="6385" y="2836"/>
                  <a:pt x="6455" y="2766"/>
                </a:cubicBezTo>
                <a:cubicBezTo>
                  <a:pt x="6455" y="2766"/>
                  <a:pt x="6455" y="2766"/>
                  <a:pt x="6437" y="2749"/>
                </a:cubicBezTo>
                <a:cubicBezTo>
                  <a:pt x="6350" y="2801"/>
                  <a:pt x="6281" y="2853"/>
                  <a:pt x="6211" y="2906"/>
                </a:cubicBezTo>
                <a:close/>
                <a:moveTo>
                  <a:pt x="9116" y="4402"/>
                </a:moveTo>
                <a:cubicBezTo>
                  <a:pt x="9134" y="4297"/>
                  <a:pt x="9081" y="4193"/>
                  <a:pt x="9012" y="4106"/>
                </a:cubicBezTo>
                <a:cubicBezTo>
                  <a:pt x="9012" y="4210"/>
                  <a:pt x="9047" y="4315"/>
                  <a:pt x="9116" y="4402"/>
                </a:cubicBezTo>
                <a:close/>
                <a:moveTo>
                  <a:pt x="6594" y="3254"/>
                </a:moveTo>
                <a:cubicBezTo>
                  <a:pt x="6594" y="3271"/>
                  <a:pt x="6594" y="3288"/>
                  <a:pt x="6611" y="3288"/>
                </a:cubicBezTo>
                <a:cubicBezTo>
                  <a:pt x="6663" y="3323"/>
                  <a:pt x="6698" y="3306"/>
                  <a:pt x="6750" y="3288"/>
                </a:cubicBezTo>
                <a:cubicBezTo>
                  <a:pt x="6768" y="3271"/>
                  <a:pt x="6820" y="3254"/>
                  <a:pt x="6803" y="3219"/>
                </a:cubicBezTo>
                <a:cubicBezTo>
                  <a:pt x="6785" y="3167"/>
                  <a:pt x="6750" y="3184"/>
                  <a:pt x="6733" y="3184"/>
                </a:cubicBezTo>
                <a:cubicBezTo>
                  <a:pt x="6663" y="3184"/>
                  <a:pt x="6629" y="3201"/>
                  <a:pt x="6594" y="3254"/>
                </a:cubicBezTo>
                <a:close/>
                <a:moveTo>
                  <a:pt x="8160" y="1984"/>
                </a:moveTo>
                <a:cubicBezTo>
                  <a:pt x="8246" y="2071"/>
                  <a:pt x="8351" y="2123"/>
                  <a:pt x="8455" y="2175"/>
                </a:cubicBezTo>
                <a:cubicBezTo>
                  <a:pt x="8386" y="2071"/>
                  <a:pt x="8281" y="2001"/>
                  <a:pt x="8160" y="1984"/>
                </a:cubicBezTo>
                <a:close/>
                <a:moveTo>
                  <a:pt x="5950" y="5306"/>
                </a:moveTo>
                <a:cubicBezTo>
                  <a:pt x="6002" y="5202"/>
                  <a:pt x="5950" y="5080"/>
                  <a:pt x="5828" y="4976"/>
                </a:cubicBezTo>
                <a:cubicBezTo>
                  <a:pt x="5846" y="5098"/>
                  <a:pt x="5915" y="5184"/>
                  <a:pt x="5950" y="5306"/>
                </a:cubicBezTo>
                <a:close/>
                <a:moveTo>
                  <a:pt x="8699" y="1931"/>
                </a:moveTo>
                <a:cubicBezTo>
                  <a:pt x="8699" y="1827"/>
                  <a:pt x="8525" y="1653"/>
                  <a:pt x="8420" y="1636"/>
                </a:cubicBezTo>
                <a:cubicBezTo>
                  <a:pt x="8507" y="1758"/>
                  <a:pt x="8594" y="1845"/>
                  <a:pt x="8699" y="1931"/>
                </a:cubicBezTo>
                <a:close/>
                <a:moveTo>
                  <a:pt x="8629" y="801"/>
                </a:moveTo>
                <a:cubicBezTo>
                  <a:pt x="8647" y="801"/>
                  <a:pt x="8681" y="801"/>
                  <a:pt x="8681" y="766"/>
                </a:cubicBezTo>
                <a:cubicBezTo>
                  <a:pt x="8681" y="749"/>
                  <a:pt x="8664" y="731"/>
                  <a:pt x="8629" y="731"/>
                </a:cubicBezTo>
                <a:cubicBezTo>
                  <a:pt x="8542" y="731"/>
                  <a:pt x="8438" y="731"/>
                  <a:pt x="8333" y="766"/>
                </a:cubicBezTo>
                <a:cubicBezTo>
                  <a:pt x="8438" y="818"/>
                  <a:pt x="8542" y="818"/>
                  <a:pt x="8629" y="801"/>
                </a:cubicBezTo>
                <a:close/>
                <a:moveTo>
                  <a:pt x="4750" y="3080"/>
                </a:moveTo>
                <a:cubicBezTo>
                  <a:pt x="4854" y="2993"/>
                  <a:pt x="4959" y="2923"/>
                  <a:pt x="5028" y="2801"/>
                </a:cubicBezTo>
                <a:cubicBezTo>
                  <a:pt x="4872" y="2836"/>
                  <a:pt x="4802" y="2958"/>
                  <a:pt x="4750" y="3080"/>
                </a:cubicBezTo>
                <a:close/>
                <a:moveTo>
                  <a:pt x="9203" y="4419"/>
                </a:moveTo>
                <a:cubicBezTo>
                  <a:pt x="9203" y="4436"/>
                  <a:pt x="9221" y="4436"/>
                  <a:pt x="9238" y="4436"/>
                </a:cubicBezTo>
                <a:cubicBezTo>
                  <a:pt x="9255" y="4436"/>
                  <a:pt x="9255" y="4402"/>
                  <a:pt x="9255" y="4402"/>
                </a:cubicBezTo>
                <a:cubicBezTo>
                  <a:pt x="9238" y="4280"/>
                  <a:pt x="9186" y="4193"/>
                  <a:pt x="9134" y="4089"/>
                </a:cubicBezTo>
                <a:cubicBezTo>
                  <a:pt x="9116" y="4210"/>
                  <a:pt x="9151" y="4315"/>
                  <a:pt x="9203" y="4419"/>
                </a:cubicBezTo>
                <a:close/>
                <a:moveTo>
                  <a:pt x="8977" y="1792"/>
                </a:moveTo>
                <a:cubicBezTo>
                  <a:pt x="8942" y="1653"/>
                  <a:pt x="8821" y="1566"/>
                  <a:pt x="8699" y="1479"/>
                </a:cubicBezTo>
                <a:cubicBezTo>
                  <a:pt x="8803" y="1566"/>
                  <a:pt x="8855" y="1705"/>
                  <a:pt x="8977" y="1792"/>
                </a:cubicBezTo>
                <a:close/>
                <a:moveTo>
                  <a:pt x="7064" y="3793"/>
                </a:moveTo>
                <a:cubicBezTo>
                  <a:pt x="7151" y="3845"/>
                  <a:pt x="7238" y="3897"/>
                  <a:pt x="7307" y="3949"/>
                </a:cubicBezTo>
                <a:cubicBezTo>
                  <a:pt x="7325" y="3967"/>
                  <a:pt x="7359" y="3984"/>
                  <a:pt x="7377" y="3949"/>
                </a:cubicBezTo>
                <a:cubicBezTo>
                  <a:pt x="7377" y="3932"/>
                  <a:pt x="7359" y="3932"/>
                  <a:pt x="7342" y="3915"/>
                </a:cubicBezTo>
                <a:cubicBezTo>
                  <a:pt x="7238" y="3862"/>
                  <a:pt x="7168" y="3793"/>
                  <a:pt x="7081" y="3741"/>
                </a:cubicBezTo>
                <a:cubicBezTo>
                  <a:pt x="7081" y="3723"/>
                  <a:pt x="7064" y="3706"/>
                  <a:pt x="7046" y="3723"/>
                </a:cubicBezTo>
                <a:cubicBezTo>
                  <a:pt x="7029" y="3723"/>
                  <a:pt x="7029" y="3741"/>
                  <a:pt x="7029" y="3741"/>
                </a:cubicBezTo>
                <a:cubicBezTo>
                  <a:pt x="7029" y="3775"/>
                  <a:pt x="7046" y="3793"/>
                  <a:pt x="7064" y="3793"/>
                </a:cubicBezTo>
                <a:close/>
                <a:moveTo>
                  <a:pt x="5115" y="3497"/>
                </a:moveTo>
                <a:cubicBezTo>
                  <a:pt x="5098" y="3532"/>
                  <a:pt x="5080" y="3549"/>
                  <a:pt x="5115" y="3567"/>
                </a:cubicBezTo>
                <a:cubicBezTo>
                  <a:pt x="5133" y="3584"/>
                  <a:pt x="5167" y="3567"/>
                  <a:pt x="5167" y="3549"/>
                </a:cubicBezTo>
                <a:cubicBezTo>
                  <a:pt x="5220" y="3462"/>
                  <a:pt x="5254" y="3375"/>
                  <a:pt x="5272" y="3254"/>
                </a:cubicBezTo>
                <a:cubicBezTo>
                  <a:pt x="5202" y="3341"/>
                  <a:pt x="5133" y="3410"/>
                  <a:pt x="5115" y="3497"/>
                </a:cubicBezTo>
                <a:close/>
                <a:moveTo>
                  <a:pt x="5933" y="3532"/>
                </a:moveTo>
                <a:cubicBezTo>
                  <a:pt x="5933" y="3549"/>
                  <a:pt x="5933" y="3567"/>
                  <a:pt x="5950" y="3567"/>
                </a:cubicBezTo>
                <a:cubicBezTo>
                  <a:pt x="5968" y="3584"/>
                  <a:pt x="6002" y="3567"/>
                  <a:pt x="6002" y="3549"/>
                </a:cubicBezTo>
                <a:cubicBezTo>
                  <a:pt x="6037" y="3445"/>
                  <a:pt x="6055" y="3358"/>
                  <a:pt x="6089" y="3254"/>
                </a:cubicBezTo>
                <a:cubicBezTo>
                  <a:pt x="6089" y="3254"/>
                  <a:pt x="6072" y="3254"/>
                  <a:pt x="6072" y="3254"/>
                </a:cubicBezTo>
                <a:cubicBezTo>
                  <a:pt x="6002" y="3341"/>
                  <a:pt x="5950" y="3428"/>
                  <a:pt x="5933" y="3532"/>
                </a:cubicBezTo>
                <a:close/>
                <a:moveTo>
                  <a:pt x="5776" y="2749"/>
                </a:moveTo>
                <a:cubicBezTo>
                  <a:pt x="5898" y="2627"/>
                  <a:pt x="6020" y="2523"/>
                  <a:pt x="6124" y="2419"/>
                </a:cubicBezTo>
                <a:cubicBezTo>
                  <a:pt x="5985" y="2488"/>
                  <a:pt x="5846" y="2558"/>
                  <a:pt x="5776" y="2749"/>
                </a:cubicBezTo>
                <a:close/>
                <a:moveTo>
                  <a:pt x="8734" y="696"/>
                </a:moveTo>
                <a:cubicBezTo>
                  <a:pt x="8768" y="696"/>
                  <a:pt x="8803" y="696"/>
                  <a:pt x="8786" y="662"/>
                </a:cubicBezTo>
                <a:cubicBezTo>
                  <a:pt x="8786" y="644"/>
                  <a:pt x="8751" y="644"/>
                  <a:pt x="8734" y="644"/>
                </a:cubicBezTo>
                <a:cubicBezTo>
                  <a:pt x="8612" y="644"/>
                  <a:pt x="8507" y="644"/>
                  <a:pt x="8386" y="679"/>
                </a:cubicBezTo>
                <a:cubicBezTo>
                  <a:pt x="8507" y="714"/>
                  <a:pt x="8629" y="714"/>
                  <a:pt x="8734" y="696"/>
                </a:cubicBezTo>
                <a:close/>
                <a:moveTo>
                  <a:pt x="7464" y="1131"/>
                </a:moveTo>
                <a:cubicBezTo>
                  <a:pt x="7498" y="1131"/>
                  <a:pt x="7516" y="1166"/>
                  <a:pt x="7516" y="1201"/>
                </a:cubicBezTo>
                <a:cubicBezTo>
                  <a:pt x="7533" y="1236"/>
                  <a:pt x="7551" y="1288"/>
                  <a:pt x="7568" y="1323"/>
                </a:cubicBezTo>
                <a:cubicBezTo>
                  <a:pt x="7585" y="1131"/>
                  <a:pt x="7394" y="975"/>
                  <a:pt x="7220" y="1044"/>
                </a:cubicBezTo>
                <a:cubicBezTo>
                  <a:pt x="7307" y="1062"/>
                  <a:pt x="7359" y="1131"/>
                  <a:pt x="7464" y="1131"/>
                </a:cubicBezTo>
                <a:close/>
                <a:moveTo>
                  <a:pt x="5515" y="3045"/>
                </a:moveTo>
                <a:cubicBezTo>
                  <a:pt x="5411" y="3149"/>
                  <a:pt x="5307" y="3410"/>
                  <a:pt x="5307" y="3532"/>
                </a:cubicBezTo>
                <a:cubicBezTo>
                  <a:pt x="5307" y="3532"/>
                  <a:pt x="5324" y="3532"/>
                  <a:pt x="5324" y="3549"/>
                </a:cubicBezTo>
                <a:cubicBezTo>
                  <a:pt x="5394" y="3375"/>
                  <a:pt x="5446" y="3201"/>
                  <a:pt x="5515" y="3045"/>
                </a:cubicBezTo>
                <a:close/>
                <a:moveTo>
                  <a:pt x="8246" y="1775"/>
                </a:moveTo>
                <a:cubicBezTo>
                  <a:pt x="8281" y="1827"/>
                  <a:pt x="8333" y="1862"/>
                  <a:pt x="8386" y="1897"/>
                </a:cubicBezTo>
                <a:cubicBezTo>
                  <a:pt x="8438" y="1966"/>
                  <a:pt x="8490" y="2018"/>
                  <a:pt x="8560" y="2071"/>
                </a:cubicBezTo>
                <a:cubicBezTo>
                  <a:pt x="8594" y="2123"/>
                  <a:pt x="8612" y="2123"/>
                  <a:pt x="8681" y="2088"/>
                </a:cubicBezTo>
                <a:cubicBezTo>
                  <a:pt x="8490" y="2036"/>
                  <a:pt x="8455" y="1810"/>
                  <a:pt x="8246" y="1775"/>
                </a:cubicBezTo>
                <a:close/>
                <a:moveTo>
                  <a:pt x="9221" y="4019"/>
                </a:moveTo>
                <a:cubicBezTo>
                  <a:pt x="9221" y="4176"/>
                  <a:pt x="9273" y="4315"/>
                  <a:pt x="9360" y="4454"/>
                </a:cubicBezTo>
                <a:cubicBezTo>
                  <a:pt x="9377" y="4280"/>
                  <a:pt x="9290" y="4158"/>
                  <a:pt x="9221" y="4019"/>
                </a:cubicBezTo>
                <a:close/>
                <a:moveTo>
                  <a:pt x="6924" y="1288"/>
                </a:moveTo>
                <a:cubicBezTo>
                  <a:pt x="7064" y="1305"/>
                  <a:pt x="7203" y="1357"/>
                  <a:pt x="7342" y="1392"/>
                </a:cubicBezTo>
                <a:cubicBezTo>
                  <a:pt x="7342" y="1392"/>
                  <a:pt x="7359" y="1410"/>
                  <a:pt x="7377" y="1392"/>
                </a:cubicBezTo>
                <a:cubicBezTo>
                  <a:pt x="7394" y="1375"/>
                  <a:pt x="7359" y="1357"/>
                  <a:pt x="7359" y="1357"/>
                </a:cubicBezTo>
                <a:cubicBezTo>
                  <a:pt x="7168" y="1270"/>
                  <a:pt x="6994" y="1218"/>
                  <a:pt x="6768" y="1253"/>
                </a:cubicBezTo>
                <a:cubicBezTo>
                  <a:pt x="6820" y="1288"/>
                  <a:pt x="6890" y="1270"/>
                  <a:pt x="6924" y="1288"/>
                </a:cubicBezTo>
                <a:close/>
                <a:moveTo>
                  <a:pt x="6820" y="1392"/>
                </a:moveTo>
                <a:cubicBezTo>
                  <a:pt x="7029" y="1410"/>
                  <a:pt x="7220" y="1479"/>
                  <a:pt x="7429" y="1584"/>
                </a:cubicBezTo>
                <a:cubicBezTo>
                  <a:pt x="7359" y="1444"/>
                  <a:pt x="6977" y="1323"/>
                  <a:pt x="6820" y="1392"/>
                </a:cubicBezTo>
                <a:close/>
                <a:moveTo>
                  <a:pt x="5915" y="5324"/>
                </a:moveTo>
                <a:cubicBezTo>
                  <a:pt x="5863" y="5219"/>
                  <a:pt x="5811" y="5115"/>
                  <a:pt x="5742" y="5011"/>
                </a:cubicBezTo>
                <a:cubicBezTo>
                  <a:pt x="5724" y="4993"/>
                  <a:pt x="5707" y="4906"/>
                  <a:pt x="5672" y="4941"/>
                </a:cubicBezTo>
                <a:cubicBezTo>
                  <a:pt x="5637" y="4958"/>
                  <a:pt x="5689" y="5011"/>
                  <a:pt x="5707" y="5045"/>
                </a:cubicBezTo>
                <a:cubicBezTo>
                  <a:pt x="5759" y="5167"/>
                  <a:pt x="5828" y="5271"/>
                  <a:pt x="5863" y="5376"/>
                </a:cubicBezTo>
                <a:cubicBezTo>
                  <a:pt x="5863" y="5393"/>
                  <a:pt x="5863" y="5428"/>
                  <a:pt x="5898" y="5428"/>
                </a:cubicBezTo>
                <a:cubicBezTo>
                  <a:pt x="5915" y="5393"/>
                  <a:pt x="5933" y="5358"/>
                  <a:pt x="5915" y="5324"/>
                </a:cubicBezTo>
                <a:close/>
                <a:moveTo>
                  <a:pt x="6785" y="1618"/>
                </a:moveTo>
                <a:cubicBezTo>
                  <a:pt x="6803" y="1636"/>
                  <a:pt x="7307" y="1775"/>
                  <a:pt x="7377" y="1775"/>
                </a:cubicBezTo>
                <a:cubicBezTo>
                  <a:pt x="7307" y="1688"/>
                  <a:pt x="6890" y="1566"/>
                  <a:pt x="6785" y="1618"/>
                </a:cubicBezTo>
                <a:close/>
                <a:moveTo>
                  <a:pt x="7081" y="1149"/>
                </a:moveTo>
                <a:cubicBezTo>
                  <a:pt x="7168" y="1183"/>
                  <a:pt x="7255" y="1218"/>
                  <a:pt x="7342" y="1253"/>
                </a:cubicBezTo>
                <a:cubicBezTo>
                  <a:pt x="7377" y="1270"/>
                  <a:pt x="7377" y="1305"/>
                  <a:pt x="7411" y="1340"/>
                </a:cubicBezTo>
                <a:cubicBezTo>
                  <a:pt x="7429" y="1357"/>
                  <a:pt x="7446" y="1375"/>
                  <a:pt x="7481" y="1357"/>
                </a:cubicBezTo>
                <a:cubicBezTo>
                  <a:pt x="7498" y="1340"/>
                  <a:pt x="7481" y="1305"/>
                  <a:pt x="7464" y="1288"/>
                </a:cubicBezTo>
                <a:cubicBezTo>
                  <a:pt x="7464" y="1270"/>
                  <a:pt x="7446" y="1253"/>
                  <a:pt x="7429" y="1236"/>
                </a:cubicBezTo>
                <a:cubicBezTo>
                  <a:pt x="7238" y="1149"/>
                  <a:pt x="7029" y="1079"/>
                  <a:pt x="6803" y="1096"/>
                </a:cubicBezTo>
                <a:cubicBezTo>
                  <a:pt x="6907" y="1149"/>
                  <a:pt x="6994" y="1131"/>
                  <a:pt x="7081" y="1149"/>
                </a:cubicBezTo>
                <a:close/>
                <a:moveTo>
                  <a:pt x="9499" y="4506"/>
                </a:moveTo>
                <a:cubicBezTo>
                  <a:pt x="9482" y="4332"/>
                  <a:pt x="9429" y="4176"/>
                  <a:pt x="9325" y="4019"/>
                </a:cubicBezTo>
                <a:cubicBezTo>
                  <a:pt x="9290" y="4054"/>
                  <a:pt x="9325" y="4089"/>
                  <a:pt x="9342" y="4123"/>
                </a:cubicBezTo>
                <a:cubicBezTo>
                  <a:pt x="9377" y="4245"/>
                  <a:pt x="9412" y="4367"/>
                  <a:pt x="9447" y="4489"/>
                </a:cubicBezTo>
                <a:cubicBezTo>
                  <a:pt x="9447" y="4523"/>
                  <a:pt x="9447" y="4558"/>
                  <a:pt x="9412" y="4576"/>
                </a:cubicBezTo>
                <a:cubicBezTo>
                  <a:pt x="9499" y="4610"/>
                  <a:pt x="9499" y="4576"/>
                  <a:pt x="9499" y="4506"/>
                </a:cubicBezTo>
                <a:close/>
                <a:moveTo>
                  <a:pt x="5481" y="2697"/>
                </a:moveTo>
                <a:cubicBezTo>
                  <a:pt x="5620" y="2506"/>
                  <a:pt x="5776" y="2332"/>
                  <a:pt x="5985" y="2192"/>
                </a:cubicBezTo>
                <a:cubicBezTo>
                  <a:pt x="5794" y="2210"/>
                  <a:pt x="5498" y="2506"/>
                  <a:pt x="5481" y="2697"/>
                </a:cubicBezTo>
                <a:close/>
                <a:moveTo>
                  <a:pt x="8368" y="3062"/>
                </a:moveTo>
                <a:cubicBezTo>
                  <a:pt x="8438" y="3097"/>
                  <a:pt x="8473" y="3027"/>
                  <a:pt x="8507" y="2993"/>
                </a:cubicBezTo>
                <a:cubicBezTo>
                  <a:pt x="8542" y="2958"/>
                  <a:pt x="8490" y="2940"/>
                  <a:pt x="8473" y="2923"/>
                </a:cubicBezTo>
                <a:cubicBezTo>
                  <a:pt x="8420" y="2871"/>
                  <a:pt x="8368" y="2836"/>
                  <a:pt x="8299" y="2801"/>
                </a:cubicBezTo>
                <a:cubicBezTo>
                  <a:pt x="8229" y="2766"/>
                  <a:pt x="8142" y="2749"/>
                  <a:pt x="8073" y="2697"/>
                </a:cubicBezTo>
                <a:cubicBezTo>
                  <a:pt x="8177" y="2819"/>
                  <a:pt x="8351" y="2853"/>
                  <a:pt x="8438" y="2993"/>
                </a:cubicBezTo>
                <a:cubicBezTo>
                  <a:pt x="8351" y="2958"/>
                  <a:pt x="8281" y="2871"/>
                  <a:pt x="8177" y="2888"/>
                </a:cubicBezTo>
                <a:cubicBezTo>
                  <a:pt x="8229" y="2958"/>
                  <a:pt x="8299" y="3027"/>
                  <a:pt x="8368" y="3062"/>
                </a:cubicBezTo>
                <a:close/>
                <a:moveTo>
                  <a:pt x="9690" y="4767"/>
                </a:moveTo>
                <a:cubicBezTo>
                  <a:pt x="9743" y="4784"/>
                  <a:pt x="9812" y="4819"/>
                  <a:pt x="9864" y="4854"/>
                </a:cubicBezTo>
                <a:cubicBezTo>
                  <a:pt x="9882" y="4871"/>
                  <a:pt x="9916" y="4871"/>
                  <a:pt x="9916" y="4837"/>
                </a:cubicBezTo>
                <a:cubicBezTo>
                  <a:pt x="9899" y="4593"/>
                  <a:pt x="9882" y="4367"/>
                  <a:pt x="9760" y="4158"/>
                </a:cubicBezTo>
                <a:cubicBezTo>
                  <a:pt x="9743" y="4210"/>
                  <a:pt x="9743" y="4280"/>
                  <a:pt x="9795" y="4436"/>
                </a:cubicBezTo>
                <a:cubicBezTo>
                  <a:pt x="9812" y="4506"/>
                  <a:pt x="9830" y="4593"/>
                  <a:pt x="9830" y="4680"/>
                </a:cubicBezTo>
                <a:cubicBezTo>
                  <a:pt x="9830" y="4732"/>
                  <a:pt x="9812" y="4750"/>
                  <a:pt x="9760" y="4732"/>
                </a:cubicBezTo>
                <a:cubicBezTo>
                  <a:pt x="9621" y="4697"/>
                  <a:pt x="9499" y="4645"/>
                  <a:pt x="9377" y="4610"/>
                </a:cubicBezTo>
                <a:cubicBezTo>
                  <a:pt x="9308" y="4593"/>
                  <a:pt x="9238" y="4558"/>
                  <a:pt x="9186" y="4576"/>
                </a:cubicBezTo>
                <a:cubicBezTo>
                  <a:pt x="9342" y="4645"/>
                  <a:pt x="9516" y="4680"/>
                  <a:pt x="9690" y="4767"/>
                </a:cubicBezTo>
                <a:close/>
                <a:moveTo>
                  <a:pt x="8003" y="3393"/>
                </a:moveTo>
                <a:cubicBezTo>
                  <a:pt x="8003" y="3428"/>
                  <a:pt x="8020" y="3410"/>
                  <a:pt x="8055" y="3393"/>
                </a:cubicBezTo>
                <a:cubicBezTo>
                  <a:pt x="8125" y="3323"/>
                  <a:pt x="8212" y="3254"/>
                  <a:pt x="8299" y="3167"/>
                </a:cubicBezTo>
                <a:cubicBezTo>
                  <a:pt x="8351" y="3132"/>
                  <a:pt x="8333" y="3080"/>
                  <a:pt x="8281" y="3062"/>
                </a:cubicBezTo>
                <a:cubicBezTo>
                  <a:pt x="8212" y="3010"/>
                  <a:pt x="8125" y="2993"/>
                  <a:pt x="8038" y="2940"/>
                </a:cubicBezTo>
                <a:cubicBezTo>
                  <a:pt x="8055" y="3027"/>
                  <a:pt x="8160" y="3027"/>
                  <a:pt x="8194" y="3097"/>
                </a:cubicBezTo>
                <a:cubicBezTo>
                  <a:pt x="8160" y="3114"/>
                  <a:pt x="8125" y="3080"/>
                  <a:pt x="8090" y="3080"/>
                </a:cubicBezTo>
                <a:cubicBezTo>
                  <a:pt x="8038" y="3027"/>
                  <a:pt x="7968" y="2993"/>
                  <a:pt x="7864" y="3010"/>
                </a:cubicBezTo>
                <a:cubicBezTo>
                  <a:pt x="7899" y="3062"/>
                  <a:pt x="7951" y="3062"/>
                  <a:pt x="7986" y="3080"/>
                </a:cubicBezTo>
                <a:cubicBezTo>
                  <a:pt x="8020" y="3080"/>
                  <a:pt x="8038" y="3097"/>
                  <a:pt x="8038" y="3132"/>
                </a:cubicBezTo>
                <a:cubicBezTo>
                  <a:pt x="8020" y="3149"/>
                  <a:pt x="8003" y="3132"/>
                  <a:pt x="7986" y="3132"/>
                </a:cubicBezTo>
                <a:cubicBezTo>
                  <a:pt x="7933" y="3132"/>
                  <a:pt x="7899" y="3132"/>
                  <a:pt x="7864" y="3132"/>
                </a:cubicBezTo>
                <a:cubicBezTo>
                  <a:pt x="7881" y="3167"/>
                  <a:pt x="7916" y="3184"/>
                  <a:pt x="7951" y="3184"/>
                </a:cubicBezTo>
                <a:cubicBezTo>
                  <a:pt x="7968" y="3201"/>
                  <a:pt x="8003" y="3201"/>
                  <a:pt x="8020" y="3254"/>
                </a:cubicBezTo>
                <a:cubicBezTo>
                  <a:pt x="7951" y="3271"/>
                  <a:pt x="7916" y="3219"/>
                  <a:pt x="7864" y="3236"/>
                </a:cubicBezTo>
                <a:cubicBezTo>
                  <a:pt x="7812" y="3201"/>
                  <a:pt x="7777" y="3201"/>
                  <a:pt x="7707" y="3201"/>
                </a:cubicBezTo>
                <a:cubicBezTo>
                  <a:pt x="7742" y="3236"/>
                  <a:pt x="7777" y="3236"/>
                  <a:pt x="7812" y="3254"/>
                </a:cubicBezTo>
                <a:cubicBezTo>
                  <a:pt x="7881" y="3288"/>
                  <a:pt x="7968" y="3306"/>
                  <a:pt x="8003" y="3393"/>
                </a:cubicBezTo>
                <a:close/>
                <a:moveTo>
                  <a:pt x="9603" y="4071"/>
                </a:moveTo>
                <a:cubicBezTo>
                  <a:pt x="9603" y="4071"/>
                  <a:pt x="9603" y="4071"/>
                  <a:pt x="9603" y="4054"/>
                </a:cubicBezTo>
                <a:cubicBezTo>
                  <a:pt x="9621" y="4245"/>
                  <a:pt x="9673" y="4436"/>
                  <a:pt x="9708" y="4610"/>
                </a:cubicBezTo>
                <a:cubicBezTo>
                  <a:pt x="9725" y="4628"/>
                  <a:pt x="9725" y="4663"/>
                  <a:pt x="9743" y="4663"/>
                </a:cubicBezTo>
                <a:cubicBezTo>
                  <a:pt x="9777" y="4663"/>
                  <a:pt x="9760" y="4628"/>
                  <a:pt x="9760" y="4610"/>
                </a:cubicBezTo>
                <a:cubicBezTo>
                  <a:pt x="9760" y="4402"/>
                  <a:pt x="9708" y="4228"/>
                  <a:pt x="9603" y="4054"/>
                </a:cubicBezTo>
                <a:cubicBezTo>
                  <a:pt x="9603" y="4054"/>
                  <a:pt x="9603" y="4071"/>
                  <a:pt x="9603" y="4071"/>
                </a:cubicBezTo>
                <a:close/>
                <a:moveTo>
                  <a:pt x="9569" y="4541"/>
                </a:moveTo>
                <a:cubicBezTo>
                  <a:pt x="9569" y="4558"/>
                  <a:pt x="9586" y="4576"/>
                  <a:pt x="9586" y="4593"/>
                </a:cubicBezTo>
                <a:cubicBezTo>
                  <a:pt x="9603" y="4610"/>
                  <a:pt x="9603" y="4645"/>
                  <a:pt x="9638" y="4628"/>
                </a:cubicBezTo>
                <a:cubicBezTo>
                  <a:pt x="9656" y="4628"/>
                  <a:pt x="9656" y="4593"/>
                  <a:pt x="9638" y="4576"/>
                </a:cubicBezTo>
                <a:cubicBezTo>
                  <a:pt x="9603" y="4402"/>
                  <a:pt x="9569" y="4228"/>
                  <a:pt x="9499" y="4071"/>
                </a:cubicBezTo>
                <a:cubicBezTo>
                  <a:pt x="9482" y="4054"/>
                  <a:pt x="9482" y="4036"/>
                  <a:pt x="9464" y="3984"/>
                </a:cubicBezTo>
                <a:cubicBezTo>
                  <a:pt x="9447" y="4054"/>
                  <a:pt x="9464" y="4106"/>
                  <a:pt x="9482" y="4158"/>
                </a:cubicBezTo>
                <a:cubicBezTo>
                  <a:pt x="9516" y="4280"/>
                  <a:pt x="9534" y="4402"/>
                  <a:pt x="9569" y="4541"/>
                </a:cubicBezTo>
                <a:close/>
                <a:moveTo>
                  <a:pt x="5950" y="2384"/>
                </a:moveTo>
                <a:cubicBezTo>
                  <a:pt x="5881" y="2384"/>
                  <a:pt x="5863" y="2453"/>
                  <a:pt x="5828" y="2471"/>
                </a:cubicBezTo>
                <a:cubicBezTo>
                  <a:pt x="5759" y="2488"/>
                  <a:pt x="5689" y="2523"/>
                  <a:pt x="5637" y="2575"/>
                </a:cubicBezTo>
                <a:cubicBezTo>
                  <a:pt x="5602" y="2610"/>
                  <a:pt x="5568" y="2627"/>
                  <a:pt x="5568" y="2680"/>
                </a:cubicBezTo>
                <a:cubicBezTo>
                  <a:pt x="5550" y="2714"/>
                  <a:pt x="5585" y="2749"/>
                  <a:pt x="5620" y="2766"/>
                </a:cubicBezTo>
                <a:cubicBezTo>
                  <a:pt x="5655" y="2784"/>
                  <a:pt x="5655" y="2749"/>
                  <a:pt x="5672" y="2714"/>
                </a:cubicBezTo>
                <a:cubicBezTo>
                  <a:pt x="5707" y="2645"/>
                  <a:pt x="5776" y="2575"/>
                  <a:pt x="5828" y="2506"/>
                </a:cubicBezTo>
                <a:cubicBezTo>
                  <a:pt x="5863" y="2471"/>
                  <a:pt x="5898" y="2436"/>
                  <a:pt x="5950" y="2384"/>
                </a:cubicBezTo>
                <a:close/>
                <a:moveTo>
                  <a:pt x="7551" y="1027"/>
                </a:moveTo>
                <a:cubicBezTo>
                  <a:pt x="7533" y="957"/>
                  <a:pt x="7481" y="940"/>
                  <a:pt x="7429" y="923"/>
                </a:cubicBezTo>
                <a:cubicBezTo>
                  <a:pt x="7307" y="905"/>
                  <a:pt x="7168" y="888"/>
                  <a:pt x="7046" y="888"/>
                </a:cubicBezTo>
                <a:cubicBezTo>
                  <a:pt x="6959" y="888"/>
                  <a:pt x="6890" y="888"/>
                  <a:pt x="6803" y="888"/>
                </a:cubicBezTo>
                <a:cubicBezTo>
                  <a:pt x="6803" y="905"/>
                  <a:pt x="6803" y="923"/>
                  <a:pt x="6803" y="923"/>
                </a:cubicBezTo>
                <a:cubicBezTo>
                  <a:pt x="6872" y="923"/>
                  <a:pt x="6924" y="923"/>
                  <a:pt x="6977" y="923"/>
                </a:cubicBezTo>
                <a:cubicBezTo>
                  <a:pt x="7168" y="940"/>
                  <a:pt x="7359" y="957"/>
                  <a:pt x="7551" y="1027"/>
                </a:cubicBezTo>
                <a:close/>
                <a:moveTo>
                  <a:pt x="6559" y="3062"/>
                </a:moveTo>
                <a:cubicBezTo>
                  <a:pt x="6576" y="3045"/>
                  <a:pt x="6611" y="3027"/>
                  <a:pt x="6646" y="3010"/>
                </a:cubicBezTo>
                <a:cubicBezTo>
                  <a:pt x="6542" y="2993"/>
                  <a:pt x="6490" y="3027"/>
                  <a:pt x="6437" y="3114"/>
                </a:cubicBezTo>
                <a:cubicBezTo>
                  <a:pt x="6472" y="3132"/>
                  <a:pt x="6507" y="3062"/>
                  <a:pt x="6542" y="3097"/>
                </a:cubicBezTo>
                <a:cubicBezTo>
                  <a:pt x="6524" y="3132"/>
                  <a:pt x="6455" y="3167"/>
                  <a:pt x="6490" y="3219"/>
                </a:cubicBezTo>
                <a:cubicBezTo>
                  <a:pt x="6524" y="3271"/>
                  <a:pt x="6576" y="3219"/>
                  <a:pt x="6611" y="3184"/>
                </a:cubicBezTo>
                <a:cubicBezTo>
                  <a:pt x="6646" y="3167"/>
                  <a:pt x="6681" y="3149"/>
                  <a:pt x="6733" y="3114"/>
                </a:cubicBezTo>
                <a:cubicBezTo>
                  <a:pt x="6663" y="3045"/>
                  <a:pt x="6611" y="3062"/>
                  <a:pt x="6542" y="3097"/>
                </a:cubicBezTo>
                <a:cubicBezTo>
                  <a:pt x="6524" y="3080"/>
                  <a:pt x="6542" y="3080"/>
                  <a:pt x="6559" y="3062"/>
                </a:cubicBezTo>
                <a:close/>
                <a:moveTo>
                  <a:pt x="6646" y="4471"/>
                </a:moveTo>
                <a:cubicBezTo>
                  <a:pt x="6698" y="4419"/>
                  <a:pt x="6768" y="4402"/>
                  <a:pt x="6820" y="4315"/>
                </a:cubicBezTo>
                <a:cubicBezTo>
                  <a:pt x="6733" y="4332"/>
                  <a:pt x="6663" y="4350"/>
                  <a:pt x="6594" y="4384"/>
                </a:cubicBezTo>
                <a:cubicBezTo>
                  <a:pt x="6559" y="4402"/>
                  <a:pt x="6576" y="4436"/>
                  <a:pt x="6576" y="4471"/>
                </a:cubicBezTo>
                <a:cubicBezTo>
                  <a:pt x="6542" y="4436"/>
                  <a:pt x="6490" y="4506"/>
                  <a:pt x="6455" y="4454"/>
                </a:cubicBezTo>
                <a:cubicBezTo>
                  <a:pt x="6455" y="4436"/>
                  <a:pt x="6437" y="4471"/>
                  <a:pt x="6437" y="4489"/>
                </a:cubicBezTo>
                <a:cubicBezTo>
                  <a:pt x="6437" y="4523"/>
                  <a:pt x="6455" y="4558"/>
                  <a:pt x="6490" y="4593"/>
                </a:cubicBezTo>
                <a:cubicBezTo>
                  <a:pt x="6524" y="4576"/>
                  <a:pt x="6490" y="4541"/>
                  <a:pt x="6507" y="4523"/>
                </a:cubicBezTo>
                <a:cubicBezTo>
                  <a:pt x="6611" y="4593"/>
                  <a:pt x="6542" y="4471"/>
                  <a:pt x="6576" y="4471"/>
                </a:cubicBezTo>
                <a:cubicBezTo>
                  <a:pt x="6594" y="4489"/>
                  <a:pt x="6611" y="4489"/>
                  <a:pt x="6646" y="4471"/>
                </a:cubicBezTo>
                <a:close/>
                <a:moveTo>
                  <a:pt x="8281" y="1618"/>
                </a:moveTo>
                <a:cubicBezTo>
                  <a:pt x="8281" y="1705"/>
                  <a:pt x="8386" y="1723"/>
                  <a:pt x="8438" y="1792"/>
                </a:cubicBezTo>
                <a:cubicBezTo>
                  <a:pt x="8490" y="1845"/>
                  <a:pt x="8525" y="1897"/>
                  <a:pt x="8577" y="1966"/>
                </a:cubicBezTo>
                <a:cubicBezTo>
                  <a:pt x="8577" y="1984"/>
                  <a:pt x="8594" y="2001"/>
                  <a:pt x="8594" y="2001"/>
                </a:cubicBezTo>
                <a:cubicBezTo>
                  <a:pt x="8612" y="2018"/>
                  <a:pt x="8647" y="2036"/>
                  <a:pt x="8664" y="2018"/>
                </a:cubicBezTo>
                <a:cubicBezTo>
                  <a:pt x="8681" y="2001"/>
                  <a:pt x="8664" y="1984"/>
                  <a:pt x="8647" y="1966"/>
                </a:cubicBezTo>
                <a:cubicBezTo>
                  <a:pt x="8594" y="1897"/>
                  <a:pt x="8525" y="1827"/>
                  <a:pt x="8438" y="1792"/>
                </a:cubicBezTo>
                <a:cubicBezTo>
                  <a:pt x="8420" y="1705"/>
                  <a:pt x="8316" y="1688"/>
                  <a:pt x="8281" y="1618"/>
                </a:cubicBezTo>
                <a:close/>
                <a:moveTo>
                  <a:pt x="8681" y="1566"/>
                </a:moveTo>
                <a:cubicBezTo>
                  <a:pt x="8681" y="1566"/>
                  <a:pt x="8681" y="1566"/>
                  <a:pt x="8681" y="1566"/>
                </a:cubicBezTo>
                <a:cubicBezTo>
                  <a:pt x="8681" y="1584"/>
                  <a:pt x="8681" y="1584"/>
                  <a:pt x="8681" y="1584"/>
                </a:cubicBezTo>
                <a:cubicBezTo>
                  <a:pt x="8681" y="1601"/>
                  <a:pt x="8699" y="1618"/>
                  <a:pt x="8716" y="1636"/>
                </a:cubicBezTo>
                <a:cubicBezTo>
                  <a:pt x="8768" y="1688"/>
                  <a:pt x="8803" y="1740"/>
                  <a:pt x="8838" y="1810"/>
                </a:cubicBezTo>
                <a:cubicBezTo>
                  <a:pt x="8855" y="1827"/>
                  <a:pt x="8873" y="1862"/>
                  <a:pt x="8908" y="1862"/>
                </a:cubicBezTo>
                <a:cubicBezTo>
                  <a:pt x="8873" y="1740"/>
                  <a:pt x="8786" y="1653"/>
                  <a:pt x="8681" y="1584"/>
                </a:cubicBezTo>
                <a:cubicBezTo>
                  <a:pt x="8681" y="1584"/>
                  <a:pt x="8681" y="1566"/>
                  <a:pt x="8681" y="1566"/>
                </a:cubicBezTo>
                <a:close/>
                <a:moveTo>
                  <a:pt x="8490" y="1218"/>
                </a:moveTo>
                <a:cubicBezTo>
                  <a:pt x="8490" y="1218"/>
                  <a:pt x="8490" y="1236"/>
                  <a:pt x="8507" y="1236"/>
                </a:cubicBezTo>
                <a:lnTo>
                  <a:pt x="8734" y="957"/>
                </a:lnTo>
                <a:lnTo>
                  <a:pt x="8734" y="957"/>
                </a:lnTo>
                <a:lnTo>
                  <a:pt x="8734" y="957"/>
                </a:lnTo>
                <a:cubicBezTo>
                  <a:pt x="8612" y="1010"/>
                  <a:pt x="8542" y="1114"/>
                  <a:pt x="8490" y="1218"/>
                </a:cubicBezTo>
                <a:close/>
                <a:moveTo>
                  <a:pt x="6716" y="2923"/>
                </a:moveTo>
                <a:cubicBezTo>
                  <a:pt x="6820" y="2906"/>
                  <a:pt x="6872" y="2836"/>
                  <a:pt x="6907" y="2766"/>
                </a:cubicBezTo>
                <a:lnTo>
                  <a:pt x="6924" y="2766"/>
                </a:lnTo>
                <a:lnTo>
                  <a:pt x="6907" y="2766"/>
                </a:lnTo>
                <a:cubicBezTo>
                  <a:pt x="6820" y="2784"/>
                  <a:pt x="6768" y="2836"/>
                  <a:pt x="6716" y="2923"/>
                </a:cubicBezTo>
                <a:close/>
                <a:moveTo>
                  <a:pt x="8420" y="3445"/>
                </a:moveTo>
                <a:cubicBezTo>
                  <a:pt x="8438" y="3515"/>
                  <a:pt x="8473" y="3567"/>
                  <a:pt x="8507" y="3619"/>
                </a:cubicBezTo>
                <a:cubicBezTo>
                  <a:pt x="8507" y="3671"/>
                  <a:pt x="8542" y="3706"/>
                  <a:pt x="8525" y="3758"/>
                </a:cubicBezTo>
                <a:cubicBezTo>
                  <a:pt x="8507" y="3741"/>
                  <a:pt x="8490" y="3723"/>
                  <a:pt x="8473" y="3688"/>
                </a:cubicBezTo>
                <a:cubicBezTo>
                  <a:pt x="8473" y="3688"/>
                  <a:pt x="8473" y="3671"/>
                  <a:pt x="8455" y="3671"/>
                </a:cubicBezTo>
                <a:lnTo>
                  <a:pt x="8455" y="3671"/>
                </a:lnTo>
                <a:cubicBezTo>
                  <a:pt x="8438" y="3619"/>
                  <a:pt x="8420" y="3584"/>
                  <a:pt x="8368" y="3515"/>
                </a:cubicBezTo>
                <a:cubicBezTo>
                  <a:pt x="8368" y="3584"/>
                  <a:pt x="8403" y="3619"/>
                  <a:pt x="8420" y="3654"/>
                </a:cubicBezTo>
                <a:cubicBezTo>
                  <a:pt x="8420" y="3688"/>
                  <a:pt x="8420" y="3688"/>
                  <a:pt x="8386" y="3688"/>
                </a:cubicBezTo>
                <a:cubicBezTo>
                  <a:pt x="8351" y="3636"/>
                  <a:pt x="8316" y="3584"/>
                  <a:pt x="8264" y="3532"/>
                </a:cubicBezTo>
                <a:cubicBezTo>
                  <a:pt x="8229" y="3549"/>
                  <a:pt x="8281" y="3584"/>
                  <a:pt x="8246" y="3601"/>
                </a:cubicBezTo>
                <a:cubicBezTo>
                  <a:pt x="8212" y="3619"/>
                  <a:pt x="8194" y="3584"/>
                  <a:pt x="8177" y="3567"/>
                </a:cubicBezTo>
                <a:cubicBezTo>
                  <a:pt x="8142" y="3532"/>
                  <a:pt x="8125" y="3532"/>
                  <a:pt x="8090" y="3567"/>
                </a:cubicBezTo>
                <a:cubicBezTo>
                  <a:pt x="8055" y="3601"/>
                  <a:pt x="8003" y="3636"/>
                  <a:pt x="7951" y="3688"/>
                </a:cubicBezTo>
                <a:cubicBezTo>
                  <a:pt x="8107" y="3723"/>
                  <a:pt x="8107" y="3828"/>
                  <a:pt x="8090" y="3949"/>
                </a:cubicBezTo>
                <a:cubicBezTo>
                  <a:pt x="8246" y="3880"/>
                  <a:pt x="8420" y="3862"/>
                  <a:pt x="8577" y="3810"/>
                </a:cubicBezTo>
                <a:cubicBezTo>
                  <a:pt x="8612" y="3793"/>
                  <a:pt x="8629" y="3775"/>
                  <a:pt x="8612" y="3723"/>
                </a:cubicBezTo>
                <a:cubicBezTo>
                  <a:pt x="8577" y="3671"/>
                  <a:pt x="8560" y="3619"/>
                  <a:pt x="8525" y="3584"/>
                </a:cubicBezTo>
                <a:cubicBezTo>
                  <a:pt x="8507" y="3532"/>
                  <a:pt x="8473" y="3480"/>
                  <a:pt x="8420" y="3445"/>
                </a:cubicBezTo>
                <a:close/>
                <a:moveTo>
                  <a:pt x="8716" y="2732"/>
                </a:moveTo>
                <a:cubicBezTo>
                  <a:pt x="8681" y="2697"/>
                  <a:pt x="8681" y="2645"/>
                  <a:pt x="8629" y="2645"/>
                </a:cubicBezTo>
                <a:cubicBezTo>
                  <a:pt x="8594" y="2593"/>
                  <a:pt x="8525" y="2575"/>
                  <a:pt x="8455" y="2523"/>
                </a:cubicBezTo>
                <a:cubicBezTo>
                  <a:pt x="8490" y="2593"/>
                  <a:pt x="8560" y="2627"/>
                  <a:pt x="8629" y="2645"/>
                </a:cubicBezTo>
                <a:cubicBezTo>
                  <a:pt x="8647" y="2680"/>
                  <a:pt x="8647" y="2714"/>
                  <a:pt x="8716" y="2732"/>
                </a:cubicBezTo>
                <a:close/>
                <a:moveTo>
                  <a:pt x="10751" y="6263"/>
                </a:moveTo>
                <a:cubicBezTo>
                  <a:pt x="10734" y="6228"/>
                  <a:pt x="10734" y="6228"/>
                  <a:pt x="10717" y="6211"/>
                </a:cubicBezTo>
                <a:cubicBezTo>
                  <a:pt x="10682" y="6159"/>
                  <a:pt x="10647" y="6124"/>
                  <a:pt x="10612" y="6089"/>
                </a:cubicBezTo>
                <a:cubicBezTo>
                  <a:pt x="10630" y="6141"/>
                  <a:pt x="10647" y="6211"/>
                  <a:pt x="10717" y="6211"/>
                </a:cubicBezTo>
                <a:cubicBezTo>
                  <a:pt x="10699" y="6228"/>
                  <a:pt x="10734" y="6246"/>
                  <a:pt x="10751" y="6263"/>
                </a:cubicBezTo>
                <a:close/>
                <a:moveTo>
                  <a:pt x="6681" y="6385"/>
                </a:moveTo>
                <a:cubicBezTo>
                  <a:pt x="6663" y="6402"/>
                  <a:pt x="6681" y="6402"/>
                  <a:pt x="6681" y="6420"/>
                </a:cubicBezTo>
                <a:cubicBezTo>
                  <a:pt x="6698" y="6437"/>
                  <a:pt x="6698" y="6472"/>
                  <a:pt x="6733" y="6489"/>
                </a:cubicBezTo>
                <a:cubicBezTo>
                  <a:pt x="6733" y="6454"/>
                  <a:pt x="6733" y="6420"/>
                  <a:pt x="6698" y="6402"/>
                </a:cubicBezTo>
                <a:cubicBezTo>
                  <a:pt x="6698" y="6402"/>
                  <a:pt x="6698" y="6367"/>
                  <a:pt x="6681" y="6385"/>
                </a:cubicBezTo>
                <a:close/>
                <a:moveTo>
                  <a:pt x="6681" y="6385"/>
                </a:moveTo>
                <a:cubicBezTo>
                  <a:pt x="6681" y="6385"/>
                  <a:pt x="6681" y="6385"/>
                  <a:pt x="6681" y="6385"/>
                </a:cubicBezTo>
                <a:cubicBezTo>
                  <a:pt x="6681" y="6367"/>
                  <a:pt x="6681" y="6350"/>
                  <a:pt x="6663" y="6350"/>
                </a:cubicBezTo>
                <a:cubicBezTo>
                  <a:pt x="6663" y="6333"/>
                  <a:pt x="6663" y="6315"/>
                  <a:pt x="6646" y="6298"/>
                </a:cubicBezTo>
                <a:cubicBezTo>
                  <a:pt x="6646" y="6298"/>
                  <a:pt x="6629" y="6298"/>
                  <a:pt x="6629" y="6315"/>
                </a:cubicBezTo>
                <a:cubicBezTo>
                  <a:pt x="6629" y="6333"/>
                  <a:pt x="6629" y="6350"/>
                  <a:pt x="6646" y="6350"/>
                </a:cubicBezTo>
                <a:cubicBezTo>
                  <a:pt x="6646" y="6367"/>
                  <a:pt x="6663" y="6385"/>
                  <a:pt x="6681" y="6385"/>
                </a:cubicBezTo>
                <a:close/>
                <a:moveTo>
                  <a:pt x="7238" y="1566"/>
                </a:moveTo>
                <a:cubicBezTo>
                  <a:pt x="7168" y="1514"/>
                  <a:pt x="7081" y="1531"/>
                  <a:pt x="6994" y="1497"/>
                </a:cubicBezTo>
                <a:cubicBezTo>
                  <a:pt x="7064" y="1549"/>
                  <a:pt x="7151" y="1584"/>
                  <a:pt x="7238" y="1566"/>
                </a:cubicBezTo>
                <a:cubicBezTo>
                  <a:pt x="7238" y="1584"/>
                  <a:pt x="7255" y="1584"/>
                  <a:pt x="7255" y="1584"/>
                </a:cubicBezTo>
                <a:cubicBezTo>
                  <a:pt x="7255" y="1584"/>
                  <a:pt x="7255" y="1601"/>
                  <a:pt x="7255" y="1601"/>
                </a:cubicBezTo>
                <a:cubicBezTo>
                  <a:pt x="7255" y="1601"/>
                  <a:pt x="7255" y="1584"/>
                  <a:pt x="7255" y="1584"/>
                </a:cubicBezTo>
                <a:cubicBezTo>
                  <a:pt x="7238" y="1584"/>
                  <a:pt x="7238" y="1584"/>
                  <a:pt x="7238" y="1566"/>
                </a:cubicBezTo>
                <a:close/>
                <a:moveTo>
                  <a:pt x="6576" y="3775"/>
                </a:moveTo>
                <a:cubicBezTo>
                  <a:pt x="6524" y="3775"/>
                  <a:pt x="6507" y="3810"/>
                  <a:pt x="6507" y="3880"/>
                </a:cubicBezTo>
                <a:cubicBezTo>
                  <a:pt x="6507" y="3949"/>
                  <a:pt x="6524" y="4002"/>
                  <a:pt x="6524" y="4071"/>
                </a:cubicBezTo>
                <a:cubicBezTo>
                  <a:pt x="6472" y="4054"/>
                  <a:pt x="6490" y="3967"/>
                  <a:pt x="6437" y="3984"/>
                </a:cubicBezTo>
                <a:cubicBezTo>
                  <a:pt x="6403" y="3984"/>
                  <a:pt x="6437" y="4054"/>
                  <a:pt x="6420" y="4106"/>
                </a:cubicBezTo>
                <a:cubicBezTo>
                  <a:pt x="6420" y="4123"/>
                  <a:pt x="6420" y="4141"/>
                  <a:pt x="6403" y="4141"/>
                </a:cubicBezTo>
                <a:cubicBezTo>
                  <a:pt x="6385" y="4141"/>
                  <a:pt x="6368" y="4123"/>
                  <a:pt x="6368" y="4106"/>
                </a:cubicBezTo>
                <a:cubicBezTo>
                  <a:pt x="6333" y="4054"/>
                  <a:pt x="6316" y="4019"/>
                  <a:pt x="6316" y="3949"/>
                </a:cubicBezTo>
                <a:cubicBezTo>
                  <a:pt x="6316" y="3915"/>
                  <a:pt x="6316" y="3897"/>
                  <a:pt x="6316" y="3862"/>
                </a:cubicBezTo>
                <a:cubicBezTo>
                  <a:pt x="6298" y="3828"/>
                  <a:pt x="6298" y="3793"/>
                  <a:pt x="6281" y="3758"/>
                </a:cubicBezTo>
                <a:cubicBezTo>
                  <a:pt x="6229" y="3915"/>
                  <a:pt x="6298" y="4071"/>
                  <a:pt x="6298" y="4228"/>
                </a:cubicBezTo>
                <a:cubicBezTo>
                  <a:pt x="6246" y="4176"/>
                  <a:pt x="6229" y="4123"/>
                  <a:pt x="6229" y="4071"/>
                </a:cubicBezTo>
                <a:cubicBezTo>
                  <a:pt x="6211" y="4019"/>
                  <a:pt x="6194" y="3984"/>
                  <a:pt x="6194" y="3932"/>
                </a:cubicBezTo>
                <a:cubicBezTo>
                  <a:pt x="6176" y="3880"/>
                  <a:pt x="6176" y="3828"/>
                  <a:pt x="6159" y="3775"/>
                </a:cubicBezTo>
                <a:cubicBezTo>
                  <a:pt x="6107" y="3932"/>
                  <a:pt x="6176" y="4054"/>
                  <a:pt x="6176" y="4210"/>
                </a:cubicBezTo>
                <a:cubicBezTo>
                  <a:pt x="6072" y="4106"/>
                  <a:pt x="6089" y="3967"/>
                  <a:pt x="6020" y="3862"/>
                </a:cubicBezTo>
                <a:cubicBezTo>
                  <a:pt x="6020" y="3984"/>
                  <a:pt x="6037" y="4106"/>
                  <a:pt x="6055" y="4245"/>
                </a:cubicBezTo>
                <a:cubicBezTo>
                  <a:pt x="5933" y="4106"/>
                  <a:pt x="5968" y="3932"/>
                  <a:pt x="5881" y="3810"/>
                </a:cubicBezTo>
                <a:cubicBezTo>
                  <a:pt x="5863" y="3967"/>
                  <a:pt x="5915" y="4123"/>
                  <a:pt x="5915" y="4280"/>
                </a:cubicBezTo>
                <a:cubicBezTo>
                  <a:pt x="5794" y="4141"/>
                  <a:pt x="5794" y="3932"/>
                  <a:pt x="5724" y="3775"/>
                </a:cubicBezTo>
                <a:cubicBezTo>
                  <a:pt x="5689" y="3967"/>
                  <a:pt x="5759" y="4158"/>
                  <a:pt x="5776" y="4367"/>
                </a:cubicBezTo>
                <a:cubicBezTo>
                  <a:pt x="5655" y="4245"/>
                  <a:pt x="5655" y="4089"/>
                  <a:pt x="5602" y="3949"/>
                </a:cubicBezTo>
                <a:cubicBezTo>
                  <a:pt x="5568" y="4123"/>
                  <a:pt x="5602" y="4280"/>
                  <a:pt x="5602" y="4454"/>
                </a:cubicBezTo>
                <a:cubicBezTo>
                  <a:pt x="5533" y="4402"/>
                  <a:pt x="5550" y="4315"/>
                  <a:pt x="5498" y="4263"/>
                </a:cubicBezTo>
                <a:cubicBezTo>
                  <a:pt x="5498" y="4141"/>
                  <a:pt x="5498" y="4019"/>
                  <a:pt x="5481" y="3897"/>
                </a:cubicBezTo>
                <a:cubicBezTo>
                  <a:pt x="5463" y="4071"/>
                  <a:pt x="5481" y="4245"/>
                  <a:pt x="5481" y="4436"/>
                </a:cubicBezTo>
                <a:cubicBezTo>
                  <a:pt x="5481" y="4436"/>
                  <a:pt x="5481" y="4454"/>
                  <a:pt x="5481" y="4454"/>
                </a:cubicBezTo>
                <a:cubicBezTo>
                  <a:pt x="5463" y="4471"/>
                  <a:pt x="5446" y="4454"/>
                  <a:pt x="5446" y="4436"/>
                </a:cubicBezTo>
                <a:cubicBezTo>
                  <a:pt x="5428" y="4350"/>
                  <a:pt x="5411" y="4280"/>
                  <a:pt x="5411" y="4193"/>
                </a:cubicBezTo>
                <a:cubicBezTo>
                  <a:pt x="5394" y="4071"/>
                  <a:pt x="5394" y="3932"/>
                  <a:pt x="5376" y="3810"/>
                </a:cubicBezTo>
                <a:cubicBezTo>
                  <a:pt x="5376" y="3810"/>
                  <a:pt x="5359" y="3793"/>
                  <a:pt x="5359" y="3793"/>
                </a:cubicBezTo>
                <a:cubicBezTo>
                  <a:pt x="5341" y="3845"/>
                  <a:pt x="5324" y="3897"/>
                  <a:pt x="5341" y="3949"/>
                </a:cubicBezTo>
                <a:cubicBezTo>
                  <a:pt x="5341" y="4123"/>
                  <a:pt x="5341" y="4315"/>
                  <a:pt x="5324" y="4489"/>
                </a:cubicBezTo>
                <a:cubicBezTo>
                  <a:pt x="5324" y="4489"/>
                  <a:pt x="5324" y="4489"/>
                  <a:pt x="5307" y="4489"/>
                </a:cubicBezTo>
                <a:cubicBezTo>
                  <a:pt x="5254" y="4263"/>
                  <a:pt x="5237" y="4019"/>
                  <a:pt x="5237" y="3775"/>
                </a:cubicBezTo>
                <a:cubicBezTo>
                  <a:pt x="5202" y="3793"/>
                  <a:pt x="5202" y="3810"/>
                  <a:pt x="5202" y="3828"/>
                </a:cubicBezTo>
                <a:cubicBezTo>
                  <a:pt x="5185" y="4054"/>
                  <a:pt x="5185" y="4280"/>
                  <a:pt x="5254" y="4506"/>
                </a:cubicBezTo>
                <a:cubicBezTo>
                  <a:pt x="5254" y="4523"/>
                  <a:pt x="5289" y="4558"/>
                  <a:pt x="5254" y="4576"/>
                </a:cubicBezTo>
                <a:cubicBezTo>
                  <a:pt x="5220" y="4593"/>
                  <a:pt x="5220" y="4541"/>
                  <a:pt x="5202" y="4541"/>
                </a:cubicBezTo>
                <a:cubicBezTo>
                  <a:pt x="5115" y="4263"/>
                  <a:pt x="5115" y="3967"/>
                  <a:pt x="5098" y="3671"/>
                </a:cubicBezTo>
                <a:cubicBezTo>
                  <a:pt x="5063" y="3706"/>
                  <a:pt x="5063" y="3741"/>
                  <a:pt x="5063" y="3775"/>
                </a:cubicBezTo>
                <a:cubicBezTo>
                  <a:pt x="5080" y="4036"/>
                  <a:pt x="5080" y="4297"/>
                  <a:pt x="5150" y="4541"/>
                </a:cubicBezTo>
                <a:cubicBezTo>
                  <a:pt x="5150" y="4558"/>
                  <a:pt x="5150" y="4558"/>
                  <a:pt x="5133" y="4576"/>
                </a:cubicBezTo>
                <a:cubicBezTo>
                  <a:pt x="5080" y="4489"/>
                  <a:pt x="5046" y="4402"/>
                  <a:pt x="5028" y="4297"/>
                </a:cubicBezTo>
                <a:cubicBezTo>
                  <a:pt x="4993" y="4158"/>
                  <a:pt x="4993" y="4019"/>
                  <a:pt x="4976" y="3862"/>
                </a:cubicBezTo>
                <a:cubicBezTo>
                  <a:pt x="4959" y="3810"/>
                  <a:pt x="4976" y="3758"/>
                  <a:pt x="4924" y="3671"/>
                </a:cubicBezTo>
                <a:cubicBezTo>
                  <a:pt x="4854" y="4002"/>
                  <a:pt x="4959" y="4315"/>
                  <a:pt x="4993" y="4628"/>
                </a:cubicBezTo>
                <a:cubicBezTo>
                  <a:pt x="4941" y="4576"/>
                  <a:pt x="4924" y="4523"/>
                  <a:pt x="4907" y="4471"/>
                </a:cubicBezTo>
                <a:cubicBezTo>
                  <a:pt x="4854" y="4263"/>
                  <a:pt x="4837" y="4036"/>
                  <a:pt x="4820" y="3828"/>
                </a:cubicBezTo>
                <a:cubicBezTo>
                  <a:pt x="4802" y="3793"/>
                  <a:pt x="4820" y="3758"/>
                  <a:pt x="4785" y="3741"/>
                </a:cubicBezTo>
                <a:cubicBezTo>
                  <a:pt x="4750" y="4054"/>
                  <a:pt x="4750" y="4367"/>
                  <a:pt x="4837" y="4697"/>
                </a:cubicBezTo>
                <a:cubicBezTo>
                  <a:pt x="4785" y="4680"/>
                  <a:pt x="4767" y="4645"/>
                  <a:pt x="4767" y="4628"/>
                </a:cubicBezTo>
                <a:cubicBezTo>
                  <a:pt x="4698" y="4419"/>
                  <a:pt x="4715" y="4210"/>
                  <a:pt x="4680" y="4002"/>
                </a:cubicBezTo>
                <a:cubicBezTo>
                  <a:pt x="4663" y="4228"/>
                  <a:pt x="4663" y="4471"/>
                  <a:pt x="4733" y="4697"/>
                </a:cubicBezTo>
                <a:cubicBezTo>
                  <a:pt x="4733" y="4715"/>
                  <a:pt x="4733" y="4732"/>
                  <a:pt x="4715" y="4750"/>
                </a:cubicBezTo>
                <a:cubicBezTo>
                  <a:pt x="4715" y="4750"/>
                  <a:pt x="4698" y="4732"/>
                  <a:pt x="4698" y="4732"/>
                </a:cubicBezTo>
                <a:cubicBezTo>
                  <a:pt x="4663" y="4715"/>
                  <a:pt x="4663" y="4680"/>
                  <a:pt x="4663" y="4663"/>
                </a:cubicBezTo>
                <a:cubicBezTo>
                  <a:pt x="4593" y="4402"/>
                  <a:pt x="4576" y="4141"/>
                  <a:pt x="4559" y="3880"/>
                </a:cubicBezTo>
                <a:cubicBezTo>
                  <a:pt x="4559" y="3845"/>
                  <a:pt x="4559" y="3810"/>
                  <a:pt x="4541" y="3793"/>
                </a:cubicBezTo>
                <a:cubicBezTo>
                  <a:pt x="4506" y="4123"/>
                  <a:pt x="4506" y="4454"/>
                  <a:pt x="4576" y="4784"/>
                </a:cubicBezTo>
                <a:cubicBezTo>
                  <a:pt x="4524" y="4784"/>
                  <a:pt x="4524" y="4750"/>
                  <a:pt x="4506" y="4715"/>
                </a:cubicBezTo>
                <a:cubicBezTo>
                  <a:pt x="4437" y="4471"/>
                  <a:pt x="4419" y="4210"/>
                  <a:pt x="4437" y="3967"/>
                </a:cubicBezTo>
                <a:cubicBezTo>
                  <a:pt x="4437" y="3915"/>
                  <a:pt x="4437" y="3862"/>
                  <a:pt x="4437" y="3793"/>
                </a:cubicBezTo>
                <a:cubicBezTo>
                  <a:pt x="4385" y="3862"/>
                  <a:pt x="4367" y="3897"/>
                  <a:pt x="4385" y="3949"/>
                </a:cubicBezTo>
                <a:cubicBezTo>
                  <a:pt x="4385" y="4089"/>
                  <a:pt x="4385" y="4210"/>
                  <a:pt x="4385" y="4350"/>
                </a:cubicBezTo>
                <a:cubicBezTo>
                  <a:pt x="4402" y="4541"/>
                  <a:pt x="4419" y="4732"/>
                  <a:pt x="4454" y="4906"/>
                </a:cubicBezTo>
                <a:cubicBezTo>
                  <a:pt x="4332" y="4715"/>
                  <a:pt x="4315" y="4489"/>
                  <a:pt x="4298" y="4263"/>
                </a:cubicBezTo>
                <a:cubicBezTo>
                  <a:pt x="4298" y="4141"/>
                  <a:pt x="4280" y="4002"/>
                  <a:pt x="4263" y="3880"/>
                </a:cubicBezTo>
                <a:cubicBezTo>
                  <a:pt x="4211" y="3984"/>
                  <a:pt x="4228" y="4106"/>
                  <a:pt x="4228" y="4228"/>
                </a:cubicBezTo>
                <a:cubicBezTo>
                  <a:pt x="4228" y="4454"/>
                  <a:pt x="4263" y="4663"/>
                  <a:pt x="4332" y="4889"/>
                </a:cubicBezTo>
                <a:cubicBezTo>
                  <a:pt x="4350" y="4906"/>
                  <a:pt x="4385" y="4941"/>
                  <a:pt x="4350" y="4958"/>
                </a:cubicBezTo>
                <a:cubicBezTo>
                  <a:pt x="4315" y="4976"/>
                  <a:pt x="4298" y="4924"/>
                  <a:pt x="4280" y="4906"/>
                </a:cubicBezTo>
                <a:cubicBezTo>
                  <a:pt x="4263" y="4889"/>
                  <a:pt x="4263" y="4871"/>
                  <a:pt x="4263" y="4854"/>
                </a:cubicBezTo>
                <a:cubicBezTo>
                  <a:pt x="4228" y="4680"/>
                  <a:pt x="4193" y="4506"/>
                  <a:pt x="4176" y="4332"/>
                </a:cubicBezTo>
                <a:cubicBezTo>
                  <a:pt x="4158" y="4228"/>
                  <a:pt x="4158" y="4106"/>
                  <a:pt x="4158" y="4002"/>
                </a:cubicBezTo>
                <a:cubicBezTo>
                  <a:pt x="4141" y="4002"/>
                  <a:pt x="4141" y="4002"/>
                  <a:pt x="4124" y="4002"/>
                </a:cubicBezTo>
                <a:cubicBezTo>
                  <a:pt x="4106" y="4141"/>
                  <a:pt x="4106" y="4280"/>
                  <a:pt x="4124" y="4402"/>
                </a:cubicBezTo>
                <a:cubicBezTo>
                  <a:pt x="4141" y="4541"/>
                  <a:pt x="4124" y="4680"/>
                  <a:pt x="4158" y="4802"/>
                </a:cubicBezTo>
                <a:cubicBezTo>
                  <a:pt x="4176" y="4837"/>
                  <a:pt x="4176" y="4871"/>
                  <a:pt x="4193" y="4906"/>
                </a:cubicBezTo>
                <a:cubicBezTo>
                  <a:pt x="4193" y="4924"/>
                  <a:pt x="4193" y="4941"/>
                  <a:pt x="4176" y="4958"/>
                </a:cubicBezTo>
                <a:cubicBezTo>
                  <a:pt x="4158" y="4958"/>
                  <a:pt x="4141" y="4941"/>
                  <a:pt x="4141" y="4924"/>
                </a:cubicBezTo>
                <a:cubicBezTo>
                  <a:pt x="4124" y="4871"/>
                  <a:pt x="4106" y="4819"/>
                  <a:pt x="4089" y="4767"/>
                </a:cubicBezTo>
                <a:cubicBezTo>
                  <a:pt x="4072" y="4715"/>
                  <a:pt x="4054" y="4645"/>
                  <a:pt x="4037" y="4593"/>
                </a:cubicBezTo>
                <a:cubicBezTo>
                  <a:pt x="4037" y="4593"/>
                  <a:pt x="4037" y="4593"/>
                  <a:pt x="4019" y="4593"/>
                </a:cubicBezTo>
                <a:cubicBezTo>
                  <a:pt x="4019" y="4663"/>
                  <a:pt x="4037" y="4715"/>
                  <a:pt x="4037" y="4784"/>
                </a:cubicBezTo>
                <a:cubicBezTo>
                  <a:pt x="3985" y="4784"/>
                  <a:pt x="4002" y="4750"/>
                  <a:pt x="4002" y="4732"/>
                </a:cubicBezTo>
                <a:cubicBezTo>
                  <a:pt x="3985" y="4645"/>
                  <a:pt x="3967" y="4558"/>
                  <a:pt x="3950" y="4454"/>
                </a:cubicBezTo>
                <a:cubicBezTo>
                  <a:pt x="3932" y="4593"/>
                  <a:pt x="3967" y="4715"/>
                  <a:pt x="4002" y="4837"/>
                </a:cubicBezTo>
                <a:cubicBezTo>
                  <a:pt x="4002" y="4889"/>
                  <a:pt x="4054" y="4941"/>
                  <a:pt x="4054" y="5011"/>
                </a:cubicBezTo>
                <a:cubicBezTo>
                  <a:pt x="4002" y="4993"/>
                  <a:pt x="3985" y="4958"/>
                  <a:pt x="3967" y="4924"/>
                </a:cubicBezTo>
                <a:cubicBezTo>
                  <a:pt x="3932" y="4837"/>
                  <a:pt x="3915" y="4732"/>
                  <a:pt x="3898" y="4610"/>
                </a:cubicBezTo>
                <a:cubicBezTo>
                  <a:pt x="3880" y="4454"/>
                  <a:pt x="3880" y="4297"/>
                  <a:pt x="3898" y="4123"/>
                </a:cubicBezTo>
                <a:cubicBezTo>
                  <a:pt x="3880" y="4263"/>
                  <a:pt x="3845" y="4384"/>
                  <a:pt x="3828" y="4523"/>
                </a:cubicBezTo>
                <a:cubicBezTo>
                  <a:pt x="3811" y="4697"/>
                  <a:pt x="3793" y="4871"/>
                  <a:pt x="3741" y="5063"/>
                </a:cubicBezTo>
                <a:cubicBezTo>
                  <a:pt x="3706" y="4941"/>
                  <a:pt x="3724" y="4854"/>
                  <a:pt x="3724" y="4750"/>
                </a:cubicBezTo>
                <a:cubicBezTo>
                  <a:pt x="3724" y="4663"/>
                  <a:pt x="3741" y="4576"/>
                  <a:pt x="3741" y="4489"/>
                </a:cubicBezTo>
                <a:cubicBezTo>
                  <a:pt x="3741" y="4471"/>
                  <a:pt x="3758" y="4454"/>
                  <a:pt x="3741" y="4454"/>
                </a:cubicBezTo>
                <a:cubicBezTo>
                  <a:pt x="3724" y="4454"/>
                  <a:pt x="3706" y="4454"/>
                  <a:pt x="3706" y="4471"/>
                </a:cubicBezTo>
                <a:cubicBezTo>
                  <a:pt x="3706" y="4523"/>
                  <a:pt x="3671" y="4558"/>
                  <a:pt x="3689" y="4610"/>
                </a:cubicBezTo>
                <a:cubicBezTo>
                  <a:pt x="3671" y="4628"/>
                  <a:pt x="3671" y="4628"/>
                  <a:pt x="3671" y="4645"/>
                </a:cubicBezTo>
                <a:cubicBezTo>
                  <a:pt x="3637" y="4802"/>
                  <a:pt x="3619" y="4976"/>
                  <a:pt x="3602" y="5132"/>
                </a:cubicBezTo>
                <a:cubicBezTo>
                  <a:pt x="3602" y="5167"/>
                  <a:pt x="3602" y="5167"/>
                  <a:pt x="3567" y="5167"/>
                </a:cubicBezTo>
                <a:cubicBezTo>
                  <a:pt x="3532" y="4958"/>
                  <a:pt x="3584" y="4750"/>
                  <a:pt x="3602" y="4541"/>
                </a:cubicBezTo>
                <a:cubicBezTo>
                  <a:pt x="3550" y="4680"/>
                  <a:pt x="3515" y="4802"/>
                  <a:pt x="3497" y="4941"/>
                </a:cubicBezTo>
                <a:cubicBezTo>
                  <a:pt x="3480" y="5028"/>
                  <a:pt x="3480" y="5132"/>
                  <a:pt x="3428" y="5237"/>
                </a:cubicBezTo>
                <a:cubicBezTo>
                  <a:pt x="3393" y="5132"/>
                  <a:pt x="3410" y="5045"/>
                  <a:pt x="3410" y="4941"/>
                </a:cubicBezTo>
                <a:lnTo>
                  <a:pt x="3515" y="4576"/>
                </a:lnTo>
                <a:cubicBezTo>
                  <a:pt x="3445" y="4680"/>
                  <a:pt x="3393" y="4784"/>
                  <a:pt x="3376" y="4906"/>
                </a:cubicBezTo>
                <a:cubicBezTo>
                  <a:pt x="3323" y="5028"/>
                  <a:pt x="3254" y="5132"/>
                  <a:pt x="3254" y="5289"/>
                </a:cubicBezTo>
                <a:cubicBezTo>
                  <a:pt x="3184" y="5219"/>
                  <a:pt x="3254" y="5132"/>
                  <a:pt x="3219" y="5080"/>
                </a:cubicBezTo>
                <a:cubicBezTo>
                  <a:pt x="3184" y="5080"/>
                  <a:pt x="3202" y="5132"/>
                  <a:pt x="3167" y="5150"/>
                </a:cubicBezTo>
                <a:cubicBezTo>
                  <a:pt x="3150" y="4958"/>
                  <a:pt x="3254" y="4784"/>
                  <a:pt x="3306" y="4610"/>
                </a:cubicBezTo>
                <a:cubicBezTo>
                  <a:pt x="3202" y="4697"/>
                  <a:pt x="3150" y="4819"/>
                  <a:pt x="3097" y="4941"/>
                </a:cubicBezTo>
                <a:cubicBezTo>
                  <a:pt x="3080" y="4819"/>
                  <a:pt x="3150" y="4732"/>
                  <a:pt x="3202" y="4628"/>
                </a:cubicBezTo>
                <a:cubicBezTo>
                  <a:pt x="3254" y="4558"/>
                  <a:pt x="3323" y="4489"/>
                  <a:pt x="3376" y="4419"/>
                </a:cubicBezTo>
                <a:cubicBezTo>
                  <a:pt x="3376" y="4402"/>
                  <a:pt x="3376" y="4402"/>
                  <a:pt x="3376" y="4402"/>
                </a:cubicBezTo>
                <a:cubicBezTo>
                  <a:pt x="3376" y="4402"/>
                  <a:pt x="3358" y="4402"/>
                  <a:pt x="3358" y="4402"/>
                </a:cubicBezTo>
                <a:cubicBezTo>
                  <a:pt x="3358" y="4402"/>
                  <a:pt x="3376" y="4402"/>
                  <a:pt x="3376" y="4419"/>
                </a:cubicBezTo>
                <a:cubicBezTo>
                  <a:pt x="3341" y="4402"/>
                  <a:pt x="3323" y="4419"/>
                  <a:pt x="3306" y="4454"/>
                </a:cubicBezTo>
                <a:cubicBezTo>
                  <a:pt x="3254" y="4489"/>
                  <a:pt x="3219" y="4558"/>
                  <a:pt x="3184" y="4610"/>
                </a:cubicBezTo>
                <a:cubicBezTo>
                  <a:pt x="3150" y="4610"/>
                  <a:pt x="3115" y="4628"/>
                  <a:pt x="3115" y="4593"/>
                </a:cubicBezTo>
                <a:cubicBezTo>
                  <a:pt x="3097" y="4558"/>
                  <a:pt x="3132" y="4558"/>
                  <a:pt x="3132" y="4541"/>
                </a:cubicBezTo>
                <a:cubicBezTo>
                  <a:pt x="3202" y="4454"/>
                  <a:pt x="3306" y="4384"/>
                  <a:pt x="3376" y="4315"/>
                </a:cubicBezTo>
                <a:cubicBezTo>
                  <a:pt x="3445" y="4280"/>
                  <a:pt x="3497" y="4210"/>
                  <a:pt x="3550" y="4141"/>
                </a:cubicBezTo>
                <a:cubicBezTo>
                  <a:pt x="3445" y="4176"/>
                  <a:pt x="3393" y="4228"/>
                  <a:pt x="3323" y="4280"/>
                </a:cubicBezTo>
                <a:cubicBezTo>
                  <a:pt x="3306" y="4280"/>
                  <a:pt x="3289" y="4297"/>
                  <a:pt x="3289" y="4280"/>
                </a:cubicBezTo>
                <a:cubicBezTo>
                  <a:pt x="3271" y="4280"/>
                  <a:pt x="3289" y="4263"/>
                  <a:pt x="3289" y="4245"/>
                </a:cubicBezTo>
                <a:cubicBezTo>
                  <a:pt x="3341" y="4176"/>
                  <a:pt x="3393" y="4141"/>
                  <a:pt x="3463" y="4106"/>
                </a:cubicBezTo>
                <a:cubicBezTo>
                  <a:pt x="3550" y="4071"/>
                  <a:pt x="3637" y="4019"/>
                  <a:pt x="3724" y="3984"/>
                </a:cubicBezTo>
                <a:cubicBezTo>
                  <a:pt x="3619" y="3984"/>
                  <a:pt x="3550" y="4054"/>
                  <a:pt x="3463" y="4089"/>
                </a:cubicBezTo>
                <a:cubicBezTo>
                  <a:pt x="3428" y="4036"/>
                  <a:pt x="3480" y="4019"/>
                  <a:pt x="3497" y="4002"/>
                </a:cubicBezTo>
                <a:cubicBezTo>
                  <a:pt x="3637" y="3915"/>
                  <a:pt x="3758" y="3828"/>
                  <a:pt x="3915" y="3758"/>
                </a:cubicBezTo>
                <a:cubicBezTo>
                  <a:pt x="4176" y="3636"/>
                  <a:pt x="4437" y="3584"/>
                  <a:pt x="4733" y="3584"/>
                </a:cubicBezTo>
                <a:cubicBezTo>
                  <a:pt x="4802" y="3584"/>
                  <a:pt x="4872" y="3584"/>
                  <a:pt x="4959" y="3584"/>
                </a:cubicBezTo>
                <a:cubicBezTo>
                  <a:pt x="4976" y="3584"/>
                  <a:pt x="5011" y="3567"/>
                  <a:pt x="5028" y="3549"/>
                </a:cubicBezTo>
                <a:cubicBezTo>
                  <a:pt x="5063" y="3445"/>
                  <a:pt x="5098" y="3341"/>
                  <a:pt x="5150" y="3236"/>
                </a:cubicBezTo>
                <a:cubicBezTo>
                  <a:pt x="5028" y="3306"/>
                  <a:pt x="4976" y="3428"/>
                  <a:pt x="4872" y="3515"/>
                </a:cubicBezTo>
                <a:cubicBezTo>
                  <a:pt x="4854" y="3445"/>
                  <a:pt x="4907" y="3393"/>
                  <a:pt x="4924" y="3341"/>
                </a:cubicBezTo>
                <a:cubicBezTo>
                  <a:pt x="4959" y="3306"/>
                  <a:pt x="4993" y="3254"/>
                  <a:pt x="5028" y="3201"/>
                </a:cubicBezTo>
                <a:cubicBezTo>
                  <a:pt x="4941" y="3201"/>
                  <a:pt x="4924" y="3271"/>
                  <a:pt x="4889" y="3306"/>
                </a:cubicBezTo>
                <a:cubicBezTo>
                  <a:pt x="4837" y="3375"/>
                  <a:pt x="4785" y="3445"/>
                  <a:pt x="4715" y="3515"/>
                </a:cubicBezTo>
                <a:cubicBezTo>
                  <a:pt x="4698" y="3497"/>
                  <a:pt x="4698" y="3462"/>
                  <a:pt x="4698" y="3445"/>
                </a:cubicBezTo>
                <a:cubicBezTo>
                  <a:pt x="4750" y="3375"/>
                  <a:pt x="4785" y="3306"/>
                  <a:pt x="4820" y="3219"/>
                </a:cubicBezTo>
                <a:cubicBezTo>
                  <a:pt x="4767" y="3288"/>
                  <a:pt x="4698" y="3341"/>
                  <a:pt x="4663" y="3410"/>
                </a:cubicBezTo>
                <a:cubicBezTo>
                  <a:pt x="4646" y="3445"/>
                  <a:pt x="4628" y="3462"/>
                  <a:pt x="4611" y="3480"/>
                </a:cubicBezTo>
                <a:cubicBezTo>
                  <a:pt x="4593" y="3428"/>
                  <a:pt x="4628" y="3410"/>
                  <a:pt x="4628" y="3375"/>
                </a:cubicBezTo>
                <a:cubicBezTo>
                  <a:pt x="4663" y="3341"/>
                  <a:pt x="4698" y="3288"/>
                  <a:pt x="4698" y="3236"/>
                </a:cubicBezTo>
                <a:cubicBezTo>
                  <a:pt x="4698" y="3236"/>
                  <a:pt x="4698" y="3236"/>
                  <a:pt x="4698" y="3236"/>
                </a:cubicBezTo>
                <a:lnTo>
                  <a:pt x="4698" y="3236"/>
                </a:lnTo>
                <a:lnTo>
                  <a:pt x="4698" y="3236"/>
                </a:lnTo>
                <a:cubicBezTo>
                  <a:pt x="4646" y="3271"/>
                  <a:pt x="4628" y="3306"/>
                  <a:pt x="4593" y="3358"/>
                </a:cubicBezTo>
                <a:cubicBezTo>
                  <a:pt x="4559" y="3410"/>
                  <a:pt x="4524" y="3480"/>
                  <a:pt x="4454" y="3515"/>
                </a:cubicBezTo>
                <a:cubicBezTo>
                  <a:pt x="4472" y="3480"/>
                  <a:pt x="4472" y="3445"/>
                  <a:pt x="4489" y="3410"/>
                </a:cubicBezTo>
                <a:cubicBezTo>
                  <a:pt x="4541" y="3323"/>
                  <a:pt x="4593" y="3236"/>
                  <a:pt x="4646" y="3132"/>
                </a:cubicBezTo>
                <a:cubicBezTo>
                  <a:pt x="4646" y="3132"/>
                  <a:pt x="4646" y="3114"/>
                  <a:pt x="4646" y="3114"/>
                </a:cubicBezTo>
                <a:cubicBezTo>
                  <a:pt x="4646" y="3114"/>
                  <a:pt x="4646" y="3114"/>
                  <a:pt x="4628" y="3114"/>
                </a:cubicBezTo>
                <a:cubicBezTo>
                  <a:pt x="4628" y="3132"/>
                  <a:pt x="4628" y="3132"/>
                  <a:pt x="4646" y="3132"/>
                </a:cubicBezTo>
                <a:cubicBezTo>
                  <a:pt x="4611" y="3132"/>
                  <a:pt x="4611" y="3149"/>
                  <a:pt x="4593" y="3167"/>
                </a:cubicBezTo>
                <a:cubicBezTo>
                  <a:pt x="4541" y="3236"/>
                  <a:pt x="4489" y="3323"/>
                  <a:pt x="4437" y="3393"/>
                </a:cubicBezTo>
                <a:cubicBezTo>
                  <a:pt x="4419" y="3428"/>
                  <a:pt x="4402" y="3462"/>
                  <a:pt x="4367" y="3480"/>
                </a:cubicBezTo>
                <a:cubicBezTo>
                  <a:pt x="4367" y="3497"/>
                  <a:pt x="4350" y="3515"/>
                  <a:pt x="4332" y="3497"/>
                </a:cubicBezTo>
                <a:cubicBezTo>
                  <a:pt x="4315" y="3497"/>
                  <a:pt x="4315" y="3462"/>
                  <a:pt x="4315" y="3445"/>
                </a:cubicBezTo>
                <a:cubicBezTo>
                  <a:pt x="4332" y="3410"/>
                  <a:pt x="4367" y="3375"/>
                  <a:pt x="4385" y="3358"/>
                </a:cubicBezTo>
                <a:cubicBezTo>
                  <a:pt x="4454" y="3236"/>
                  <a:pt x="4524" y="3132"/>
                  <a:pt x="4593" y="3010"/>
                </a:cubicBezTo>
                <a:cubicBezTo>
                  <a:pt x="4489" y="3080"/>
                  <a:pt x="4419" y="3201"/>
                  <a:pt x="4350" y="3306"/>
                </a:cubicBezTo>
                <a:cubicBezTo>
                  <a:pt x="4298" y="3358"/>
                  <a:pt x="4263" y="3428"/>
                  <a:pt x="4211" y="3497"/>
                </a:cubicBezTo>
                <a:cubicBezTo>
                  <a:pt x="4176" y="3445"/>
                  <a:pt x="4193" y="3428"/>
                  <a:pt x="4211" y="3393"/>
                </a:cubicBezTo>
                <a:cubicBezTo>
                  <a:pt x="4263" y="3254"/>
                  <a:pt x="4350" y="3149"/>
                  <a:pt x="4419" y="3010"/>
                </a:cubicBezTo>
                <a:cubicBezTo>
                  <a:pt x="4472" y="2993"/>
                  <a:pt x="4472" y="2940"/>
                  <a:pt x="4506" y="2906"/>
                </a:cubicBezTo>
                <a:cubicBezTo>
                  <a:pt x="4472" y="2923"/>
                  <a:pt x="4437" y="2940"/>
                  <a:pt x="4402" y="2993"/>
                </a:cubicBezTo>
                <a:cubicBezTo>
                  <a:pt x="4263" y="3114"/>
                  <a:pt x="4176" y="3288"/>
                  <a:pt x="4037" y="3462"/>
                </a:cubicBezTo>
                <a:cubicBezTo>
                  <a:pt x="4019" y="3393"/>
                  <a:pt x="4037" y="3341"/>
                  <a:pt x="4072" y="3288"/>
                </a:cubicBezTo>
                <a:cubicBezTo>
                  <a:pt x="4106" y="3219"/>
                  <a:pt x="4158" y="3167"/>
                  <a:pt x="4211" y="3097"/>
                </a:cubicBezTo>
                <a:cubicBezTo>
                  <a:pt x="4280" y="3027"/>
                  <a:pt x="4315" y="2940"/>
                  <a:pt x="4367" y="2871"/>
                </a:cubicBezTo>
                <a:cubicBezTo>
                  <a:pt x="4298" y="2923"/>
                  <a:pt x="4228" y="2975"/>
                  <a:pt x="4176" y="3062"/>
                </a:cubicBezTo>
                <a:cubicBezTo>
                  <a:pt x="4072" y="3167"/>
                  <a:pt x="3985" y="3288"/>
                  <a:pt x="3863" y="3393"/>
                </a:cubicBezTo>
                <a:cubicBezTo>
                  <a:pt x="3898" y="3254"/>
                  <a:pt x="4019" y="3167"/>
                  <a:pt x="4054" y="3027"/>
                </a:cubicBezTo>
                <a:cubicBezTo>
                  <a:pt x="3932" y="3132"/>
                  <a:pt x="3811" y="3236"/>
                  <a:pt x="3689" y="3341"/>
                </a:cubicBezTo>
                <a:cubicBezTo>
                  <a:pt x="3724" y="3201"/>
                  <a:pt x="3811" y="3132"/>
                  <a:pt x="3880" y="3045"/>
                </a:cubicBezTo>
                <a:cubicBezTo>
                  <a:pt x="3967" y="2975"/>
                  <a:pt x="4054" y="2888"/>
                  <a:pt x="4158" y="2836"/>
                </a:cubicBezTo>
                <a:lnTo>
                  <a:pt x="4141" y="2836"/>
                </a:lnTo>
                <a:cubicBezTo>
                  <a:pt x="4141" y="2836"/>
                  <a:pt x="4158" y="2836"/>
                  <a:pt x="4158" y="2853"/>
                </a:cubicBezTo>
                <a:cubicBezTo>
                  <a:pt x="4037" y="2871"/>
                  <a:pt x="3950" y="2940"/>
                  <a:pt x="3863" y="3010"/>
                </a:cubicBezTo>
                <a:cubicBezTo>
                  <a:pt x="3758" y="3062"/>
                  <a:pt x="3689" y="3149"/>
                  <a:pt x="3567" y="3184"/>
                </a:cubicBezTo>
                <a:cubicBezTo>
                  <a:pt x="3637" y="3062"/>
                  <a:pt x="3741" y="3010"/>
                  <a:pt x="3828" y="2923"/>
                </a:cubicBezTo>
                <a:cubicBezTo>
                  <a:pt x="3741" y="2906"/>
                  <a:pt x="3689" y="3010"/>
                  <a:pt x="3602" y="2993"/>
                </a:cubicBezTo>
                <a:cubicBezTo>
                  <a:pt x="3689" y="2888"/>
                  <a:pt x="3793" y="2836"/>
                  <a:pt x="3898" y="2784"/>
                </a:cubicBezTo>
                <a:cubicBezTo>
                  <a:pt x="3950" y="2766"/>
                  <a:pt x="3985" y="2749"/>
                  <a:pt x="4037" y="2732"/>
                </a:cubicBezTo>
                <a:cubicBezTo>
                  <a:pt x="3967" y="2714"/>
                  <a:pt x="3932" y="2714"/>
                  <a:pt x="3880" y="2749"/>
                </a:cubicBezTo>
                <a:cubicBezTo>
                  <a:pt x="3793" y="2766"/>
                  <a:pt x="3706" y="2836"/>
                  <a:pt x="3602" y="2819"/>
                </a:cubicBezTo>
                <a:cubicBezTo>
                  <a:pt x="3811" y="2610"/>
                  <a:pt x="4106" y="2697"/>
                  <a:pt x="4367" y="2645"/>
                </a:cubicBezTo>
                <a:cubicBezTo>
                  <a:pt x="4193" y="2558"/>
                  <a:pt x="4002" y="2610"/>
                  <a:pt x="3828" y="2627"/>
                </a:cubicBezTo>
                <a:cubicBezTo>
                  <a:pt x="4002" y="2506"/>
                  <a:pt x="4193" y="2540"/>
                  <a:pt x="4367" y="2523"/>
                </a:cubicBezTo>
                <a:cubicBezTo>
                  <a:pt x="4350" y="2488"/>
                  <a:pt x="4315" y="2506"/>
                  <a:pt x="4315" y="2471"/>
                </a:cubicBezTo>
                <a:cubicBezTo>
                  <a:pt x="4402" y="2453"/>
                  <a:pt x="4489" y="2471"/>
                  <a:pt x="4593" y="2488"/>
                </a:cubicBezTo>
                <a:cubicBezTo>
                  <a:pt x="4802" y="2540"/>
                  <a:pt x="5011" y="2575"/>
                  <a:pt x="5220" y="2627"/>
                </a:cubicBezTo>
                <a:cubicBezTo>
                  <a:pt x="5237" y="2627"/>
                  <a:pt x="5254" y="2645"/>
                  <a:pt x="5272" y="2645"/>
                </a:cubicBezTo>
                <a:cubicBezTo>
                  <a:pt x="5341" y="2662"/>
                  <a:pt x="5376" y="2680"/>
                  <a:pt x="5411" y="2593"/>
                </a:cubicBezTo>
                <a:cubicBezTo>
                  <a:pt x="5481" y="2419"/>
                  <a:pt x="5585" y="2279"/>
                  <a:pt x="5742" y="2175"/>
                </a:cubicBezTo>
                <a:cubicBezTo>
                  <a:pt x="5776" y="2158"/>
                  <a:pt x="5794" y="2123"/>
                  <a:pt x="5828" y="2088"/>
                </a:cubicBezTo>
                <a:cubicBezTo>
                  <a:pt x="5742" y="2105"/>
                  <a:pt x="5672" y="2158"/>
                  <a:pt x="5620" y="2210"/>
                </a:cubicBezTo>
                <a:cubicBezTo>
                  <a:pt x="5515" y="2332"/>
                  <a:pt x="5394" y="2419"/>
                  <a:pt x="5341" y="2575"/>
                </a:cubicBezTo>
                <a:cubicBezTo>
                  <a:pt x="5341" y="2593"/>
                  <a:pt x="5324" y="2610"/>
                  <a:pt x="5307" y="2593"/>
                </a:cubicBezTo>
                <a:cubicBezTo>
                  <a:pt x="5272" y="2575"/>
                  <a:pt x="5307" y="2540"/>
                  <a:pt x="5289" y="2506"/>
                </a:cubicBezTo>
                <a:cubicBezTo>
                  <a:pt x="5341" y="2419"/>
                  <a:pt x="5394" y="2332"/>
                  <a:pt x="5446" y="2245"/>
                </a:cubicBezTo>
                <a:cubicBezTo>
                  <a:pt x="5515" y="2140"/>
                  <a:pt x="5620" y="2071"/>
                  <a:pt x="5707" y="2001"/>
                </a:cubicBezTo>
                <a:cubicBezTo>
                  <a:pt x="5585" y="2036"/>
                  <a:pt x="5481" y="2105"/>
                  <a:pt x="5411" y="2210"/>
                </a:cubicBezTo>
                <a:cubicBezTo>
                  <a:pt x="5307" y="2279"/>
                  <a:pt x="5272" y="2384"/>
                  <a:pt x="5185" y="2471"/>
                </a:cubicBezTo>
                <a:cubicBezTo>
                  <a:pt x="5167" y="2419"/>
                  <a:pt x="5185" y="2366"/>
                  <a:pt x="5202" y="2332"/>
                </a:cubicBezTo>
                <a:cubicBezTo>
                  <a:pt x="5289" y="2192"/>
                  <a:pt x="5411" y="2088"/>
                  <a:pt x="5533" y="1966"/>
                </a:cubicBezTo>
                <a:cubicBezTo>
                  <a:pt x="5568" y="1931"/>
                  <a:pt x="5620" y="1914"/>
                  <a:pt x="5655" y="1845"/>
                </a:cubicBezTo>
                <a:cubicBezTo>
                  <a:pt x="5585" y="1827"/>
                  <a:pt x="5550" y="1862"/>
                  <a:pt x="5515" y="1897"/>
                </a:cubicBezTo>
                <a:cubicBezTo>
                  <a:pt x="5411" y="1984"/>
                  <a:pt x="5324" y="2071"/>
                  <a:pt x="5237" y="2192"/>
                </a:cubicBezTo>
                <a:cubicBezTo>
                  <a:pt x="5202" y="2227"/>
                  <a:pt x="5185" y="2297"/>
                  <a:pt x="5133" y="2332"/>
                </a:cubicBezTo>
                <a:cubicBezTo>
                  <a:pt x="5098" y="2297"/>
                  <a:pt x="5115" y="2245"/>
                  <a:pt x="5133" y="2210"/>
                </a:cubicBezTo>
                <a:cubicBezTo>
                  <a:pt x="5185" y="2105"/>
                  <a:pt x="5254" y="2018"/>
                  <a:pt x="5324" y="1931"/>
                </a:cubicBezTo>
                <a:cubicBezTo>
                  <a:pt x="5376" y="1897"/>
                  <a:pt x="5428" y="1862"/>
                  <a:pt x="5463" y="1827"/>
                </a:cubicBezTo>
                <a:cubicBezTo>
                  <a:pt x="5463" y="1810"/>
                  <a:pt x="5463" y="1810"/>
                  <a:pt x="5463" y="1810"/>
                </a:cubicBezTo>
                <a:cubicBezTo>
                  <a:pt x="5463" y="1810"/>
                  <a:pt x="5463" y="1827"/>
                  <a:pt x="5463" y="1827"/>
                </a:cubicBezTo>
                <a:cubicBezTo>
                  <a:pt x="5394" y="1810"/>
                  <a:pt x="5341" y="1879"/>
                  <a:pt x="5289" y="1914"/>
                </a:cubicBezTo>
                <a:cubicBezTo>
                  <a:pt x="5150" y="2018"/>
                  <a:pt x="5046" y="2123"/>
                  <a:pt x="4976" y="2297"/>
                </a:cubicBezTo>
                <a:cubicBezTo>
                  <a:pt x="4941" y="2245"/>
                  <a:pt x="4941" y="2192"/>
                  <a:pt x="4976" y="2158"/>
                </a:cubicBezTo>
                <a:cubicBezTo>
                  <a:pt x="4993" y="2105"/>
                  <a:pt x="5028" y="2053"/>
                  <a:pt x="5046" y="2018"/>
                </a:cubicBezTo>
                <a:cubicBezTo>
                  <a:pt x="5063" y="2001"/>
                  <a:pt x="5080" y="1984"/>
                  <a:pt x="5063" y="1966"/>
                </a:cubicBezTo>
                <a:cubicBezTo>
                  <a:pt x="5046" y="1949"/>
                  <a:pt x="5028" y="1966"/>
                  <a:pt x="5011" y="1966"/>
                </a:cubicBezTo>
                <a:cubicBezTo>
                  <a:pt x="4993" y="2001"/>
                  <a:pt x="4959" y="2036"/>
                  <a:pt x="4941" y="2053"/>
                </a:cubicBezTo>
                <a:cubicBezTo>
                  <a:pt x="4924" y="2071"/>
                  <a:pt x="4924" y="2105"/>
                  <a:pt x="4889" y="2088"/>
                </a:cubicBezTo>
                <a:cubicBezTo>
                  <a:pt x="4872" y="2071"/>
                  <a:pt x="4889" y="2036"/>
                  <a:pt x="4889" y="2018"/>
                </a:cubicBezTo>
                <a:cubicBezTo>
                  <a:pt x="4907" y="2001"/>
                  <a:pt x="4907" y="1984"/>
                  <a:pt x="4924" y="1984"/>
                </a:cubicBezTo>
                <a:cubicBezTo>
                  <a:pt x="5063" y="1827"/>
                  <a:pt x="5220" y="1705"/>
                  <a:pt x="5376" y="1584"/>
                </a:cubicBezTo>
                <a:cubicBezTo>
                  <a:pt x="5167" y="1636"/>
                  <a:pt x="5046" y="1792"/>
                  <a:pt x="4889" y="1931"/>
                </a:cubicBezTo>
                <a:cubicBezTo>
                  <a:pt x="4854" y="1949"/>
                  <a:pt x="4837" y="1984"/>
                  <a:pt x="4820" y="2018"/>
                </a:cubicBezTo>
                <a:cubicBezTo>
                  <a:pt x="4820" y="2018"/>
                  <a:pt x="4820" y="2036"/>
                  <a:pt x="4785" y="2036"/>
                </a:cubicBezTo>
                <a:cubicBezTo>
                  <a:pt x="4767" y="2036"/>
                  <a:pt x="4785" y="2018"/>
                  <a:pt x="4785" y="2001"/>
                </a:cubicBezTo>
                <a:cubicBezTo>
                  <a:pt x="4785" y="1984"/>
                  <a:pt x="4785" y="1966"/>
                  <a:pt x="4785" y="1949"/>
                </a:cubicBezTo>
                <a:cubicBezTo>
                  <a:pt x="4750" y="1931"/>
                  <a:pt x="4733" y="1984"/>
                  <a:pt x="4715" y="1949"/>
                </a:cubicBezTo>
                <a:cubicBezTo>
                  <a:pt x="4715" y="1931"/>
                  <a:pt x="4733" y="1914"/>
                  <a:pt x="4750" y="1897"/>
                </a:cubicBezTo>
                <a:cubicBezTo>
                  <a:pt x="4785" y="1862"/>
                  <a:pt x="4802" y="1845"/>
                  <a:pt x="4837" y="1810"/>
                </a:cubicBezTo>
                <a:cubicBezTo>
                  <a:pt x="4959" y="1740"/>
                  <a:pt x="5080" y="1653"/>
                  <a:pt x="5202" y="1566"/>
                </a:cubicBezTo>
                <a:cubicBezTo>
                  <a:pt x="5046" y="1584"/>
                  <a:pt x="4941" y="1688"/>
                  <a:pt x="4820" y="1775"/>
                </a:cubicBezTo>
                <a:cubicBezTo>
                  <a:pt x="4750" y="1827"/>
                  <a:pt x="4646" y="1827"/>
                  <a:pt x="4611" y="1931"/>
                </a:cubicBezTo>
                <a:cubicBezTo>
                  <a:pt x="4593" y="1914"/>
                  <a:pt x="4593" y="1879"/>
                  <a:pt x="4593" y="1862"/>
                </a:cubicBezTo>
                <a:cubicBezTo>
                  <a:pt x="4663" y="1758"/>
                  <a:pt x="4785" y="1688"/>
                  <a:pt x="4872" y="1601"/>
                </a:cubicBezTo>
                <a:cubicBezTo>
                  <a:pt x="4733" y="1636"/>
                  <a:pt x="4663" y="1740"/>
                  <a:pt x="4559" y="1827"/>
                </a:cubicBezTo>
                <a:cubicBezTo>
                  <a:pt x="4524" y="1827"/>
                  <a:pt x="4489" y="1879"/>
                  <a:pt x="4472" y="1845"/>
                </a:cubicBezTo>
                <a:cubicBezTo>
                  <a:pt x="4454" y="1810"/>
                  <a:pt x="4506" y="1775"/>
                  <a:pt x="4524" y="1758"/>
                </a:cubicBezTo>
                <a:cubicBezTo>
                  <a:pt x="4541" y="1740"/>
                  <a:pt x="4559" y="1723"/>
                  <a:pt x="4576" y="1705"/>
                </a:cubicBezTo>
                <a:cubicBezTo>
                  <a:pt x="4698" y="1636"/>
                  <a:pt x="4802" y="1549"/>
                  <a:pt x="4924" y="1479"/>
                </a:cubicBezTo>
                <a:cubicBezTo>
                  <a:pt x="4889" y="1462"/>
                  <a:pt x="4854" y="1462"/>
                  <a:pt x="4837" y="1479"/>
                </a:cubicBezTo>
                <a:cubicBezTo>
                  <a:pt x="4767" y="1514"/>
                  <a:pt x="4698" y="1549"/>
                  <a:pt x="4646" y="1584"/>
                </a:cubicBezTo>
                <a:cubicBezTo>
                  <a:pt x="4593" y="1601"/>
                  <a:pt x="4559" y="1618"/>
                  <a:pt x="4541" y="1688"/>
                </a:cubicBezTo>
                <a:cubicBezTo>
                  <a:pt x="4541" y="1723"/>
                  <a:pt x="4506" y="1705"/>
                  <a:pt x="4489" y="1688"/>
                </a:cubicBezTo>
                <a:cubicBezTo>
                  <a:pt x="4454" y="1636"/>
                  <a:pt x="4472" y="1584"/>
                  <a:pt x="4472" y="1531"/>
                </a:cubicBezTo>
                <a:cubicBezTo>
                  <a:pt x="4541" y="1462"/>
                  <a:pt x="4611" y="1410"/>
                  <a:pt x="4698" y="1357"/>
                </a:cubicBezTo>
                <a:cubicBezTo>
                  <a:pt x="4576" y="1357"/>
                  <a:pt x="4506" y="1410"/>
                  <a:pt x="4437" y="1479"/>
                </a:cubicBezTo>
                <a:cubicBezTo>
                  <a:pt x="4419" y="1497"/>
                  <a:pt x="4402" y="1497"/>
                  <a:pt x="4385" y="1479"/>
                </a:cubicBezTo>
                <a:cubicBezTo>
                  <a:pt x="4350" y="1410"/>
                  <a:pt x="4402" y="1392"/>
                  <a:pt x="4437" y="1357"/>
                </a:cubicBezTo>
                <a:cubicBezTo>
                  <a:pt x="4506" y="1323"/>
                  <a:pt x="4576" y="1305"/>
                  <a:pt x="4628" y="1270"/>
                </a:cubicBezTo>
                <a:cubicBezTo>
                  <a:pt x="4559" y="1270"/>
                  <a:pt x="4489" y="1288"/>
                  <a:pt x="4419" y="1323"/>
                </a:cubicBezTo>
                <a:cubicBezTo>
                  <a:pt x="4367" y="1357"/>
                  <a:pt x="4298" y="1375"/>
                  <a:pt x="4228" y="1410"/>
                </a:cubicBezTo>
                <a:cubicBezTo>
                  <a:pt x="4263" y="1323"/>
                  <a:pt x="4332" y="1305"/>
                  <a:pt x="4385" y="1270"/>
                </a:cubicBezTo>
                <a:cubicBezTo>
                  <a:pt x="4437" y="1253"/>
                  <a:pt x="4489" y="1236"/>
                  <a:pt x="4541" y="1218"/>
                </a:cubicBezTo>
                <a:cubicBezTo>
                  <a:pt x="4472" y="1183"/>
                  <a:pt x="4419" y="1201"/>
                  <a:pt x="4350" y="1236"/>
                </a:cubicBezTo>
                <a:cubicBezTo>
                  <a:pt x="4298" y="1253"/>
                  <a:pt x="4245" y="1253"/>
                  <a:pt x="4193" y="1270"/>
                </a:cubicBezTo>
                <a:cubicBezTo>
                  <a:pt x="4280" y="1149"/>
                  <a:pt x="4402" y="1149"/>
                  <a:pt x="4506" y="1096"/>
                </a:cubicBezTo>
                <a:cubicBezTo>
                  <a:pt x="4350" y="1079"/>
                  <a:pt x="4211" y="1131"/>
                  <a:pt x="4072" y="1149"/>
                </a:cubicBezTo>
                <a:cubicBezTo>
                  <a:pt x="4176" y="1027"/>
                  <a:pt x="4332" y="1027"/>
                  <a:pt x="4472" y="992"/>
                </a:cubicBezTo>
                <a:cubicBezTo>
                  <a:pt x="4315" y="975"/>
                  <a:pt x="4158" y="1027"/>
                  <a:pt x="3985" y="992"/>
                </a:cubicBezTo>
                <a:cubicBezTo>
                  <a:pt x="4072" y="923"/>
                  <a:pt x="4176" y="940"/>
                  <a:pt x="4280" y="905"/>
                </a:cubicBezTo>
                <a:cubicBezTo>
                  <a:pt x="4158" y="836"/>
                  <a:pt x="4054" y="888"/>
                  <a:pt x="3950" y="870"/>
                </a:cubicBezTo>
                <a:cubicBezTo>
                  <a:pt x="4002" y="836"/>
                  <a:pt x="4019" y="818"/>
                  <a:pt x="3967" y="783"/>
                </a:cubicBezTo>
                <a:cubicBezTo>
                  <a:pt x="3932" y="749"/>
                  <a:pt x="3985" y="749"/>
                  <a:pt x="4002" y="749"/>
                </a:cubicBezTo>
                <a:cubicBezTo>
                  <a:pt x="4072" y="731"/>
                  <a:pt x="4158" y="731"/>
                  <a:pt x="4245" y="731"/>
                </a:cubicBezTo>
                <a:cubicBezTo>
                  <a:pt x="4176" y="696"/>
                  <a:pt x="4106" y="696"/>
                  <a:pt x="4054" y="679"/>
                </a:cubicBezTo>
                <a:cubicBezTo>
                  <a:pt x="4037" y="679"/>
                  <a:pt x="4002" y="662"/>
                  <a:pt x="4037" y="644"/>
                </a:cubicBezTo>
                <a:cubicBezTo>
                  <a:pt x="4072" y="644"/>
                  <a:pt x="4089" y="644"/>
                  <a:pt x="4124" y="644"/>
                </a:cubicBezTo>
                <a:cubicBezTo>
                  <a:pt x="4176" y="609"/>
                  <a:pt x="4263" y="731"/>
                  <a:pt x="4298" y="609"/>
                </a:cubicBezTo>
                <a:cubicBezTo>
                  <a:pt x="4298" y="609"/>
                  <a:pt x="4315" y="609"/>
                  <a:pt x="4315" y="609"/>
                </a:cubicBezTo>
                <a:cubicBezTo>
                  <a:pt x="4419" y="644"/>
                  <a:pt x="4524" y="627"/>
                  <a:pt x="4611" y="679"/>
                </a:cubicBezTo>
                <a:cubicBezTo>
                  <a:pt x="4715" y="731"/>
                  <a:pt x="4802" y="801"/>
                  <a:pt x="4907" y="853"/>
                </a:cubicBezTo>
                <a:cubicBezTo>
                  <a:pt x="5028" y="940"/>
                  <a:pt x="5150" y="1027"/>
                  <a:pt x="5254" y="1149"/>
                </a:cubicBezTo>
                <a:cubicBezTo>
                  <a:pt x="5272" y="1149"/>
                  <a:pt x="5289" y="1166"/>
                  <a:pt x="5289" y="1183"/>
                </a:cubicBezTo>
                <a:cubicBezTo>
                  <a:pt x="5289" y="1218"/>
                  <a:pt x="5307" y="1253"/>
                  <a:pt x="5324" y="1270"/>
                </a:cubicBezTo>
                <a:cubicBezTo>
                  <a:pt x="5359" y="1340"/>
                  <a:pt x="5376" y="1410"/>
                  <a:pt x="5428" y="1427"/>
                </a:cubicBezTo>
                <a:cubicBezTo>
                  <a:pt x="5411" y="1392"/>
                  <a:pt x="5394" y="1323"/>
                  <a:pt x="5324" y="1270"/>
                </a:cubicBezTo>
                <a:cubicBezTo>
                  <a:pt x="5324" y="1236"/>
                  <a:pt x="5307" y="1218"/>
                  <a:pt x="5272" y="1201"/>
                </a:cubicBezTo>
                <a:cubicBezTo>
                  <a:pt x="5237" y="1183"/>
                  <a:pt x="5237" y="1166"/>
                  <a:pt x="5254" y="1149"/>
                </a:cubicBezTo>
                <a:cubicBezTo>
                  <a:pt x="5307" y="1131"/>
                  <a:pt x="5220" y="1079"/>
                  <a:pt x="5272" y="1079"/>
                </a:cubicBezTo>
                <a:cubicBezTo>
                  <a:pt x="5307" y="1079"/>
                  <a:pt x="5324" y="1114"/>
                  <a:pt x="5341" y="1131"/>
                </a:cubicBezTo>
                <a:cubicBezTo>
                  <a:pt x="5359" y="1149"/>
                  <a:pt x="5376" y="1183"/>
                  <a:pt x="5376" y="1201"/>
                </a:cubicBezTo>
                <a:cubicBezTo>
                  <a:pt x="5411" y="1236"/>
                  <a:pt x="5446" y="1288"/>
                  <a:pt x="5481" y="1323"/>
                </a:cubicBezTo>
                <a:cubicBezTo>
                  <a:pt x="5550" y="1375"/>
                  <a:pt x="5637" y="1340"/>
                  <a:pt x="5672" y="1270"/>
                </a:cubicBezTo>
                <a:cubicBezTo>
                  <a:pt x="5637" y="1253"/>
                  <a:pt x="5602" y="1288"/>
                  <a:pt x="5585" y="1288"/>
                </a:cubicBezTo>
                <a:cubicBezTo>
                  <a:pt x="5533" y="1305"/>
                  <a:pt x="5533" y="1288"/>
                  <a:pt x="5550" y="1253"/>
                </a:cubicBezTo>
                <a:cubicBezTo>
                  <a:pt x="5637" y="1166"/>
                  <a:pt x="5742" y="1149"/>
                  <a:pt x="5846" y="1131"/>
                </a:cubicBezTo>
                <a:cubicBezTo>
                  <a:pt x="5915" y="1131"/>
                  <a:pt x="5985" y="1131"/>
                  <a:pt x="6055" y="1096"/>
                </a:cubicBezTo>
                <a:cubicBezTo>
                  <a:pt x="5881" y="1079"/>
                  <a:pt x="5724" y="1096"/>
                  <a:pt x="5585" y="1183"/>
                </a:cubicBezTo>
                <a:cubicBezTo>
                  <a:pt x="5550" y="1201"/>
                  <a:pt x="5515" y="1236"/>
                  <a:pt x="5481" y="1218"/>
                </a:cubicBezTo>
                <a:cubicBezTo>
                  <a:pt x="5498" y="1149"/>
                  <a:pt x="5550" y="1131"/>
                  <a:pt x="5602" y="1114"/>
                </a:cubicBezTo>
                <a:cubicBezTo>
                  <a:pt x="5655" y="1079"/>
                  <a:pt x="5724" y="1079"/>
                  <a:pt x="5794" y="1027"/>
                </a:cubicBezTo>
                <a:cubicBezTo>
                  <a:pt x="5655" y="1010"/>
                  <a:pt x="5550" y="1062"/>
                  <a:pt x="5428" y="1079"/>
                </a:cubicBezTo>
                <a:cubicBezTo>
                  <a:pt x="5550" y="923"/>
                  <a:pt x="5724" y="975"/>
                  <a:pt x="5881" y="940"/>
                </a:cubicBezTo>
                <a:cubicBezTo>
                  <a:pt x="5863" y="905"/>
                  <a:pt x="5828" y="905"/>
                  <a:pt x="5811" y="905"/>
                </a:cubicBezTo>
                <a:cubicBezTo>
                  <a:pt x="5707" y="923"/>
                  <a:pt x="5620" y="923"/>
                  <a:pt x="5515" y="923"/>
                </a:cubicBezTo>
                <a:cubicBezTo>
                  <a:pt x="5498" y="923"/>
                  <a:pt x="5463" y="940"/>
                  <a:pt x="5463" y="905"/>
                </a:cubicBezTo>
                <a:cubicBezTo>
                  <a:pt x="5463" y="888"/>
                  <a:pt x="5481" y="870"/>
                  <a:pt x="5515" y="853"/>
                </a:cubicBezTo>
                <a:cubicBezTo>
                  <a:pt x="5550" y="853"/>
                  <a:pt x="5602" y="836"/>
                  <a:pt x="5655" y="836"/>
                </a:cubicBezTo>
                <a:cubicBezTo>
                  <a:pt x="5637" y="801"/>
                  <a:pt x="5602" y="801"/>
                  <a:pt x="5568" y="801"/>
                </a:cubicBezTo>
                <a:cubicBezTo>
                  <a:pt x="5515" y="783"/>
                  <a:pt x="5463" y="783"/>
                  <a:pt x="5394" y="783"/>
                </a:cubicBezTo>
                <a:cubicBezTo>
                  <a:pt x="5376" y="783"/>
                  <a:pt x="5359" y="783"/>
                  <a:pt x="5341" y="766"/>
                </a:cubicBezTo>
                <a:cubicBezTo>
                  <a:pt x="5341" y="731"/>
                  <a:pt x="5359" y="714"/>
                  <a:pt x="5394" y="714"/>
                </a:cubicBezTo>
                <a:cubicBezTo>
                  <a:pt x="5428" y="696"/>
                  <a:pt x="5463" y="714"/>
                  <a:pt x="5515" y="696"/>
                </a:cubicBezTo>
                <a:cubicBezTo>
                  <a:pt x="5533" y="696"/>
                  <a:pt x="5568" y="714"/>
                  <a:pt x="5602" y="679"/>
                </a:cubicBezTo>
                <a:cubicBezTo>
                  <a:pt x="5498" y="644"/>
                  <a:pt x="5359" y="679"/>
                  <a:pt x="5254" y="592"/>
                </a:cubicBezTo>
                <a:cubicBezTo>
                  <a:pt x="5289" y="592"/>
                  <a:pt x="5307" y="592"/>
                  <a:pt x="5324" y="575"/>
                </a:cubicBezTo>
                <a:cubicBezTo>
                  <a:pt x="5446" y="540"/>
                  <a:pt x="5550" y="609"/>
                  <a:pt x="5655" y="644"/>
                </a:cubicBezTo>
                <a:cubicBezTo>
                  <a:pt x="5689" y="662"/>
                  <a:pt x="5742" y="696"/>
                  <a:pt x="5794" y="679"/>
                </a:cubicBezTo>
                <a:lnTo>
                  <a:pt x="5794" y="696"/>
                </a:lnTo>
                <a:lnTo>
                  <a:pt x="5794" y="679"/>
                </a:lnTo>
                <a:cubicBezTo>
                  <a:pt x="5689" y="609"/>
                  <a:pt x="5568" y="557"/>
                  <a:pt x="5446" y="522"/>
                </a:cubicBezTo>
                <a:cubicBezTo>
                  <a:pt x="5394" y="505"/>
                  <a:pt x="5359" y="488"/>
                  <a:pt x="5307" y="470"/>
                </a:cubicBezTo>
                <a:cubicBezTo>
                  <a:pt x="5341" y="418"/>
                  <a:pt x="5376" y="418"/>
                  <a:pt x="5411" y="435"/>
                </a:cubicBezTo>
                <a:cubicBezTo>
                  <a:pt x="5481" y="453"/>
                  <a:pt x="5533" y="470"/>
                  <a:pt x="5585" y="488"/>
                </a:cubicBezTo>
                <a:cubicBezTo>
                  <a:pt x="5620" y="505"/>
                  <a:pt x="5655" y="522"/>
                  <a:pt x="5707" y="540"/>
                </a:cubicBezTo>
                <a:cubicBezTo>
                  <a:pt x="5689" y="488"/>
                  <a:pt x="5655" y="453"/>
                  <a:pt x="5620" y="453"/>
                </a:cubicBezTo>
                <a:cubicBezTo>
                  <a:pt x="5568" y="401"/>
                  <a:pt x="5498" y="383"/>
                  <a:pt x="5463" y="314"/>
                </a:cubicBezTo>
                <a:cubicBezTo>
                  <a:pt x="5620" y="348"/>
                  <a:pt x="5707" y="488"/>
                  <a:pt x="5863" y="557"/>
                </a:cubicBezTo>
                <a:cubicBezTo>
                  <a:pt x="5828" y="470"/>
                  <a:pt x="5742" y="453"/>
                  <a:pt x="5724" y="366"/>
                </a:cubicBezTo>
                <a:cubicBezTo>
                  <a:pt x="5811" y="401"/>
                  <a:pt x="5863" y="470"/>
                  <a:pt x="5898" y="522"/>
                </a:cubicBezTo>
                <a:cubicBezTo>
                  <a:pt x="5915" y="557"/>
                  <a:pt x="5950" y="592"/>
                  <a:pt x="6002" y="627"/>
                </a:cubicBezTo>
                <a:cubicBezTo>
                  <a:pt x="5985" y="575"/>
                  <a:pt x="5968" y="522"/>
                  <a:pt x="5933" y="505"/>
                </a:cubicBezTo>
                <a:cubicBezTo>
                  <a:pt x="5933" y="470"/>
                  <a:pt x="5881" y="435"/>
                  <a:pt x="5898" y="383"/>
                </a:cubicBezTo>
                <a:cubicBezTo>
                  <a:pt x="6002" y="470"/>
                  <a:pt x="6020" y="609"/>
                  <a:pt x="6089" y="696"/>
                </a:cubicBezTo>
                <a:cubicBezTo>
                  <a:pt x="6107" y="662"/>
                  <a:pt x="6072" y="627"/>
                  <a:pt x="6072" y="575"/>
                </a:cubicBezTo>
                <a:cubicBezTo>
                  <a:pt x="6124" y="609"/>
                  <a:pt x="6142" y="644"/>
                  <a:pt x="6159" y="679"/>
                </a:cubicBezTo>
                <a:cubicBezTo>
                  <a:pt x="6211" y="818"/>
                  <a:pt x="6281" y="957"/>
                  <a:pt x="6316" y="1096"/>
                </a:cubicBezTo>
                <a:cubicBezTo>
                  <a:pt x="6350" y="1218"/>
                  <a:pt x="6437" y="1323"/>
                  <a:pt x="6490" y="1444"/>
                </a:cubicBezTo>
                <a:cubicBezTo>
                  <a:pt x="6542" y="1618"/>
                  <a:pt x="6611" y="1775"/>
                  <a:pt x="6663" y="1949"/>
                </a:cubicBezTo>
                <a:cubicBezTo>
                  <a:pt x="6681" y="1984"/>
                  <a:pt x="6698" y="2001"/>
                  <a:pt x="6733" y="2018"/>
                </a:cubicBezTo>
                <a:cubicBezTo>
                  <a:pt x="6733" y="1966"/>
                  <a:pt x="6733" y="1914"/>
                  <a:pt x="6716" y="1879"/>
                </a:cubicBezTo>
                <a:cubicBezTo>
                  <a:pt x="6698" y="1792"/>
                  <a:pt x="6681" y="1723"/>
                  <a:pt x="6681" y="1653"/>
                </a:cubicBezTo>
                <a:cubicBezTo>
                  <a:pt x="6646" y="1340"/>
                  <a:pt x="6629" y="1027"/>
                  <a:pt x="6733" y="714"/>
                </a:cubicBezTo>
                <a:cubicBezTo>
                  <a:pt x="6768" y="592"/>
                  <a:pt x="6837" y="453"/>
                  <a:pt x="6959" y="435"/>
                </a:cubicBezTo>
                <a:cubicBezTo>
                  <a:pt x="7168" y="418"/>
                  <a:pt x="7394" y="418"/>
                  <a:pt x="7551" y="627"/>
                </a:cubicBezTo>
                <a:cubicBezTo>
                  <a:pt x="7516" y="627"/>
                  <a:pt x="7481" y="644"/>
                  <a:pt x="7464" y="644"/>
                </a:cubicBezTo>
                <a:cubicBezTo>
                  <a:pt x="7325" y="662"/>
                  <a:pt x="7220" y="592"/>
                  <a:pt x="7098" y="575"/>
                </a:cubicBezTo>
                <a:cubicBezTo>
                  <a:pt x="7064" y="575"/>
                  <a:pt x="7029" y="575"/>
                  <a:pt x="6977" y="575"/>
                </a:cubicBezTo>
                <a:cubicBezTo>
                  <a:pt x="7168" y="627"/>
                  <a:pt x="7325" y="679"/>
                  <a:pt x="7498" y="731"/>
                </a:cubicBezTo>
                <a:cubicBezTo>
                  <a:pt x="7516" y="749"/>
                  <a:pt x="7568" y="766"/>
                  <a:pt x="7498" y="801"/>
                </a:cubicBezTo>
                <a:cubicBezTo>
                  <a:pt x="7481" y="801"/>
                  <a:pt x="7464" y="783"/>
                  <a:pt x="7429" y="783"/>
                </a:cubicBezTo>
                <a:cubicBezTo>
                  <a:pt x="7307" y="714"/>
                  <a:pt x="7151" y="679"/>
                  <a:pt x="7011" y="696"/>
                </a:cubicBezTo>
                <a:cubicBezTo>
                  <a:pt x="6977" y="696"/>
                  <a:pt x="6942" y="696"/>
                  <a:pt x="6924" y="714"/>
                </a:cubicBezTo>
                <a:cubicBezTo>
                  <a:pt x="7098" y="783"/>
                  <a:pt x="7290" y="766"/>
                  <a:pt x="7464" y="836"/>
                </a:cubicBezTo>
                <a:cubicBezTo>
                  <a:pt x="7464" y="940"/>
                  <a:pt x="7568" y="905"/>
                  <a:pt x="7620" y="957"/>
                </a:cubicBezTo>
                <a:cubicBezTo>
                  <a:pt x="7638" y="888"/>
                  <a:pt x="7620" y="853"/>
                  <a:pt x="7620" y="801"/>
                </a:cubicBezTo>
                <a:cubicBezTo>
                  <a:pt x="7620" y="749"/>
                  <a:pt x="7638" y="749"/>
                  <a:pt x="7655" y="783"/>
                </a:cubicBezTo>
                <a:cubicBezTo>
                  <a:pt x="7672" y="853"/>
                  <a:pt x="7690" y="905"/>
                  <a:pt x="7707" y="957"/>
                </a:cubicBezTo>
                <a:cubicBezTo>
                  <a:pt x="7742" y="905"/>
                  <a:pt x="7725" y="836"/>
                  <a:pt x="7707" y="783"/>
                </a:cubicBezTo>
                <a:cubicBezTo>
                  <a:pt x="7707" y="714"/>
                  <a:pt x="7672" y="662"/>
                  <a:pt x="7707" y="592"/>
                </a:cubicBezTo>
                <a:cubicBezTo>
                  <a:pt x="7777" y="749"/>
                  <a:pt x="7794" y="923"/>
                  <a:pt x="7881" y="1062"/>
                </a:cubicBezTo>
                <a:cubicBezTo>
                  <a:pt x="7864" y="957"/>
                  <a:pt x="7846" y="870"/>
                  <a:pt x="7829" y="783"/>
                </a:cubicBezTo>
                <a:cubicBezTo>
                  <a:pt x="7812" y="696"/>
                  <a:pt x="7812" y="609"/>
                  <a:pt x="7812" y="540"/>
                </a:cubicBezTo>
                <a:cubicBezTo>
                  <a:pt x="7812" y="505"/>
                  <a:pt x="7812" y="488"/>
                  <a:pt x="7829" y="488"/>
                </a:cubicBezTo>
                <a:cubicBezTo>
                  <a:pt x="7864" y="488"/>
                  <a:pt x="7864" y="505"/>
                  <a:pt x="7864" y="522"/>
                </a:cubicBezTo>
                <a:cubicBezTo>
                  <a:pt x="7864" y="609"/>
                  <a:pt x="7881" y="679"/>
                  <a:pt x="7881" y="749"/>
                </a:cubicBezTo>
                <a:cubicBezTo>
                  <a:pt x="7881" y="783"/>
                  <a:pt x="7881" y="836"/>
                  <a:pt x="7916" y="870"/>
                </a:cubicBezTo>
                <a:cubicBezTo>
                  <a:pt x="7951" y="696"/>
                  <a:pt x="7916" y="522"/>
                  <a:pt x="7916" y="348"/>
                </a:cubicBezTo>
                <a:cubicBezTo>
                  <a:pt x="7968" y="314"/>
                  <a:pt x="7951" y="366"/>
                  <a:pt x="7951" y="383"/>
                </a:cubicBezTo>
                <a:cubicBezTo>
                  <a:pt x="7968" y="435"/>
                  <a:pt x="7968" y="505"/>
                  <a:pt x="7968" y="575"/>
                </a:cubicBezTo>
                <a:cubicBezTo>
                  <a:pt x="7968" y="679"/>
                  <a:pt x="7986" y="766"/>
                  <a:pt x="8020" y="853"/>
                </a:cubicBezTo>
                <a:cubicBezTo>
                  <a:pt x="8038" y="696"/>
                  <a:pt x="8020" y="557"/>
                  <a:pt x="8020" y="401"/>
                </a:cubicBezTo>
                <a:cubicBezTo>
                  <a:pt x="8020" y="366"/>
                  <a:pt x="8020" y="331"/>
                  <a:pt x="8038" y="296"/>
                </a:cubicBezTo>
                <a:cubicBezTo>
                  <a:pt x="8073" y="435"/>
                  <a:pt x="8055" y="575"/>
                  <a:pt x="8090" y="731"/>
                </a:cubicBezTo>
                <a:cubicBezTo>
                  <a:pt x="8107" y="662"/>
                  <a:pt x="8125" y="592"/>
                  <a:pt x="8125" y="522"/>
                </a:cubicBezTo>
                <a:cubicBezTo>
                  <a:pt x="8125" y="435"/>
                  <a:pt x="8125" y="348"/>
                  <a:pt x="8160" y="261"/>
                </a:cubicBezTo>
                <a:cubicBezTo>
                  <a:pt x="8229" y="244"/>
                  <a:pt x="8194" y="296"/>
                  <a:pt x="8194" y="314"/>
                </a:cubicBezTo>
                <a:cubicBezTo>
                  <a:pt x="8177" y="383"/>
                  <a:pt x="8177" y="470"/>
                  <a:pt x="8160" y="540"/>
                </a:cubicBezTo>
                <a:cubicBezTo>
                  <a:pt x="8212" y="470"/>
                  <a:pt x="8212" y="383"/>
                  <a:pt x="8229" y="314"/>
                </a:cubicBezTo>
                <a:lnTo>
                  <a:pt x="8229" y="314"/>
                </a:lnTo>
                <a:cubicBezTo>
                  <a:pt x="8246" y="314"/>
                  <a:pt x="8246" y="296"/>
                  <a:pt x="8229" y="279"/>
                </a:cubicBezTo>
                <a:cubicBezTo>
                  <a:pt x="8264" y="244"/>
                  <a:pt x="8264" y="192"/>
                  <a:pt x="8299" y="175"/>
                </a:cubicBezTo>
                <a:cubicBezTo>
                  <a:pt x="8299" y="209"/>
                  <a:pt x="8299" y="261"/>
                  <a:pt x="8299" y="296"/>
                </a:cubicBezTo>
                <a:cubicBezTo>
                  <a:pt x="8264" y="418"/>
                  <a:pt x="8229" y="540"/>
                  <a:pt x="8229" y="662"/>
                </a:cubicBezTo>
                <a:cubicBezTo>
                  <a:pt x="8281" y="557"/>
                  <a:pt x="8299" y="453"/>
                  <a:pt x="8333" y="331"/>
                </a:cubicBezTo>
                <a:cubicBezTo>
                  <a:pt x="8368" y="261"/>
                  <a:pt x="8386" y="192"/>
                  <a:pt x="8473" y="157"/>
                </a:cubicBezTo>
                <a:cubicBezTo>
                  <a:pt x="8473" y="192"/>
                  <a:pt x="8455" y="227"/>
                  <a:pt x="8455" y="244"/>
                </a:cubicBezTo>
                <a:cubicBezTo>
                  <a:pt x="8455" y="261"/>
                  <a:pt x="8438" y="261"/>
                  <a:pt x="8455" y="279"/>
                </a:cubicBezTo>
                <a:cubicBezTo>
                  <a:pt x="8455" y="279"/>
                  <a:pt x="8455" y="261"/>
                  <a:pt x="8473" y="261"/>
                </a:cubicBezTo>
                <a:cubicBezTo>
                  <a:pt x="8490" y="227"/>
                  <a:pt x="8525" y="175"/>
                  <a:pt x="8560" y="140"/>
                </a:cubicBezTo>
                <a:cubicBezTo>
                  <a:pt x="8577" y="140"/>
                  <a:pt x="8612" y="105"/>
                  <a:pt x="8594" y="175"/>
                </a:cubicBezTo>
                <a:cubicBezTo>
                  <a:pt x="8577" y="209"/>
                  <a:pt x="8560" y="244"/>
                  <a:pt x="8525" y="279"/>
                </a:cubicBezTo>
                <a:cubicBezTo>
                  <a:pt x="8594" y="261"/>
                  <a:pt x="8594" y="192"/>
                  <a:pt x="8629" y="157"/>
                </a:cubicBezTo>
                <a:cubicBezTo>
                  <a:pt x="8681" y="140"/>
                  <a:pt x="8716" y="88"/>
                  <a:pt x="8751" y="35"/>
                </a:cubicBezTo>
                <a:cubicBezTo>
                  <a:pt x="8751" y="35"/>
                  <a:pt x="8768" y="1"/>
                  <a:pt x="8786" y="18"/>
                </a:cubicBezTo>
                <a:cubicBezTo>
                  <a:pt x="8803" y="35"/>
                  <a:pt x="8803" y="53"/>
                  <a:pt x="8803" y="70"/>
                </a:cubicBezTo>
                <a:cubicBezTo>
                  <a:pt x="8751" y="122"/>
                  <a:pt x="8699" y="192"/>
                  <a:pt x="8647" y="244"/>
                </a:cubicBezTo>
                <a:cubicBezTo>
                  <a:pt x="8734" y="209"/>
                  <a:pt x="8768" y="140"/>
                  <a:pt x="8821" y="88"/>
                </a:cubicBezTo>
                <a:cubicBezTo>
                  <a:pt x="8873" y="70"/>
                  <a:pt x="8925" y="18"/>
                  <a:pt x="9012" y="18"/>
                </a:cubicBezTo>
                <a:cubicBezTo>
                  <a:pt x="8960" y="70"/>
                  <a:pt x="8925" y="88"/>
                  <a:pt x="8908" y="105"/>
                </a:cubicBezTo>
                <a:cubicBezTo>
                  <a:pt x="8890" y="122"/>
                  <a:pt x="8873" y="140"/>
                  <a:pt x="8873" y="157"/>
                </a:cubicBezTo>
                <a:cubicBezTo>
                  <a:pt x="8890" y="175"/>
                  <a:pt x="8908" y="175"/>
                  <a:pt x="8925" y="157"/>
                </a:cubicBezTo>
                <a:cubicBezTo>
                  <a:pt x="8995" y="140"/>
                  <a:pt x="9047" y="105"/>
                  <a:pt x="9116" y="105"/>
                </a:cubicBezTo>
                <a:cubicBezTo>
                  <a:pt x="9134" y="105"/>
                  <a:pt x="9151" y="88"/>
                  <a:pt x="9168" y="105"/>
                </a:cubicBezTo>
                <a:cubicBezTo>
                  <a:pt x="9186" y="122"/>
                  <a:pt x="9151" y="140"/>
                  <a:pt x="9151" y="157"/>
                </a:cubicBezTo>
                <a:cubicBezTo>
                  <a:pt x="9134" y="157"/>
                  <a:pt x="9116" y="175"/>
                  <a:pt x="9116" y="175"/>
                </a:cubicBezTo>
                <a:cubicBezTo>
                  <a:pt x="9047" y="175"/>
                  <a:pt x="8995" y="192"/>
                  <a:pt x="8942" y="227"/>
                </a:cubicBezTo>
                <a:cubicBezTo>
                  <a:pt x="8995" y="244"/>
                  <a:pt x="9047" y="244"/>
                  <a:pt x="9099" y="227"/>
                </a:cubicBezTo>
                <a:cubicBezTo>
                  <a:pt x="9099" y="227"/>
                  <a:pt x="9116" y="227"/>
                  <a:pt x="9134" y="227"/>
                </a:cubicBezTo>
                <a:cubicBezTo>
                  <a:pt x="9134" y="227"/>
                  <a:pt x="9134" y="227"/>
                  <a:pt x="9151" y="227"/>
                </a:cubicBezTo>
                <a:cubicBezTo>
                  <a:pt x="9168" y="227"/>
                  <a:pt x="9186" y="227"/>
                  <a:pt x="9203" y="227"/>
                </a:cubicBezTo>
                <a:cubicBezTo>
                  <a:pt x="9203" y="227"/>
                  <a:pt x="9221" y="227"/>
                  <a:pt x="9221" y="244"/>
                </a:cubicBezTo>
                <a:cubicBezTo>
                  <a:pt x="9221" y="261"/>
                  <a:pt x="9203" y="261"/>
                  <a:pt x="9186" y="261"/>
                </a:cubicBezTo>
                <a:cubicBezTo>
                  <a:pt x="9116" y="279"/>
                  <a:pt x="9047" y="279"/>
                  <a:pt x="8960" y="296"/>
                </a:cubicBezTo>
                <a:cubicBezTo>
                  <a:pt x="9047" y="331"/>
                  <a:pt x="9116" y="296"/>
                  <a:pt x="9186" y="331"/>
                </a:cubicBezTo>
                <a:cubicBezTo>
                  <a:pt x="9081" y="366"/>
                  <a:pt x="8995" y="366"/>
                  <a:pt x="8890" y="383"/>
                </a:cubicBezTo>
                <a:cubicBezTo>
                  <a:pt x="8977" y="401"/>
                  <a:pt x="9081" y="401"/>
                  <a:pt x="9203" y="453"/>
                </a:cubicBezTo>
                <a:cubicBezTo>
                  <a:pt x="9012" y="488"/>
                  <a:pt x="8838" y="418"/>
                  <a:pt x="8664" y="488"/>
                </a:cubicBezTo>
                <a:cubicBezTo>
                  <a:pt x="8821" y="522"/>
                  <a:pt x="8995" y="470"/>
                  <a:pt x="9134" y="575"/>
                </a:cubicBezTo>
                <a:cubicBezTo>
                  <a:pt x="9012" y="575"/>
                  <a:pt x="8908" y="540"/>
                  <a:pt x="8786" y="575"/>
                </a:cubicBezTo>
                <a:cubicBezTo>
                  <a:pt x="8855" y="609"/>
                  <a:pt x="8925" y="609"/>
                  <a:pt x="8977" y="662"/>
                </a:cubicBezTo>
                <a:cubicBezTo>
                  <a:pt x="8942" y="696"/>
                  <a:pt x="8908" y="662"/>
                  <a:pt x="8890" y="662"/>
                </a:cubicBezTo>
                <a:cubicBezTo>
                  <a:pt x="8873" y="662"/>
                  <a:pt x="8855" y="662"/>
                  <a:pt x="8838" y="679"/>
                </a:cubicBezTo>
                <a:cubicBezTo>
                  <a:pt x="8838" y="714"/>
                  <a:pt x="8855" y="731"/>
                  <a:pt x="8873" y="731"/>
                </a:cubicBezTo>
                <a:cubicBezTo>
                  <a:pt x="8890" y="783"/>
                  <a:pt x="8838" y="766"/>
                  <a:pt x="8821" y="766"/>
                </a:cubicBezTo>
                <a:cubicBezTo>
                  <a:pt x="8803" y="783"/>
                  <a:pt x="8768" y="766"/>
                  <a:pt x="8768" y="801"/>
                </a:cubicBezTo>
                <a:cubicBezTo>
                  <a:pt x="8786" y="836"/>
                  <a:pt x="8821" y="836"/>
                  <a:pt x="8838" y="818"/>
                </a:cubicBezTo>
                <a:cubicBezTo>
                  <a:pt x="8873" y="801"/>
                  <a:pt x="8908" y="783"/>
                  <a:pt x="8925" y="766"/>
                </a:cubicBezTo>
                <a:cubicBezTo>
                  <a:pt x="8995" y="749"/>
                  <a:pt x="9047" y="696"/>
                  <a:pt x="9116" y="714"/>
                </a:cubicBezTo>
                <a:cubicBezTo>
                  <a:pt x="9099" y="714"/>
                  <a:pt x="9099" y="731"/>
                  <a:pt x="9081" y="749"/>
                </a:cubicBezTo>
                <a:cubicBezTo>
                  <a:pt x="9029" y="801"/>
                  <a:pt x="8942" y="836"/>
                  <a:pt x="8873" y="905"/>
                </a:cubicBezTo>
                <a:cubicBezTo>
                  <a:pt x="8977" y="870"/>
                  <a:pt x="9047" y="836"/>
                  <a:pt x="9116" y="783"/>
                </a:cubicBezTo>
                <a:cubicBezTo>
                  <a:pt x="9186" y="766"/>
                  <a:pt x="9238" y="714"/>
                  <a:pt x="9325" y="714"/>
                </a:cubicBezTo>
                <a:cubicBezTo>
                  <a:pt x="9308" y="766"/>
                  <a:pt x="9273" y="783"/>
                  <a:pt x="9238" y="801"/>
                </a:cubicBezTo>
                <a:cubicBezTo>
                  <a:pt x="9168" y="853"/>
                  <a:pt x="9099" y="888"/>
                  <a:pt x="9029" y="923"/>
                </a:cubicBezTo>
                <a:cubicBezTo>
                  <a:pt x="9012" y="940"/>
                  <a:pt x="8977" y="957"/>
                  <a:pt x="8995" y="975"/>
                </a:cubicBezTo>
                <a:cubicBezTo>
                  <a:pt x="9012" y="1010"/>
                  <a:pt x="9029" y="975"/>
                  <a:pt x="9064" y="957"/>
                </a:cubicBezTo>
                <a:cubicBezTo>
                  <a:pt x="9203" y="888"/>
                  <a:pt x="9342" y="801"/>
                  <a:pt x="9516" y="783"/>
                </a:cubicBezTo>
                <a:lnTo>
                  <a:pt x="9516" y="801"/>
                </a:lnTo>
                <a:cubicBezTo>
                  <a:pt x="9429" y="853"/>
                  <a:pt x="9325" y="888"/>
                  <a:pt x="9221" y="940"/>
                </a:cubicBezTo>
                <a:cubicBezTo>
                  <a:pt x="9134" y="975"/>
                  <a:pt x="9064" y="1027"/>
                  <a:pt x="8995" y="1079"/>
                </a:cubicBezTo>
                <a:cubicBezTo>
                  <a:pt x="8995" y="1079"/>
                  <a:pt x="8995" y="1096"/>
                  <a:pt x="9012" y="1096"/>
                </a:cubicBezTo>
                <a:cubicBezTo>
                  <a:pt x="9099" y="1044"/>
                  <a:pt x="9186" y="1010"/>
                  <a:pt x="9273" y="957"/>
                </a:cubicBezTo>
                <a:cubicBezTo>
                  <a:pt x="9395" y="923"/>
                  <a:pt x="9516" y="870"/>
                  <a:pt x="9656" y="888"/>
                </a:cubicBezTo>
                <a:cubicBezTo>
                  <a:pt x="9569" y="905"/>
                  <a:pt x="9499" y="923"/>
                  <a:pt x="9429" y="957"/>
                </a:cubicBezTo>
                <a:cubicBezTo>
                  <a:pt x="9360" y="992"/>
                  <a:pt x="9273" y="1010"/>
                  <a:pt x="9203" y="1079"/>
                </a:cubicBezTo>
                <a:cubicBezTo>
                  <a:pt x="9395" y="1079"/>
                  <a:pt x="9569" y="957"/>
                  <a:pt x="9777" y="992"/>
                </a:cubicBezTo>
                <a:cubicBezTo>
                  <a:pt x="9638" y="1044"/>
                  <a:pt x="9482" y="1062"/>
                  <a:pt x="9360" y="1131"/>
                </a:cubicBezTo>
                <a:cubicBezTo>
                  <a:pt x="9551" y="1149"/>
                  <a:pt x="9725" y="1044"/>
                  <a:pt x="9899" y="1131"/>
                </a:cubicBezTo>
                <a:cubicBezTo>
                  <a:pt x="9725" y="1166"/>
                  <a:pt x="9534" y="1166"/>
                  <a:pt x="9377" y="1218"/>
                </a:cubicBezTo>
                <a:cubicBezTo>
                  <a:pt x="9377" y="1253"/>
                  <a:pt x="9395" y="1236"/>
                  <a:pt x="9412" y="1236"/>
                </a:cubicBezTo>
                <a:cubicBezTo>
                  <a:pt x="9569" y="1236"/>
                  <a:pt x="9743" y="1236"/>
                  <a:pt x="9899" y="1236"/>
                </a:cubicBezTo>
                <a:cubicBezTo>
                  <a:pt x="9986" y="1218"/>
                  <a:pt x="10056" y="1218"/>
                  <a:pt x="10143" y="1166"/>
                </a:cubicBezTo>
                <a:cubicBezTo>
                  <a:pt x="10143" y="1166"/>
                  <a:pt x="10177" y="1149"/>
                  <a:pt x="10177" y="1166"/>
                </a:cubicBezTo>
                <a:cubicBezTo>
                  <a:pt x="10195" y="1236"/>
                  <a:pt x="10247" y="1183"/>
                  <a:pt x="10282" y="1183"/>
                </a:cubicBezTo>
                <a:cubicBezTo>
                  <a:pt x="10317" y="1166"/>
                  <a:pt x="10369" y="1131"/>
                  <a:pt x="10404" y="1166"/>
                </a:cubicBezTo>
                <a:cubicBezTo>
                  <a:pt x="10438" y="1201"/>
                  <a:pt x="10456" y="1183"/>
                  <a:pt x="10491" y="1183"/>
                </a:cubicBezTo>
                <a:cubicBezTo>
                  <a:pt x="10508" y="1166"/>
                  <a:pt x="10543" y="1166"/>
                  <a:pt x="10560" y="1149"/>
                </a:cubicBezTo>
                <a:cubicBezTo>
                  <a:pt x="10578" y="1149"/>
                  <a:pt x="10595" y="1149"/>
                  <a:pt x="10595" y="1166"/>
                </a:cubicBezTo>
                <a:cubicBezTo>
                  <a:pt x="10595" y="1183"/>
                  <a:pt x="10578" y="1183"/>
                  <a:pt x="10578" y="1201"/>
                </a:cubicBezTo>
                <a:cubicBezTo>
                  <a:pt x="10525" y="1218"/>
                  <a:pt x="10456" y="1218"/>
                  <a:pt x="10404" y="1288"/>
                </a:cubicBezTo>
                <a:cubicBezTo>
                  <a:pt x="10491" y="1253"/>
                  <a:pt x="10560" y="1236"/>
                  <a:pt x="10647" y="1218"/>
                </a:cubicBezTo>
                <a:cubicBezTo>
                  <a:pt x="10699" y="1201"/>
                  <a:pt x="10751" y="1201"/>
                  <a:pt x="10804" y="1201"/>
                </a:cubicBezTo>
                <a:cubicBezTo>
                  <a:pt x="10821" y="1201"/>
                  <a:pt x="10821" y="1201"/>
                  <a:pt x="10838" y="1218"/>
                </a:cubicBezTo>
                <a:cubicBezTo>
                  <a:pt x="10838" y="1236"/>
                  <a:pt x="10804" y="1236"/>
                  <a:pt x="10804" y="1253"/>
                </a:cubicBezTo>
                <a:cubicBezTo>
                  <a:pt x="10873" y="1253"/>
                  <a:pt x="10943" y="1253"/>
                  <a:pt x="10995" y="1253"/>
                </a:cubicBezTo>
                <a:cubicBezTo>
                  <a:pt x="11047" y="1270"/>
                  <a:pt x="11065" y="1340"/>
                  <a:pt x="11030" y="1340"/>
                </a:cubicBezTo>
                <a:cubicBezTo>
                  <a:pt x="10960" y="1375"/>
                  <a:pt x="11030" y="1392"/>
                  <a:pt x="11047" y="1410"/>
                </a:cubicBezTo>
                <a:cubicBezTo>
                  <a:pt x="11099" y="1462"/>
                  <a:pt x="11169" y="1479"/>
                  <a:pt x="11204" y="1549"/>
                </a:cubicBezTo>
                <a:cubicBezTo>
                  <a:pt x="11186" y="1566"/>
                  <a:pt x="11169" y="1549"/>
                  <a:pt x="11152" y="1549"/>
                </a:cubicBezTo>
                <a:cubicBezTo>
                  <a:pt x="11134" y="1566"/>
                  <a:pt x="11152" y="1584"/>
                  <a:pt x="11169" y="1601"/>
                </a:cubicBezTo>
                <a:cubicBezTo>
                  <a:pt x="11186" y="1618"/>
                  <a:pt x="11221" y="1636"/>
                  <a:pt x="11204" y="1671"/>
                </a:cubicBezTo>
                <a:cubicBezTo>
                  <a:pt x="11169" y="1688"/>
                  <a:pt x="11152" y="1636"/>
                  <a:pt x="11134" y="1636"/>
                </a:cubicBezTo>
                <a:cubicBezTo>
                  <a:pt x="11117" y="1636"/>
                  <a:pt x="11117" y="1636"/>
                  <a:pt x="11117" y="1636"/>
                </a:cubicBezTo>
                <a:cubicBezTo>
                  <a:pt x="11065" y="1584"/>
                  <a:pt x="11012" y="1549"/>
                  <a:pt x="10943" y="1514"/>
                </a:cubicBezTo>
                <a:cubicBezTo>
                  <a:pt x="10978" y="1584"/>
                  <a:pt x="11030" y="1636"/>
                  <a:pt x="11082" y="1671"/>
                </a:cubicBezTo>
                <a:cubicBezTo>
                  <a:pt x="11099" y="1705"/>
                  <a:pt x="11134" y="1740"/>
                  <a:pt x="11134" y="1810"/>
                </a:cubicBezTo>
                <a:cubicBezTo>
                  <a:pt x="11047" y="1723"/>
                  <a:pt x="10978" y="1636"/>
                  <a:pt x="10891" y="1584"/>
                </a:cubicBezTo>
                <a:cubicBezTo>
                  <a:pt x="10856" y="1549"/>
                  <a:pt x="10821" y="1531"/>
                  <a:pt x="10786" y="1514"/>
                </a:cubicBezTo>
                <a:cubicBezTo>
                  <a:pt x="10786" y="1566"/>
                  <a:pt x="10821" y="1584"/>
                  <a:pt x="10856" y="1601"/>
                </a:cubicBezTo>
                <a:cubicBezTo>
                  <a:pt x="10908" y="1671"/>
                  <a:pt x="10978" y="1723"/>
                  <a:pt x="11012" y="1827"/>
                </a:cubicBezTo>
                <a:cubicBezTo>
                  <a:pt x="10978" y="1810"/>
                  <a:pt x="10960" y="1792"/>
                  <a:pt x="10925" y="1775"/>
                </a:cubicBezTo>
                <a:cubicBezTo>
                  <a:pt x="10821" y="1636"/>
                  <a:pt x="10699" y="1531"/>
                  <a:pt x="10630" y="1549"/>
                </a:cubicBezTo>
                <a:cubicBezTo>
                  <a:pt x="10717" y="1636"/>
                  <a:pt x="10804" y="1723"/>
                  <a:pt x="10891" y="1810"/>
                </a:cubicBezTo>
                <a:cubicBezTo>
                  <a:pt x="10891" y="1845"/>
                  <a:pt x="10943" y="1862"/>
                  <a:pt x="10925" y="1914"/>
                </a:cubicBezTo>
                <a:cubicBezTo>
                  <a:pt x="10891" y="1897"/>
                  <a:pt x="10856" y="1862"/>
                  <a:pt x="10838" y="1845"/>
                </a:cubicBezTo>
                <a:cubicBezTo>
                  <a:pt x="10734" y="1705"/>
                  <a:pt x="10630" y="1566"/>
                  <a:pt x="10456" y="1514"/>
                </a:cubicBezTo>
                <a:cubicBezTo>
                  <a:pt x="10578" y="1636"/>
                  <a:pt x="10699" y="1758"/>
                  <a:pt x="10804" y="1879"/>
                </a:cubicBezTo>
                <a:cubicBezTo>
                  <a:pt x="10804" y="1897"/>
                  <a:pt x="10856" y="1931"/>
                  <a:pt x="10821" y="1949"/>
                </a:cubicBezTo>
                <a:cubicBezTo>
                  <a:pt x="10786" y="1984"/>
                  <a:pt x="10769" y="1931"/>
                  <a:pt x="10751" y="1914"/>
                </a:cubicBezTo>
                <a:cubicBezTo>
                  <a:pt x="10734" y="1914"/>
                  <a:pt x="10734" y="1897"/>
                  <a:pt x="10734" y="1897"/>
                </a:cubicBezTo>
                <a:cubicBezTo>
                  <a:pt x="10699" y="1827"/>
                  <a:pt x="10630" y="1758"/>
                  <a:pt x="10560" y="1705"/>
                </a:cubicBezTo>
                <a:cubicBezTo>
                  <a:pt x="10508" y="1653"/>
                  <a:pt x="10438" y="1601"/>
                  <a:pt x="10334" y="1584"/>
                </a:cubicBezTo>
                <a:cubicBezTo>
                  <a:pt x="10421" y="1705"/>
                  <a:pt x="10543" y="1775"/>
                  <a:pt x="10630" y="1931"/>
                </a:cubicBezTo>
                <a:cubicBezTo>
                  <a:pt x="10525" y="1879"/>
                  <a:pt x="10491" y="1810"/>
                  <a:pt x="10421" y="1758"/>
                </a:cubicBezTo>
                <a:cubicBezTo>
                  <a:pt x="10351" y="1671"/>
                  <a:pt x="10282" y="1636"/>
                  <a:pt x="10230" y="1653"/>
                </a:cubicBezTo>
                <a:cubicBezTo>
                  <a:pt x="10247" y="1688"/>
                  <a:pt x="10264" y="1705"/>
                  <a:pt x="10299" y="1723"/>
                </a:cubicBezTo>
                <a:cubicBezTo>
                  <a:pt x="10386" y="1810"/>
                  <a:pt x="10456" y="1879"/>
                  <a:pt x="10525" y="1966"/>
                </a:cubicBezTo>
                <a:cubicBezTo>
                  <a:pt x="10543" y="1984"/>
                  <a:pt x="10560" y="1984"/>
                  <a:pt x="10543" y="2001"/>
                </a:cubicBezTo>
                <a:cubicBezTo>
                  <a:pt x="10525" y="2018"/>
                  <a:pt x="10508" y="2001"/>
                  <a:pt x="10508" y="1984"/>
                </a:cubicBezTo>
                <a:cubicBezTo>
                  <a:pt x="10438" y="1931"/>
                  <a:pt x="10369" y="1862"/>
                  <a:pt x="10299" y="1810"/>
                </a:cubicBezTo>
                <a:cubicBezTo>
                  <a:pt x="10247" y="1723"/>
                  <a:pt x="10160" y="1705"/>
                  <a:pt x="10073" y="1653"/>
                </a:cubicBezTo>
                <a:cubicBezTo>
                  <a:pt x="10125" y="1723"/>
                  <a:pt x="10177" y="1792"/>
                  <a:pt x="10264" y="1845"/>
                </a:cubicBezTo>
                <a:cubicBezTo>
                  <a:pt x="10299" y="1879"/>
                  <a:pt x="10334" y="1914"/>
                  <a:pt x="10369" y="1966"/>
                </a:cubicBezTo>
                <a:cubicBezTo>
                  <a:pt x="10404" y="2001"/>
                  <a:pt x="10438" y="2036"/>
                  <a:pt x="10438" y="2105"/>
                </a:cubicBezTo>
                <a:cubicBezTo>
                  <a:pt x="10282" y="1949"/>
                  <a:pt x="10125" y="1775"/>
                  <a:pt x="9899" y="1688"/>
                </a:cubicBezTo>
                <a:cubicBezTo>
                  <a:pt x="9795" y="1636"/>
                  <a:pt x="9725" y="1531"/>
                  <a:pt x="9621" y="1531"/>
                </a:cubicBezTo>
                <a:lnTo>
                  <a:pt x="9603" y="1549"/>
                </a:lnTo>
                <a:cubicBezTo>
                  <a:pt x="9690" y="1601"/>
                  <a:pt x="9777" y="1653"/>
                  <a:pt x="9864" y="1723"/>
                </a:cubicBezTo>
                <a:cubicBezTo>
                  <a:pt x="10021" y="1845"/>
                  <a:pt x="10212" y="1949"/>
                  <a:pt x="10264" y="2158"/>
                </a:cubicBezTo>
                <a:cubicBezTo>
                  <a:pt x="10247" y="2140"/>
                  <a:pt x="10212" y="2123"/>
                  <a:pt x="10195" y="2105"/>
                </a:cubicBezTo>
                <a:cubicBezTo>
                  <a:pt x="10108" y="2018"/>
                  <a:pt x="10021" y="1914"/>
                  <a:pt x="9916" y="1862"/>
                </a:cubicBezTo>
                <a:cubicBezTo>
                  <a:pt x="9916" y="1845"/>
                  <a:pt x="9899" y="1827"/>
                  <a:pt x="9882" y="1845"/>
                </a:cubicBezTo>
                <a:cubicBezTo>
                  <a:pt x="9864" y="1862"/>
                  <a:pt x="9882" y="1879"/>
                  <a:pt x="9899" y="1879"/>
                </a:cubicBezTo>
                <a:cubicBezTo>
                  <a:pt x="9969" y="2001"/>
                  <a:pt x="10090" y="2071"/>
                  <a:pt x="10143" y="2210"/>
                </a:cubicBezTo>
                <a:cubicBezTo>
                  <a:pt x="10090" y="2210"/>
                  <a:pt x="10073" y="2175"/>
                  <a:pt x="10056" y="2140"/>
                </a:cubicBezTo>
                <a:cubicBezTo>
                  <a:pt x="10003" y="2088"/>
                  <a:pt x="9951" y="2018"/>
                  <a:pt x="9899" y="1966"/>
                </a:cubicBezTo>
                <a:cubicBezTo>
                  <a:pt x="9864" y="1949"/>
                  <a:pt x="9847" y="1931"/>
                  <a:pt x="9812" y="1949"/>
                </a:cubicBezTo>
                <a:cubicBezTo>
                  <a:pt x="9812" y="1949"/>
                  <a:pt x="9795" y="1949"/>
                  <a:pt x="9795" y="1931"/>
                </a:cubicBezTo>
                <a:cubicBezTo>
                  <a:pt x="9760" y="1897"/>
                  <a:pt x="9743" y="1827"/>
                  <a:pt x="9656" y="1810"/>
                </a:cubicBezTo>
                <a:cubicBezTo>
                  <a:pt x="9690" y="1879"/>
                  <a:pt x="9725" y="1914"/>
                  <a:pt x="9795" y="1931"/>
                </a:cubicBezTo>
                <a:cubicBezTo>
                  <a:pt x="9795" y="1966"/>
                  <a:pt x="9795" y="1984"/>
                  <a:pt x="9812" y="1984"/>
                </a:cubicBezTo>
                <a:cubicBezTo>
                  <a:pt x="9864" y="2053"/>
                  <a:pt x="9934" y="2105"/>
                  <a:pt x="9951" y="2210"/>
                </a:cubicBezTo>
                <a:cubicBezTo>
                  <a:pt x="9847" y="2071"/>
                  <a:pt x="9708" y="1966"/>
                  <a:pt x="9534" y="1879"/>
                </a:cubicBezTo>
                <a:cubicBezTo>
                  <a:pt x="9586" y="2001"/>
                  <a:pt x="9673" y="2071"/>
                  <a:pt x="9725" y="2140"/>
                </a:cubicBezTo>
                <a:cubicBezTo>
                  <a:pt x="9760" y="2210"/>
                  <a:pt x="9725" y="2192"/>
                  <a:pt x="9690" y="2175"/>
                </a:cubicBezTo>
                <a:cubicBezTo>
                  <a:pt x="9656" y="2123"/>
                  <a:pt x="9603" y="2071"/>
                  <a:pt x="9551" y="2018"/>
                </a:cubicBezTo>
                <a:cubicBezTo>
                  <a:pt x="9534" y="2018"/>
                  <a:pt x="9516" y="2001"/>
                  <a:pt x="9499" y="1984"/>
                </a:cubicBezTo>
                <a:cubicBezTo>
                  <a:pt x="9516" y="2071"/>
                  <a:pt x="9569" y="2105"/>
                  <a:pt x="9603" y="2140"/>
                </a:cubicBezTo>
                <a:cubicBezTo>
                  <a:pt x="9638" y="2175"/>
                  <a:pt x="9673" y="2210"/>
                  <a:pt x="9690" y="2245"/>
                </a:cubicBezTo>
                <a:cubicBezTo>
                  <a:pt x="9708" y="2262"/>
                  <a:pt x="9708" y="2279"/>
                  <a:pt x="9673" y="2279"/>
                </a:cubicBezTo>
                <a:cubicBezTo>
                  <a:pt x="9656" y="2262"/>
                  <a:pt x="9656" y="2262"/>
                  <a:pt x="9638" y="2245"/>
                </a:cubicBezTo>
                <a:cubicBezTo>
                  <a:pt x="9516" y="2123"/>
                  <a:pt x="9412" y="1984"/>
                  <a:pt x="9238" y="1914"/>
                </a:cubicBezTo>
                <a:cubicBezTo>
                  <a:pt x="9360" y="2036"/>
                  <a:pt x="9499" y="2140"/>
                  <a:pt x="9603" y="2279"/>
                </a:cubicBezTo>
                <a:cubicBezTo>
                  <a:pt x="9621" y="2314"/>
                  <a:pt x="9603" y="2332"/>
                  <a:pt x="9569" y="2297"/>
                </a:cubicBezTo>
                <a:cubicBezTo>
                  <a:pt x="9534" y="2262"/>
                  <a:pt x="9499" y="2227"/>
                  <a:pt x="9447" y="2192"/>
                </a:cubicBezTo>
                <a:cubicBezTo>
                  <a:pt x="9360" y="2071"/>
                  <a:pt x="9238" y="1984"/>
                  <a:pt x="9116" y="1914"/>
                </a:cubicBezTo>
                <a:cubicBezTo>
                  <a:pt x="9099" y="1914"/>
                  <a:pt x="9099" y="1914"/>
                  <a:pt x="9099" y="1931"/>
                </a:cubicBezTo>
                <a:cubicBezTo>
                  <a:pt x="9203" y="2036"/>
                  <a:pt x="9308" y="2123"/>
                  <a:pt x="9412" y="2227"/>
                </a:cubicBezTo>
                <a:cubicBezTo>
                  <a:pt x="9412" y="2245"/>
                  <a:pt x="9429" y="2262"/>
                  <a:pt x="9429" y="2279"/>
                </a:cubicBezTo>
                <a:cubicBezTo>
                  <a:pt x="9377" y="2262"/>
                  <a:pt x="9342" y="2227"/>
                  <a:pt x="9308" y="2192"/>
                </a:cubicBezTo>
                <a:cubicBezTo>
                  <a:pt x="9221" y="2140"/>
                  <a:pt x="9168" y="2053"/>
                  <a:pt x="9081" y="2018"/>
                </a:cubicBezTo>
                <a:cubicBezTo>
                  <a:pt x="9047" y="1984"/>
                  <a:pt x="9012" y="1984"/>
                  <a:pt x="8977" y="1966"/>
                </a:cubicBezTo>
                <a:cubicBezTo>
                  <a:pt x="8995" y="2001"/>
                  <a:pt x="9029" y="2036"/>
                  <a:pt x="9047" y="2036"/>
                </a:cubicBezTo>
                <a:cubicBezTo>
                  <a:pt x="9151" y="2123"/>
                  <a:pt x="9238" y="2192"/>
                  <a:pt x="9308" y="2297"/>
                </a:cubicBezTo>
                <a:cubicBezTo>
                  <a:pt x="9325" y="2314"/>
                  <a:pt x="9360" y="2349"/>
                  <a:pt x="9325" y="2366"/>
                </a:cubicBezTo>
                <a:cubicBezTo>
                  <a:pt x="9308" y="2384"/>
                  <a:pt x="9273" y="2349"/>
                  <a:pt x="9255" y="2332"/>
                </a:cubicBezTo>
                <a:cubicBezTo>
                  <a:pt x="9221" y="2245"/>
                  <a:pt x="9151" y="2192"/>
                  <a:pt x="9064" y="2140"/>
                </a:cubicBezTo>
                <a:cubicBezTo>
                  <a:pt x="9047" y="2123"/>
                  <a:pt x="9047" y="2105"/>
                  <a:pt x="9029" y="2123"/>
                </a:cubicBezTo>
                <a:cubicBezTo>
                  <a:pt x="9012" y="2140"/>
                  <a:pt x="9029" y="2158"/>
                  <a:pt x="9029" y="2175"/>
                </a:cubicBezTo>
                <a:cubicBezTo>
                  <a:pt x="9081" y="2210"/>
                  <a:pt x="9116" y="2262"/>
                  <a:pt x="9151" y="2297"/>
                </a:cubicBezTo>
                <a:cubicBezTo>
                  <a:pt x="9186" y="2349"/>
                  <a:pt x="9238" y="2384"/>
                  <a:pt x="9186" y="2436"/>
                </a:cubicBezTo>
                <a:cubicBezTo>
                  <a:pt x="9151" y="2471"/>
                  <a:pt x="9116" y="2419"/>
                  <a:pt x="9081" y="2401"/>
                </a:cubicBezTo>
                <a:cubicBezTo>
                  <a:pt x="8995" y="2332"/>
                  <a:pt x="8925" y="2227"/>
                  <a:pt x="8821" y="2175"/>
                </a:cubicBezTo>
                <a:lnTo>
                  <a:pt x="8803" y="2175"/>
                </a:lnTo>
                <a:lnTo>
                  <a:pt x="8821" y="2175"/>
                </a:lnTo>
                <a:cubicBezTo>
                  <a:pt x="8803" y="2210"/>
                  <a:pt x="8855" y="2227"/>
                  <a:pt x="8873" y="2245"/>
                </a:cubicBezTo>
                <a:cubicBezTo>
                  <a:pt x="8925" y="2314"/>
                  <a:pt x="8995" y="2366"/>
                  <a:pt x="9047" y="2419"/>
                </a:cubicBezTo>
                <a:cubicBezTo>
                  <a:pt x="9047" y="2488"/>
                  <a:pt x="9012" y="2436"/>
                  <a:pt x="8995" y="2436"/>
                </a:cubicBezTo>
                <a:cubicBezTo>
                  <a:pt x="8925" y="2332"/>
                  <a:pt x="8821" y="2262"/>
                  <a:pt x="8699" y="2210"/>
                </a:cubicBezTo>
                <a:cubicBezTo>
                  <a:pt x="8803" y="2297"/>
                  <a:pt x="8908" y="2366"/>
                  <a:pt x="8977" y="2471"/>
                </a:cubicBezTo>
                <a:cubicBezTo>
                  <a:pt x="8977" y="2488"/>
                  <a:pt x="8995" y="2506"/>
                  <a:pt x="8995" y="2506"/>
                </a:cubicBezTo>
                <a:cubicBezTo>
                  <a:pt x="8977" y="2523"/>
                  <a:pt x="8960" y="2506"/>
                  <a:pt x="8942" y="2506"/>
                </a:cubicBezTo>
                <a:cubicBezTo>
                  <a:pt x="8855" y="2419"/>
                  <a:pt x="8768" y="2314"/>
                  <a:pt x="8647" y="2262"/>
                </a:cubicBezTo>
                <a:cubicBezTo>
                  <a:pt x="8716" y="2384"/>
                  <a:pt x="8821" y="2436"/>
                  <a:pt x="8925" y="2523"/>
                </a:cubicBezTo>
                <a:cubicBezTo>
                  <a:pt x="8925" y="2558"/>
                  <a:pt x="8960" y="2575"/>
                  <a:pt x="8960" y="2593"/>
                </a:cubicBezTo>
                <a:cubicBezTo>
                  <a:pt x="8890" y="2610"/>
                  <a:pt x="8855" y="2540"/>
                  <a:pt x="8821" y="2506"/>
                </a:cubicBezTo>
                <a:cubicBezTo>
                  <a:pt x="8768" y="2419"/>
                  <a:pt x="8681" y="2384"/>
                  <a:pt x="8594" y="2349"/>
                </a:cubicBezTo>
                <a:cubicBezTo>
                  <a:pt x="8647" y="2436"/>
                  <a:pt x="8734" y="2488"/>
                  <a:pt x="8803" y="2558"/>
                </a:cubicBezTo>
                <a:cubicBezTo>
                  <a:pt x="8803" y="2593"/>
                  <a:pt x="8838" y="2610"/>
                  <a:pt x="8821" y="2645"/>
                </a:cubicBezTo>
                <a:cubicBezTo>
                  <a:pt x="8734" y="2575"/>
                  <a:pt x="8681" y="2471"/>
                  <a:pt x="8560" y="2453"/>
                </a:cubicBezTo>
                <a:cubicBezTo>
                  <a:pt x="8560" y="2488"/>
                  <a:pt x="8594" y="2523"/>
                  <a:pt x="8612" y="2540"/>
                </a:cubicBezTo>
                <a:cubicBezTo>
                  <a:pt x="8664" y="2593"/>
                  <a:pt x="8716" y="2645"/>
                  <a:pt x="8768" y="2697"/>
                </a:cubicBezTo>
                <a:cubicBezTo>
                  <a:pt x="8786" y="2749"/>
                  <a:pt x="8786" y="2766"/>
                  <a:pt x="8734" y="2766"/>
                </a:cubicBezTo>
                <a:cubicBezTo>
                  <a:pt x="8664" y="2766"/>
                  <a:pt x="8629" y="2749"/>
                  <a:pt x="8577" y="2697"/>
                </a:cubicBezTo>
                <a:cubicBezTo>
                  <a:pt x="8525" y="2662"/>
                  <a:pt x="8490" y="2627"/>
                  <a:pt x="8420" y="2593"/>
                </a:cubicBezTo>
                <a:cubicBezTo>
                  <a:pt x="8455" y="2714"/>
                  <a:pt x="8560" y="2766"/>
                  <a:pt x="8629" y="2853"/>
                </a:cubicBezTo>
                <a:cubicBezTo>
                  <a:pt x="8560" y="2888"/>
                  <a:pt x="8525" y="2836"/>
                  <a:pt x="8507" y="2801"/>
                </a:cubicBezTo>
                <a:cubicBezTo>
                  <a:pt x="8420" y="2680"/>
                  <a:pt x="8264" y="2714"/>
                  <a:pt x="8160" y="2645"/>
                </a:cubicBezTo>
                <a:cubicBezTo>
                  <a:pt x="8229" y="2714"/>
                  <a:pt x="8333" y="2749"/>
                  <a:pt x="8420" y="2819"/>
                </a:cubicBezTo>
                <a:cubicBezTo>
                  <a:pt x="8438" y="2836"/>
                  <a:pt x="8473" y="2853"/>
                  <a:pt x="8507" y="2871"/>
                </a:cubicBezTo>
                <a:cubicBezTo>
                  <a:pt x="8594" y="2940"/>
                  <a:pt x="8594" y="2940"/>
                  <a:pt x="8699" y="2871"/>
                </a:cubicBezTo>
                <a:cubicBezTo>
                  <a:pt x="8734" y="2853"/>
                  <a:pt x="8751" y="2853"/>
                  <a:pt x="8786" y="2836"/>
                </a:cubicBezTo>
                <a:cubicBezTo>
                  <a:pt x="8995" y="2714"/>
                  <a:pt x="9238" y="2645"/>
                  <a:pt x="9447" y="2506"/>
                </a:cubicBezTo>
                <a:cubicBezTo>
                  <a:pt x="9569" y="2436"/>
                  <a:pt x="9673" y="2366"/>
                  <a:pt x="9812" y="2419"/>
                </a:cubicBezTo>
                <a:cubicBezTo>
                  <a:pt x="9812" y="2419"/>
                  <a:pt x="9830" y="2419"/>
                  <a:pt x="9847" y="2401"/>
                </a:cubicBezTo>
                <a:cubicBezTo>
                  <a:pt x="9951" y="2384"/>
                  <a:pt x="10056" y="2366"/>
                  <a:pt x="10177" y="2384"/>
                </a:cubicBezTo>
                <a:cubicBezTo>
                  <a:pt x="10404" y="2419"/>
                  <a:pt x="10647" y="2401"/>
                  <a:pt x="10891" y="2419"/>
                </a:cubicBezTo>
                <a:cubicBezTo>
                  <a:pt x="11065" y="2419"/>
                  <a:pt x="11273" y="2401"/>
                  <a:pt x="11395" y="2575"/>
                </a:cubicBezTo>
                <a:cubicBezTo>
                  <a:pt x="11360" y="2593"/>
                  <a:pt x="11326" y="2575"/>
                  <a:pt x="11291" y="2575"/>
                </a:cubicBezTo>
                <a:cubicBezTo>
                  <a:pt x="11239" y="2558"/>
                  <a:pt x="11169" y="2523"/>
                  <a:pt x="11117" y="2506"/>
                </a:cubicBezTo>
                <a:cubicBezTo>
                  <a:pt x="11152" y="2575"/>
                  <a:pt x="11239" y="2575"/>
                  <a:pt x="11291" y="2610"/>
                </a:cubicBezTo>
                <a:cubicBezTo>
                  <a:pt x="11308" y="2627"/>
                  <a:pt x="11343" y="2645"/>
                  <a:pt x="11343" y="2680"/>
                </a:cubicBezTo>
                <a:cubicBezTo>
                  <a:pt x="11326" y="2680"/>
                  <a:pt x="11308" y="2680"/>
                  <a:pt x="11291" y="2680"/>
                </a:cubicBezTo>
                <a:cubicBezTo>
                  <a:pt x="11239" y="2627"/>
                  <a:pt x="11169" y="2610"/>
                  <a:pt x="11099" y="2593"/>
                </a:cubicBezTo>
                <a:cubicBezTo>
                  <a:pt x="11152" y="2645"/>
                  <a:pt x="11204" y="2680"/>
                  <a:pt x="11256" y="2697"/>
                </a:cubicBezTo>
                <a:cubicBezTo>
                  <a:pt x="11256" y="2714"/>
                  <a:pt x="11291" y="2714"/>
                  <a:pt x="11291" y="2732"/>
                </a:cubicBezTo>
                <a:cubicBezTo>
                  <a:pt x="11239" y="2749"/>
                  <a:pt x="11221" y="2714"/>
                  <a:pt x="11186" y="2714"/>
                </a:cubicBezTo>
                <a:cubicBezTo>
                  <a:pt x="11099" y="2662"/>
                  <a:pt x="11030" y="2627"/>
                  <a:pt x="10943" y="2610"/>
                </a:cubicBezTo>
                <a:cubicBezTo>
                  <a:pt x="10995" y="2662"/>
                  <a:pt x="11082" y="2697"/>
                  <a:pt x="11152" y="2732"/>
                </a:cubicBezTo>
                <a:cubicBezTo>
                  <a:pt x="11169" y="2749"/>
                  <a:pt x="11186" y="2784"/>
                  <a:pt x="11152" y="2766"/>
                </a:cubicBezTo>
                <a:cubicBezTo>
                  <a:pt x="11099" y="2749"/>
                  <a:pt x="11065" y="2732"/>
                  <a:pt x="11030" y="2697"/>
                </a:cubicBezTo>
                <a:cubicBezTo>
                  <a:pt x="10995" y="2680"/>
                  <a:pt x="10995" y="2680"/>
                  <a:pt x="10978" y="2732"/>
                </a:cubicBezTo>
                <a:cubicBezTo>
                  <a:pt x="10978" y="2766"/>
                  <a:pt x="10960" y="2766"/>
                  <a:pt x="10943" y="2749"/>
                </a:cubicBezTo>
                <a:cubicBezTo>
                  <a:pt x="10891" y="2714"/>
                  <a:pt x="10838" y="2749"/>
                  <a:pt x="10786" y="2732"/>
                </a:cubicBezTo>
                <a:cubicBezTo>
                  <a:pt x="10769" y="2732"/>
                  <a:pt x="10751" y="2732"/>
                  <a:pt x="10734" y="2749"/>
                </a:cubicBezTo>
                <a:cubicBezTo>
                  <a:pt x="10717" y="2766"/>
                  <a:pt x="10751" y="2784"/>
                  <a:pt x="10769" y="2784"/>
                </a:cubicBezTo>
                <a:cubicBezTo>
                  <a:pt x="10769" y="2801"/>
                  <a:pt x="10786" y="2801"/>
                  <a:pt x="10769" y="2819"/>
                </a:cubicBezTo>
                <a:cubicBezTo>
                  <a:pt x="10699" y="2819"/>
                  <a:pt x="10647" y="2749"/>
                  <a:pt x="10560" y="2784"/>
                </a:cubicBezTo>
                <a:cubicBezTo>
                  <a:pt x="10717" y="2888"/>
                  <a:pt x="10873" y="2975"/>
                  <a:pt x="10978" y="3132"/>
                </a:cubicBezTo>
                <a:cubicBezTo>
                  <a:pt x="10925" y="3097"/>
                  <a:pt x="10856" y="3062"/>
                  <a:pt x="10786" y="3027"/>
                </a:cubicBezTo>
                <a:cubicBezTo>
                  <a:pt x="10769" y="2993"/>
                  <a:pt x="10734" y="2975"/>
                  <a:pt x="10682" y="2958"/>
                </a:cubicBezTo>
                <a:cubicBezTo>
                  <a:pt x="10682" y="2958"/>
                  <a:pt x="10682" y="2940"/>
                  <a:pt x="10664" y="2940"/>
                </a:cubicBezTo>
                <a:cubicBezTo>
                  <a:pt x="10664" y="2958"/>
                  <a:pt x="10664" y="2958"/>
                  <a:pt x="10682" y="2958"/>
                </a:cubicBezTo>
                <a:cubicBezTo>
                  <a:pt x="10699" y="2993"/>
                  <a:pt x="10734" y="3010"/>
                  <a:pt x="10769" y="3045"/>
                </a:cubicBezTo>
                <a:cubicBezTo>
                  <a:pt x="10838" y="3114"/>
                  <a:pt x="10908" y="3201"/>
                  <a:pt x="10978" y="3306"/>
                </a:cubicBezTo>
                <a:cubicBezTo>
                  <a:pt x="10873" y="3254"/>
                  <a:pt x="10821" y="3167"/>
                  <a:pt x="10751" y="3114"/>
                </a:cubicBezTo>
                <a:cubicBezTo>
                  <a:pt x="10717" y="3062"/>
                  <a:pt x="10682" y="3010"/>
                  <a:pt x="10612" y="2993"/>
                </a:cubicBezTo>
                <a:cubicBezTo>
                  <a:pt x="10647" y="3062"/>
                  <a:pt x="10682" y="3114"/>
                  <a:pt x="10734" y="3149"/>
                </a:cubicBezTo>
                <a:cubicBezTo>
                  <a:pt x="10804" y="3254"/>
                  <a:pt x="10908" y="3358"/>
                  <a:pt x="10943" y="3480"/>
                </a:cubicBezTo>
                <a:cubicBezTo>
                  <a:pt x="10925" y="3480"/>
                  <a:pt x="10925" y="3497"/>
                  <a:pt x="10925" y="3497"/>
                </a:cubicBezTo>
                <a:cubicBezTo>
                  <a:pt x="10856" y="3410"/>
                  <a:pt x="10786" y="3306"/>
                  <a:pt x="10717" y="3219"/>
                </a:cubicBezTo>
                <a:cubicBezTo>
                  <a:pt x="10699" y="3167"/>
                  <a:pt x="10647" y="3132"/>
                  <a:pt x="10612" y="3097"/>
                </a:cubicBezTo>
                <a:cubicBezTo>
                  <a:pt x="10630" y="3149"/>
                  <a:pt x="10647" y="3201"/>
                  <a:pt x="10682" y="3236"/>
                </a:cubicBezTo>
                <a:cubicBezTo>
                  <a:pt x="10699" y="3341"/>
                  <a:pt x="10769" y="3428"/>
                  <a:pt x="10769" y="3532"/>
                </a:cubicBezTo>
                <a:cubicBezTo>
                  <a:pt x="10717" y="3462"/>
                  <a:pt x="10682" y="3375"/>
                  <a:pt x="10647" y="3306"/>
                </a:cubicBezTo>
                <a:lnTo>
                  <a:pt x="10630" y="3271"/>
                </a:lnTo>
                <a:lnTo>
                  <a:pt x="10630" y="3271"/>
                </a:lnTo>
                <a:cubicBezTo>
                  <a:pt x="10595" y="3167"/>
                  <a:pt x="10525" y="3080"/>
                  <a:pt x="10438" y="3010"/>
                </a:cubicBezTo>
                <a:cubicBezTo>
                  <a:pt x="10491" y="3132"/>
                  <a:pt x="10595" y="3219"/>
                  <a:pt x="10595" y="3341"/>
                </a:cubicBezTo>
                <a:cubicBezTo>
                  <a:pt x="10560" y="3323"/>
                  <a:pt x="10543" y="3288"/>
                  <a:pt x="10508" y="3254"/>
                </a:cubicBezTo>
                <a:cubicBezTo>
                  <a:pt x="10473" y="3167"/>
                  <a:pt x="10421" y="3080"/>
                  <a:pt x="10351" y="3010"/>
                </a:cubicBezTo>
                <a:cubicBezTo>
                  <a:pt x="10299" y="2940"/>
                  <a:pt x="10247" y="2906"/>
                  <a:pt x="10177" y="2853"/>
                </a:cubicBezTo>
                <a:cubicBezTo>
                  <a:pt x="10212" y="2940"/>
                  <a:pt x="10282" y="3027"/>
                  <a:pt x="10351" y="3097"/>
                </a:cubicBezTo>
                <a:cubicBezTo>
                  <a:pt x="10369" y="3149"/>
                  <a:pt x="10421" y="3201"/>
                  <a:pt x="10438" y="3271"/>
                </a:cubicBezTo>
                <a:cubicBezTo>
                  <a:pt x="10386" y="3254"/>
                  <a:pt x="10386" y="3219"/>
                  <a:pt x="10351" y="3201"/>
                </a:cubicBezTo>
                <a:cubicBezTo>
                  <a:pt x="10247" y="3027"/>
                  <a:pt x="10108" y="2888"/>
                  <a:pt x="9951" y="2749"/>
                </a:cubicBezTo>
                <a:cubicBezTo>
                  <a:pt x="9951" y="2749"/>
                  <a:pt x="9951" y="2749"/>
                  <a:pt x="9951" y="2749"/>
                </a:cubicBezTo>
                <a:cubicBezTo>
                  <a:pt x="9951" y="2749"/>
                  <a:pt x="9951" y="2749"/>
                  <a:pt x="9951" y="2749"/>
                </a:cubicBezTo>
                <a:cubicBezTo>
                  <a:pt x="9951" y="2784"/>
                  <a:pt x="9969" y="2801"/>
                  <a:pt x="9986" y="2836"/>
                </a:cubicBezTo>
                <a:cubicBezTo>
                  <a:pt x="10108" y="2958"/>
                  <a:pt x="10212" y="3080"/>
                  <a:pt x="10317" y="3219"/>
                </a:cubicBezTo>
                <a:cubicBezTo>
                  <a:pt x="10317" y="3236"/>
                  <a:pt x="10334" y="3271"/>
                  <a:pt x="10299" y="3254"/>
                </a:cubicBezTo>
                <a:cubicBezTo>
                  <a:pt x="10264" y="3254"/>
                  <a:pt x="10247" y="3219"/>
                  <a:pt x="10230" y="3184"/>
                </a:cubicBezTo>
                <a:cubicBezTo>
                  <a:pt x="10160" y="3114"/>
                  <a:pt x="10108" y="3027"/>
                  <a:pt x="10021" y="2958"/>
                </a:cubicBezTo>
                <a:cubicBezTo>
                  <a:pt x="10003" y="2906"/>
                  <a:pt x="9951" y="2871"/>
                  <a:pt x="9899" y="2853"/>
                </a:cubicBezTo>
                <a:cubicBezTo>
                  <a:pt x="9916" y="2906"/>
                  <a:pt x="9951" y="2958"/>
                  <a:pt x="10003" y="2993"/>
                </a:cubicBezTo>
                <a:cubicBezTo>
                  <a:pt x="10021" y="3062"/>
                  <a:pt x="10073" y="3097"/>
                  <a:pt x="10090" y="3167"/>
                </a:cubicBezTo>
                <a:cubicBezTo>
                  <a:pt x="9934" y="3045"/>
                  <a:pt x="9847" y="2888"/>
                  <a:pt x="9708" y="2766"/>
                </a:cubicBezTo>
                <a:cubicBezTo>
                  <a:pt x="9690" y="2801"/>
                  <a:pt x="9708" y="2819"/>
                  <a:pt x="9725" y="2836"/>
                </a:cubicBezTo>
                <a:cubicBezTo>
                  <a:pt x="9760" y="2906"/>
                  <a:pt x="9812" y="2958"/>
                  <a:pt x="9847" y="3027"/>
                </a:cubicBezTo>
                <a:cubicBezTo>
                  <a:pt x="9847" y="3045"/>
                  <a:pt x="9864" y="3062"/>
                  <a:pt x="9847" y="3080"/>
                </a:cubicBezTo>
                <a:cubicBezTo>
                  <a:pt x="9830" y="3097"/>
                  <a:pt x="9812" y="3062"/>
                  <a:pt x="9795" y="3045"/>
                </a:cubicBezTo>
                <a:cubicBezTo>
                  <a:pt x="9777" y="3010"/>
                  <a:pt x="9743" y="2975"/>
                  <a:pt x="9708" y="2940"/>
                </a:cubicBezTo>
                <a:cubicBezTo>
                  <a:pt x="9673" y="2888"/>
                  <a:pt x="9621" y="2853"/>
                  <a:pt x="9569" y="2819"/>
                </a:cubicBezTo>
                <a:cubicBezTo>
                  <a:pt x="9603" y="2888"/>
                  <a:pt x="9638" y="2940"/>
                  <a:pt x="9673" y="2975"/>
                </a:cubicBezTo>
                <a:cubicBezTo>
                  <a:pt x="9708" y="3062"/>
                  <a:pt x="9777" y="3132"/>
                  <a:pt x="9777" y="3236"/>
                </a:cubicBezTo>
                <a:cubicBezTo>
                  <a:pt x="9743" y="3236"/>
                  <a:pt x="9743" y="3219"/>
                  <a:pt x="9725" y="3201"/>
                </a:cubicBezTo>
                <a:cubicBezTo>
                  <a:pt x="9621" y="2993"/>
                  <a:pt x="9464" y="2836"/>
                  <a:pt x="9273" y="2732"/>
                </a:cubicBezTo>
                <a:cubicBezTo>
                  <a:pt x="9447" y="2853"/>
                  <a:pt x="9569" y="3045"/>
                  <a:pt x="9690" y="3236"/>
                </a:cubicBezTo>
                <a:cubicBezTo>
                  <a:pt x="9690" y="3271"/>
                  <a:pt x="9708" y="3288"/>
                  <a:pt x="9690" y="3323"/>
                </a:cubicBezTo>
                <a:cubicBezTo>
                  <a:pt x="9586" y="3236"/>
                  <a:pt x="9534" y="3080"/>
                  <a:pt x="9395" y="2993"/>
                </a:cubicBezTo>
                <a:cubicBezTo>
                  <a:pt x="9447" y="3132"/>
                  <a:pt x="9569" y="3236"/>
                  <a:pt x="9569" y="3393"/>
                </a:cubicBezTo>
                <a:cubicBezTo>
                  <a:pt x="9464" y="3271"/>
                  <a:pt x="9395" y="3114"/>
                  <a:pt x="9255" y="2993"/>
                </a:cubicBezTo>
                <a:cubicBezTo>
                  <a:pt x="9238" y="2958"/>
                  <a:pt x="9203" y="2940"/>
                  <a:pt x="9151" y="2888"/>
                </a:cubicBezTo>
                <a:cubicBezTo>
                  <a:pt x="9168" y="2958"/>
                  <a:pt x="9203" y="2993"/>
                  <a:pt x="9221" y="3027"/>
                </a:cubicBezTo>
                <a:cubicBezTo>
                  <a:pt x="9308" y="3184"/>
                  <a:pt x="9412" y="3306"/>
                  <a:pt x="9464" y="3480"/>
                </a:cubicBezTo>
                <a:cubicBezTo>
                  <a:pt x="9429" y="3480"/>
                  <a:pt x="9429" y="3462"/>
                  <a:pt x="9412" y="3445"/>
                </a:cubicBezTo>
                <a:cubicBezTo>
                  <a:pt x="9342" y="3358"/>
                  <a:pt x="9308" y="3236"/>
                  <a:pt x="9238" y="3167"/>
                </a:cubicBezTo>
                <a:cubicBezTo>
                  <a:pt x="9186" y="3080"/>
                  <a:pt x="9116" y="3010"/>
                  <a:pt x="9047" y="2958"/>
                </a:cubicBezTo>
                <a:cubicBezTo>
                  <a:pt x="9029" y="2940"/>
                  <a:pt x="9012" y="2923"/>
                  <a:pt x="8995" y="2906"/>
                </a:cubicBezTo>
                <a:cubicBezTo>
                  <a:pt x="8977" y="2906"/>
                  <a:pt x="8942" y="2888"/>
                  <a:pt x="8925" y="2871"/>
                </a:cubicBezTo>
                <a:cubicBezTo>
                  <a:pt x="8942" y="2888"/>
                  <a:pt x="8960" y="2923"/>
                  <a:pt x="8995" y="2906"/>
                </a:cubicBezTo>
                <a:cubicBezTo>
                  <a:pt x="8995" y="2940"/>
                  <a:pt x="9012" y="2958"/>
                  <a:pt x="9047" y="2958"/>
                </a:cubicBezTo>
                <a:cubicBezTo>
                  <a:pt x="9081" y="3045"/>
                  <a:pt x="9151" y="3132"/>
                  <a:pt x="9221" y="3219"/>
                </a:cubicBezTo>
                <a:cubicBezTo>
                  <a:pt x="9255" y="3323"/>
                  <a:pt x="9360" y="3428"/>
                  <a:pt x="9360" y="3584"/>
                </a:cubicBezTo>
                <a:cubicBezTo>
                  <a:pt x="9290" y="3497"/>
                  <a:pt x="9255" y="3428"/>
                  <a:pt x="9221" y="3358"/>
                </a:cubicBezTo>
                <a:cubicBezTo>
                  <a:pt x="9168" y="3254"/>
                  <a:pt x="9099" y="3167"/>
                  <a:pt x="9029" y="3097"/>
                </a:cubicBezTo>
                <a:cubicBezTo>
                  <a:pt x="9029" y="3114"/>
                  <a:pt x="9012" y="3114"/>
                  <a:pt x="9012" y="3114"/>
                </a:cubicBezTo>
                <a:lnTo>
                  <a:pt x="9186" y="3410"/>
                </a:lnTo>
                <a:cubicBezTo>
                  <a:pt x="9203" y="3480"/>
                  <a:pt x="9273" y="3549"/>
                  <a:pt x="9255" y="3654"/>
                </a:cubicBezTo>
                <a:cubicBezTo>
                  <a:pt x="9221" y="3636"/>
                  <a:pt x="9203" y="3601"/>
                  <a:pt x="9203" y="3584"/>
                </a:cubicBezTo>
                <a:cubicBezTo>
                  <a:pt x="9134" y="3445"/>
                  <a:pt x="9064" y="3341"/>
                  <a:pt x="8995" y="3219"/>
                </a:cubicBezTo>
                <a:cubicBezTo>
                  <a:pt x="8977" y="3219"/>
                  <a:pt x="8960" y="3201"/>
                  <a:pt x="8960" y="3219"/>
                </a:cubicBezTo>
                <a:cubicBezTo>
                  <a:pt x="8925" y="3219"/>
                  <a:pt x="8960" y="3236"/>
                  <a:pt x="8960" y="3254"/>
                </a:cubicBezTo>
                <a:cubicBezTo>
                  <a:pt x="8977" y="3306"/>
                  <a:pt x="9012" y="3358"/>
                  <a:pt x="9047" y="3393"/>
                </a:cubicBezTo>
                <a:cubicBezTo>
                  <a:pt x="9099" y="3480"/>
                  <a:pt x="9151" y="3567"/>
                  <a:pt x="9134" y="3671"/>
                </a:cubicBezTo>
                <a:cubicBezTo>
                  <a:pt x="9099" y="3671"/>
                  <a:pt x="9081" y="3636"/>
                  <a:pt x="9081" y="3601"/>
                </a:cubicBezTo>
                <a:cubicBezTo>
                  <a:pt x="9029" y="3428"/>
                  <a:pt x="8925" y="3306"/>
                  <a:pt x="8786" y="3184"/>
                </a:cubicBezTo>
                <a:cubicBezTo>
                  <a:pt x="8768" y="3149"/>
                  <a:pt x="8751" y="3132"/>
                  <a:pt x="8716" y="3114"/>
                </a:cubicBezTo>
                <a:cubicBezTo>
                  <a:pt x="8734" y="3149"/>
                  <a:pt x="8734" y="3184"/>
                  <a:pt x="8768" y="3201"/>
                </a:cubicBezTo>
                <a:cubicBezTo>
                  <a:pt x="8803" y="3271"/>
                  <a:pt x="8855" y="3341"/>
                  <a:pt x="8890" y="3410"/>
                </a:cubicBezTo>
                <a:cubicBezTo>
                  <a:pt x="8925" y="3480"/>
                  <a:pt x="8977" y="3549"/>
                  <a:pt x="8977" y="3619"/>
                </a:cubicBezTo>
                <a:cubicBezTo>
                  <a:pt x="8977" y="3636"/>
                  <a:pt x="8977" y="3671"/>
                  <a:pt x="8960" y="3671"/>
                </a:cubicBezTo>
                <a:cubicBezTo>
                  <a:pt x="8942" y="3671"/>
                  <a:pt x="8925" y="3654"/>
                  <a:pt x="8925" y="3636"/>
                </a:cubicBezTo>
                <a:cubicBezTo>
                  <a:pt x="8908" y="3619"/>
                  <a:pt x="8908" y="3619"/>
                  <a:pt x="8908" y="3601"/>
                </a:cubicBezTo>
                <a:cubicBezTo>
                  <a:pt x="8873" y="3462"/>
                  <a:pt x="8803" y="3341"/>
                  <a:pt x="8699" y="3254"/>
                </a:cubicBezTo>
                <a:cubicBezTo>
                  <a:pt x="8681" y="3219"/>
                  <a:pt x="8647" y="3184"/>
                  <a:pt x="8612" y="3167"/>
                </a:cubicBezTo>
                <a:cubicBezTo>
                  <a:pt x="8612" y="3219"/>
                  <a:pt x="8647" y="3254"/>
                  <a:pt x="8681" y="3288"/>
                </a:cubicBezTo>
                <a:cubicBezTo>
                  <a:pt x="8734" y="3393"/>
                  <a:pt x="8803" y="3462"/>
                  <a:pt x="8838" y="3584"/>
                </a:cubicBezTo>
                <a:cubicBezTo>
                  <a:pt x="8855" y="3619"/>
                  <a:pt x="8873" y="3671"/>
                  <a:pt x="8855" y="3688"/>
                </a:cubicBezTo>
                <a:cubicBezTo>
                  <a:pt x="8821" y="3706"/>
                  <a:pt x="8803" y="3636"/>
                  <a:pt x="8786" y="3619"/>
                </a:cubicBezTo>
                <a:cubicBezTo>
                  <a:pt x="8786" y="3584"/>
                  <a:pt x="8768" y="3567"/>
                  <a:pt x="8751" y="3549"/>
                </a:cubicBezTo>
                <a:cubicBezTo>
                  <a:pt x="8716" y="3445"/>
                  <a:pt x="8664" y="3341"/>
                  <a:pt x="8577" y="3254"/>
                </a:cubicBezTo>
                <a:cubicBezTo>
                  <a:pt x="8560" y="3219"/>
                  <a:pt x="8525" y="3201"/>
                  <a:pt x="8490" y="3184"/>
                </a:cubicBezTo>
                <a:cubicBezTo>
                  <a:pt x="8490" y="3236"/>
                  <a:pt x="8525" y="3271"/>
                  <a:pt x="8542" y="3306"/>
                </a:cubicBezTo>
                <a:cubicBezTo>
                  <a:pt x="8612" y="3393"/>
                  <a:pt x="8664" y="3480"/>
                  <a:pt x="8716" y="3567"/>
                </a:cubicBezTo>
                <a:cubicBezTo>
                  <a:pt x="8734" y="3601"/>
                  <a:pt x="8734" y="3636"/>
                  <a:pt x="8751" y="3671"/>
                </a:cubicBezTo>
                <a:cubicBezTo>
                  <a:pt x="8751" y="3688"/>
                  <a:pt x="8751" y="3706"/>
                  <a:pt x="8734" y="3706"/>
                </a:cubicBezTo>
                <a:cubicBezTo>
                  <a:pt x="8716" y="3723"/>
                  <a:pt x="8699" y="3688"/>
                  <a:pt x="8699" y="3671"/>
                </a:cubicBezTo>
                <a:cubicBezTo>
                  <a:pt x="8681" y="3584"/>
                  <a:pt x="8612" y="3497"/>
                  <a:pt x="8560" y="3428"/>
                </a:cubicBezTo>
                <a:cubicBezTo>
                  <a:pt x="8560" y="3410"/>
                  <a:pt x="8542" y="3410"/>
                  <a:pt x="8542" y="3410"/>
                </a:cubicBezTo>
                <a:cubicBezTo>
                  <a:pt x="8525" y="3445"/>
                  <a:pt x="8542" y="3462"/>
                  <a:pt x="8577" y="3549"/>
                </a:cubicBezTo>
                <a:cubicBezTo>
                  <a:pt x="8594" y="3584"/>
                  <a:pt x="8612" y="3619"/>
                  <a:pt x="8629" y="3671"/>
                </a:cubicBezTo>
                <a:cubicBezTo>
                  <a:pt x="8699" y="3775"/>
                  <a:pt x="8699" y="3775"/>
                  <a:pt x="8821" y="3723"/>
                </a:cubicBezTo>
                <a:cubicBezTo>
                  <a:pt x="8838" y="3723"/>
                  <a:pt x="8855" y="3723"/>
                  <a:pt x="8855" y="3723"/>
                </a:cubicBezTo>
                <a:cubicBezTo>
                  <a:pt x="8873" y="3828"/>
                  <a:pt x="8925" y="3758"/>
                  <a:pt x="8960" y="3758"/>
                </a:cubicBezTo>
                <a:cubicBezTo>
                  <a:pt x="9047" y="3741"/>
                  <a:pt x="9134" y="3706"/>
                  <a:pt x="9221" y="3723"/>
                </a:cubicBezTo>
                <a:cubicBezTo>
                  <a:pt x="9342" y="3758"/>
                  <a:pt x="9482" y="3706"/>
                  <a:pt x="9621" y="3758"/>
                </a:cubicBezTo>
                <a:cubicBezTo>
                  <a:pt x="9743" y="3793"/>
                  <a:pt x="9882" y="3775"/>
                  <a:pt x="10021" y="3793"/>
                </a:cubicBezTo>
                <a:cubicBezTo>
                  <a:pt x="10056" y="3793"/>
                  <a:pt x="10073" y="3793"/>
                  <a:pt x="10090" y="3828"/>
                </a:cubicBezTo>
                <a:cubicBezTo>
                  <a:pt x="10108" y="3862"/>
                  <a:pt x="10143" y="3880"/>
                  <a:pt x="10177" y="3880"/>
                </a:cubicBezTo>
                <a:cubicBezTo>
                  <a:pt x="10212" y="3880"/>
                  <a:pt x="10247" y="3862"/>
                  <a:pt x="10247" y="3897"/>
                </a:cubicBezTo>
                <a:cubicBezTo>
                  <a:pt x="10264" y="3932"/>
                  <a:pt x="10212" y="3932"/>
                  <a:pt x="10195" y="3949"/>
                </a:cubicBezTo>
                <a:cubicBezTo>
                  <a:pt x="10317" y="3967"/>
                  <a:pt x="10421" y="3967"/>
                  <a:pt x="10525" y="4019"/>
                </a:cubicBezTo>
                <a:cubicBezTo>
                  <a:pt x="10438" y="4071"/>
                  <a:pt x="10351" y="4019"/>
                  <a:pt x="10264" y="4036"/>
                </a:cubicBezTo>
                <a:cubicBezTo>
                  <a:pt x="10264" y="4036"/>
                  <a:pt x="10247" y="4019"/>
                  <a:pt x="10212" y="4019"/>
                </a:cubicBezTo>
                <a:cubicBezTo>
                  <a:pt x="10299" y="4071"/>
                  <a:pt x="10369" y="4071"/>
                  <a:pt x="10456" y="4089"/>
                </a:cubicBezTo>
                <a:cubicBezTo>
                  <a:pt x="10543" y="4106"/>
                  <a:pt x="10630" y="4123"/>
                  <a:pt x="10699" y="4176"/>
                </a:cubicBezTo>
                <a:cubicBezTo>
                  <a:pt x="10682" y="4210"/>
                  <a:pt x="10647" y="4176"/>
                  <a:pt x="10630" y="4210"/>
                </a:cubicBezTo>
                <a:cubicBezTo>
                  <a:pt x="10682" y="4245"/>
                  <a:pt x="10734" y="4263"/>
                  <a:pt x="10786" y="4297"/>
                </a:cubicBezTo>
                <a:cubicBezTo>
                  <a:pt x="10699" y="4332"/>
                  <a:pt x="10630" y="4263"/>
                  <a:pt x="10543" y="4263"/>
                </a:cubicBezTo>
                <a:cubicBezTo>
                  <a:pt x="10630" y="4350"/>
                  <a:pt x="10769" y="4367"/>
                  <a:pt x="10838" y="4471"/>
                </a:cubicBezTo>
                <a:cubicBezTo>
                  <a:pt x="10804" y="4489"/>
                  <a:pt x="10769" y="4436"/>
                  <a:pt x="10717" y="4471"/>
                </a:cubicBezTo>
                <a:cubicBezTo>
                  <a:pt x="10751" y="4523"/>
                  <a:pt x="10821" y="4541"/>
                  <a:pt x="10856" y="4576"/>
                </a:cubicBezTo>
                <a:cubicBezTo>
                  <a:pt x="10891" y="4593"/>
                  <a:pt x="10943" y="4610"/>
                  <a:pt x="10925" y="4663"/>
                </a:cubicBezTo>
                <a:cubicBezTo>
                  <a:pt x="10821" y="4645"/>
                  <a:pt x="10769" y="4541"/>
                  <a:pt x="10647" y="4523"/>
                </a:cubicBezTo>
                <a:cubicBezTo>
                  <a:pt x="10734" y="4593"/>
                  <a:pt x="10821" y="4645"/>
                  <a:pt x="10908" y="4697"/>
                </a:cubicBezTo>
                <a:cubicBezTo>
                  <a:pt x="10943" y="4732"/>
                  <a:pt x="10960" y="4750"/>
                  <a:pt x="10978" y="4784"/>
                </a:cubicBezTo>
                <a:cubicBezTo>
                  <a:pt x="10978" y="4802"/>
                  <a:pt x="10995" y="4837"/>
                  <a:pt x="10978" y="4854"/>
                </a:cubicBezTo>
                <a:cubicBezTo>
                  <a:pt x="10960" y="4871"/>
                  <a:pt x="10925" y="4837"/>
                  <a:pt x="10908" y="4837"/>
                </a:cubicBezTo>
                <a:cubicBezTo>
                  <a:pt x="10873" y="4819"/>
                  <a:pt x="10856" y="4767"/>
                  <a:pt x="10821" y="4767"/>
                </a:cubicBezTo>
                <a:cubicBezTo>
                  <a:pt x="10821" y="4854"/>
                  <a:pt x="10891" y="4906"/>
                  <a:pt x="10908" y="4993"/>
                </a:cubicBezTo>
                <a:cubicBezTo>
                  <a:pt x="10908" y="5011"/>
                  <a:pt x="10943" y="5028"/>
                  <a:pt x="10908" y="5045"/>
                </a:cubicBezTo>
                <a:cubicBezTo>
                  <a:pt x="10873" y="5063"/>
                  <a:pt x="10873" y="5028"/>
                  <a:pt x="10856" y="5011"/>
                </a:cubicBezTo>
                <a:lnTo>
                  <a:pt x="10804" y="4871"/>
                </a:lnTo>
                <a:cubicBezTo>
                  <a:pt x="10786" y="4924"/>
                  <a:pt x="10804" y="4958"/>
                  <a:pt x="10821" y="4993"/>
                </a:cubicBezTo>
                <a:cubicBezTo>
                  <a:pt x="10838" y="5028"/>
                  <a:pt x="10856" y="5045"/>
                  <a:pt x="10856" y="5080"/>
                </a:cubicBezTo>
                <a:cubicBezTo>
                  <a:pt x="10856" y="5098"/>
                  <a:pt x="10856" y="5132"/>
                  <a:pt x="10838" y="5132"/>
                </a:cubicBezTo>
                <a:cubicBezTo>
                  <a:pt x="10804" y="5132"/>
                  <a:pt x="10804" y="5115"/>
                  <a:pt x="10804" y="5098"/>
                </a:cubicBezTo>
                <a:cubicBezTo>
                  <a:pt x="10786" y="5011"/>
                  <a:pt x="10751" y="4924"/>
                  <a:pt x="10699" y="4837"/>
                </a:cubicBezTo>
                <a:cubicBezTo>
                  <a:pt x="10717" y="4924"/>
                  <a:pt x="10751" y="5011"/>
                  <a:pt x="10751" y="5080"/>
                </a:cubicBezTo>
                <a:cubicBezTo>
                  <a:pt x="10682" y="5045"/>
                  <a:pt x="10682" y="4958"/>
                  <a:pt x="10664" y="4906"/>
                </a:cubicBezTo>
                <a:cubicBezTo>
                  <a:pt x="10647" y="4784"/>
                  <a:pt x="10595" y="4697"/>
                  <a:pt x="10543" y="4610"/>
                </a:cubicBezTo>
                <a:cubicBezTo>
                  <a:pt x="10543" y="4610"/>
                  <a:pt x="10525" y="4610"/>
                  <a:pt x="10525" y="4610"/>
                </a:cubicBezTo>
                <a:cubicBezTo>
                  <a:pt x="10543" y="4732"/>
                  <a:pt x="10578" y="4854"/>
                  <a:pt x="10612" y="5011"/>
                </a:cubicBezTo>
                <a:cubicBezTo>
                  <a:pt x="10525" y="4924"/>
                  <a:pt x="10543" y="4819"/>
                  <a:pt x="10508" y="4750"/>
                </a:cubicBezTo>
                <a:cubicBezTo>
                  <a:pt x="10473" y="4697"/>
                  <a:pt x="10473" y="4628"/>
                  <a:pt x="10421" y="4576"/>
                </a:cubicBezTo>
                <a:cubicBezTo>
                  <a:pt x="10438" y="4663"/>
                  <a:pt x="10438" y="4767"/>
                  <a:pt x="10473" y="4854"/>
                </a:cubicBezTo>
                <a:cubicBezTo>
                  <a:pt x="10456" y="4889"/>
                  <a:pt x="10491" y="4924"/>
                  <a:pt x="10456" y="4976"/>
                </a:cubicBezTo>
                <a:cubicBezTo>
                  <a:pt x="10404" y="4819"/>
                  <a:pt x="10386" y="4680"/>
                  <a:pt x="10334" y="4541"/>
                </a:cubicBezTo>
                <a:cubicBezTo>
                  <a:pt x="10317" y="4489"/>
                  <a:pt x="10299" y="4454"/>
                  <a:pt x="10282" y="4402"/>
                </a:cubicBezTo>
                <a:cubicBezTo>
                  <a:pt x="10264" y="4471"/>
                  <a:pt x="10264" y="4541"/>
                  <a:pt x="10299" y="4593"/>
                </a:cubicBezTo>
                <a:cubicBezTo>
                  <a:pt x="10299" y="4715"/>
                  <a:pt x="10369" y="4819"/>
                  <a:pt x="10317" y="4958"/>
                </a:cubicBezTo>
                <a:cubicBezTo>
                  <a:pt x="10282" y="4906"/>
                  <a:pt x="10282" y="4854"/>
                  <a:pt x="10282" y="4819"/>
                </a:cubicBezTo>
                <a:cubicBezTo>
                  <a:pt x="10264" y="4680"/>
                  <a:pt x="10230" y="4541"/>
                  <a:pt x="10177" y="4419"/>
                </a:cubicBezTo>
                <a:cubicBezTo>
                  <a:pt x="10160" y="4593"/>
                  <a:pt x="10247" y="4750"/>
                  <a:pt x="10212" y="4924"/>
                </a:cubicBezTo>
                <a:cubicBezTo>
                  <a:pt x="10195" y="4941"/>
                  <a:pt x="10195" y="4906"/>
                  <a:pt x="10177" y="4889"/>
                </a:cubicBezTo>
                <a:cubicBezTo>
                  <a:pt x="10177" y="4802"/>
                  <a:pt x="10160" y="4715"/>
                  <a:pt x="10143" y="4628"/>
                </a:cubicBezTo>
                <a:cubicBezTo>
                  <a:pt x="10143" y="4541"/>
                  <a:pt x="10108" y="4454"/>
                  <a:pt x="10073" y="4350"/>
                </a:cubicBezTo>
                <a:cubicBezTo>
                  <a:pt x="10056" y="4402"/>
                  <a:pt x="10056" y="4436"/>
                  <a:pt x="10073" y="4471"/>
                </a:cubicBezTo>
                <a:cubicBezTo>
                  <a:pt x="10073" y="4576"/>
                  <a:pt x="10090" y="4680"/>
                  <a:pt x="10108" y="4802"/>
                </a:cubicBezTo>
                <a:cubicBezTo>
                  <a:pt x="10108" y="4837"/>
                  <a:pt x="10108" y="4871"/>
                  <a:pt x="10056" y="4819"/>
                </a:cubicBezTo>
                <a:cubicBezTo>
                  <a:pt x="10038" y="4645"/>
                  <a:pt x="10021" y="4454"/>
                  <a:pt x="9934" y="4297"/>
                </a:cubicBezTo>
                <a:cubicBezTo>
                  <a:pt x="9916" y="4245"/>
                  <a:pt x="9899" y="4210"/>
                  <a:pt x="9864" y="4158"/>
                </a:cubicBezTo>
                <a:cubicBezTo>
                  <a:pt x="9864" y="4245"/>
                  <a:pt x="9882" y="4315"/>
                  <a:pt x="9899" y="4367"/>
                </a:cubicBezTo>
                <a:cubicBezTo>
                  <a:pt x="9934" y="4541"/>
                  <a:pt x="9951" y="4697"/>
                  <a:pt x="9986" y="4854"/>
                </a:cubicBezTo>
                <a:cubicBezTo>
                  <a:pt x="10003" y="4941"/>
                  <a:pt x="10038" y="5028"/>
                  <a:pt x="10143" y="5063"/>
                </a:cubicBezTo>
                <a:cubicBezTo>
                  <a:pt x="10160" y="5080"/>
                  <a:pt x="10212" y="5063"/>
                  <a:pt x="10212" y="5115"/>
                </a:cubicBezTo>
                <a:cubicBezTo>
                  <a:pt x="10160" y="5132"/>
                  <a:pt x="10125" y="5098"/>
                  <a:pt x="10073" y="5080"/>
                </a:cubicBezTo>
                <a:cubicBezTo>
                  <a:pt x="10038" y="5080"/>
                  <a:pt x="10021" y="5045"/>
                  <a:pt x="9986" y="5063"/>
                </a:cubicBezTo>
                <a:cubicBezTo>
                  <a:pt x="9986" y="5028"/>
                  <a:pt x="9969" y="5045"/>
                  <a:pt x="9951" y="5045"/>
                </a:cubicBezTo>
                <a:cubicBezTo>
                  <a:pt x="9951" y="5063"/>
                  <a:pt x="9969" y="5063"/>
                  <a:pt x="9986" y="5063"/>
                </a:cubicBezTo>
                <a:cubicBezTo>
                  <a:pt x="10038" y="5132"/>
                  <a:pt x="10125" y="5150"/>
                  <a:pt x="10195" y="5184"/>
                </a:cubicBezTo>
                <a:cubicBezTo>
                  <a:pt x="10264" y="5219"/>
                  <a:pt x="10334" y="5237"/>
                  <a:pt x="10386" y="5306"/>
                </a:cubicBezTo>
                <a:cubicBezTo>
                  <a:pt x="10299" y="5306"/>
                  <a:pt x="10247" y="5254"/>
                  <a:pt x="10177" y="5219"/>
                </a:cubicBezTo>
                <a:cubicBezTo>
                  <a:pt x="10108" y="5184"/>
                  <a:pt x="10021" y="5150"/>
                  <a:pt x="9934" y="5132"/>
                </a:cubicBezTo>
                <a:cubicBezTo>
                  <a:pt x="10073" y="5237"/>
                  <a:pt x="10230" y="5289"/>
                  <a:pt x="10369" y="5358"/>
                </a:cubicBezTo>
                <a:cubicBezTo>
                  <a:pt x="10404" y="5393"/>
                  <a:pt x="10438" y="5411"/>
                  <a:pt x="10473" y="5445"/>
                </a:cubicBezTo>
                <a:cubicBezTo>
                  <a:pt x="10456" y="5463"/>
                  <a:pt x="10438" y="5463"/>
                  <a:pt x="10404" y="5463"/>
                </a:cubicBezTo>
                <a:cubicBezTo>
                  <a:pt x="10299" y="5393"/>
                  <a:pt x="10177" y="5306"/>
                  <a:pt x="10056" y="5289"/>
                </a:cubicBezTo>
                <a:cubicBezTo>
                  <a:pt x="10143" y="5393"/>
                  <a:pt x="10264" y="5428"/>
                  <a:pt x="10369" y="5498"/>
                </a:cubicBezTo>
                <a:cubicBezTo>
                  <a:pt x="10456" y="5550"/>
                  <a:pt x="10543" y="5602"/>
                  <a:pt x="10612" y="5689"/>
                </a:cubicBezTo>
                <a:cubicBezTo>
                  <a:pt x="10578" y="5689"/>
                  <a:pt x="10578" y="5672"/>
                  <a:pt x="10560" y="5672"/>
                </a:cubicBezTo>
                <a:cubicBezTo>
                  <a:pt x="10386" y="5567"/>
                  <a:pt x="10230" y="5428"/>
                  <a:pt x="10021" y="5376"/>
                </a:cubicBezTo>
                <a:cubicBezTo>
                  <a:pt x="10195" y="5498"/>
                  <a:pt x="10369" y="5602"/>
                  <a:pt x="10543" y="5706"/>
                </a:cubicBezTo>
                <a:cubicBezTo>
                  <a:pt x="10560" y="5759"/>
                  <a:pt x="10612" y="5759"/>
                  <a:pt x="10612" y="5811"/>
                </a:cubicBezTo>
                <a:cubicBezTo>
                  <a:pt x="10578" y="5811"/>
                  <a:pt x="10560" y="5776"/>
                  <a:pt x="10525" y="5776"/>
                </a:cubicBezTo>
                <a:cubicBezTo>
                  <a:pt x="10421" y="5689"/>
                  <a:pt x="10299" y="5619"/>
                  <a:pt x="10195" y="5567"/>
                </a:cubicBezTo>
                <a:lnTo>
                  <a:pt x="10177" y="5567"/>
                </a:lnTo>
                <a:cubicBezTo>
                  <a:pt x="10282" y="5654"/>
                  <a:pt x="10386" y="5724"/>
                  <a:pt x="10491" y="5793"/>
                </a:cubicBezTo>
                <a:cubicBezTo>
                  <a:pt x="10578" y="5863"/>
                  <a:pt x="10664" y="5933"/>
                  <a:pt x="10751" y="6019"/>
                </a:cubicBezTo>
                <a:cubicBezTo>
                  <a:pt x="10769" y="6037"/>
                  <a:pt x="10804" y="6054"/>
                  <a:pt x="10804" y="6106"/>
                </a:cubicBezTo>
                <a:cubicBezTo>
                  <a:pt x="10630" y="5985"/>
                  <a:pt x="10473" y="5828"/>
                  <a:pt x="10264" y="5724"/>
                </a:cubicBezTo>
                <a:cubicBezTo>
                  <a:pt x="10473" y="5880"/>
                  <a:pt x="10664" y="6037"/>
                  <a:pt x="10856" y="6228"/>
                </a:cubicBezTo>
                <a:cubicBezTo>
                  <a:pt x="10873" y="6263"/>
                  <a:pt x="10908" y="6315"/>
                  <a:pt x="10908" y="6367"/>
                </a:cubicBezTo>
                <a:cubicBezTo>
                  <a:pt x="10873" y="6367"/>
                  <a:pt x="10856" y="6333"/>
                  <a:pt x="10821" y="6333"/>
                </a:cubicBezTo>
                <a:cubicBezTo>
                  <a:pt x="10838" y="6420"/>
                  <a:pt x="10873" y="6472"/>
                  <a:pt x="10873" y="6559"/>
                </a:cubicBezTo>
                <a:cubicBezTo>
                  <a:pt x="10821" y="6559"/>
                  <a:pt x="10821" y="6507"/>
                  <a:pt x="10769" y="6489"/>
                </a:cubicBezTo>
                <a:cubicBezTo>
                  <a:pt x="10786" y="6541"/>
                  <a:pt x="10821" y="6594"/>
                  <a:pt x="10838" y="6628"/>
                </a:cubicBezTo>
                <a:cubicBezTo>
                  <a:pt x="10838" y="6681"/>
                  <a:pt x="10769" y="6646"/>
                  <a:pt x="10751" y="6698"/>
                </a:cubicBezTo>
                <a:cubicBezTo>
                  <a:pt x="10717" y="6681"/>
                  <a:pt x="10734" y="6611"/>
                  <a:pt x="10699" y="6594"/>
                </a:cubicBezTo>
                <a:cubicBezTo>
                  <a:pt x="10682" y="6663"/>
                  <a:pt x="10699" y="6733"/>
                  <a:pt x="10682" y="6802"/>
                </a:cubicBezTo>
                <a:cubicBezTo>
                  <a:pt x="10612" y="6733"/>
                  <a:pt x="10630" y="6646"/>
                  <a:pt x="10595" y="6576"/>
                </a:cubicBezTo>
                <a:cubicBezTo>
                  <a:pt x="10595" y="6628"/>
                  <a:pt x="10595" y="6681"/>
                  <a:pt x="10595" y="6750"/>
                </a:cubicBezTo>
                <a:cubicBezTo>
                  <a:pt x="10595" y="6750"/>
                  <a:pt x="10595" y="6768"/>
                  <a:pt x="10578" y="6768"/>
                </a:cubicBezTo>
                <a:cubicBezTo>
                  <a:pt x="10578" y="6768"/>
                  <a:pt x="10560" y="6750"/>
                  <a:pt x="10560" y="6750"/>
                </a:cubicBezTo>
                <a:lnTo>
                  <a:pt x="10525" y="6507"/>
                </a:lnTo>
                <a:cubicBezTo>
                  <a:pt x="10491" y="6594"/>
                  <a:pt x="10508" y="6698"/>
                  <a:pt x="10508" y="6785"/>
                </a:cubicBezTo>
                <a:cubicBezTo>
                  <a:pt x="10508" y="6785"/>
                  <a:pt x="10508" y="6802"/>
                  <a:pt x="10491" y="6802"/>
                </a:cubicBezTo>
                <a:cubicBezTo>
                  <a:pt x="10491" y="6802"/>
                  <a:pt x="10491" y="6802"/>
                  <a:pt x="10491" y="6802"/>
                </a:cubicBezTo>
                <a:cubicBezTo>
                  <a:pt x="10456" y="6750"/>
                  <a:pt x="10473" y="6698"/>
                  <a:pt x="10456" y="6646"/>
                </a:cubicBezTo>
                <a:cubicBezTo>
                  <a:pt x="10456" y="6524"/>
                  <a:pt x="10456" y="6402"/>
                  <a:pt x="10421" y="6263"/>
                </a:cubicBezTo>
                <a:cubicBezTo>
                  <a:pt x="10386" y="6420"/>
                  <a:pt x="10404" y="6541"/>
                  <a:pt x="10404" y="6646"/>
                </a:cubicBezTo>
                <a:cubicBezTo>
                  <a:pt x="10404" y="6698"/>
                  <a:pt x="10404" y="6750"/>
                  <a:pt x="10369" y="6785"/>
                </a:cubicBezTo>
                <a:cubicBezTo>
                  <a:pt x="10334" y="6750"/>
                  <a:pt x="10351" y="6715"/>
                  <a:pt x="10334" y="6698"/>
                </a:cubicBezTo>
                <a:cubicBezTo>
                  <a:pt x="10369" y="6576"/>
                  <a:pt x="10351" y="6454"/>
                  <a:pt x="10351" y="6333"/>
                </a:cubicBezTo>
                <a:cubicBezTo>
                  <a:pt x="10334" y="6263"/>
                  <a:pt x="10334" y="6211"/>
                  <a:pt x="10317" y="6124"/>
                </a:cubicBezTo>
                <a:cubicBezTo>
                  <a:pt x="10299" y="6211"/>
                  <a:pt x="10282" y="6280"/>
                  <a:pt x="10299" y="6333"/>
                </a:cubicBezTo>
                <a:cubicBezTo>
                  <a:pt x="10282" y="6628"/>
                  <a:pt x="10264" y="6715"/>
                  <a:pt x="10195" y="6785"/>
                </a:cubicBezTo>
                <a:cubicBezTo>
                  <a:pt x="10160" y="6715"/>
                  <a:pt x="10212" y="6646"/>
                  <a:pt x="10212" y="6594"/>
                </a:cubicBezTo>
                <a:cubicBezTo>
                  <a:pt x="10247" y="6385"/>
                  <a:pt x="10247" y="6176"/>
                  <a:pt x="10230" y="5985"/>
                </a:cubicBezTo>
                <a:cubicBezTo>
                  <a:pt x="10195" y="6054"/>
                  <a:pt x="10195" y="6141"/>
                  <a:pt x="10195" y="6228"/>
                </a:cubicBezTo>
                <a:cubicBezTo>
                  <a:pt x="10177" y="6315"/>
                  <a:pt x="10177" y="6402"/>
                  <a:pt x="10177" y="6489"/>
                </a:cubicBezTo>
                <a:cubicBezTo>
                  <a:pt x="10160" y="6524"/>
                  <a:pt x="10143" y="6576"/>
                  <a:pt x="10108" y="6628"/>
                </a:cubicBezTo>
                <a:cubicBezTo>
                  <a:pt x="10108" y="6489"/>
                  <a:pt x="10143" y="6385"/>
                  <a:pt x="10125" y="6280"/>
                </a:cubicBezTo>
                <a:cubicBezTo>
                  <a:pt x="10160" y="6141"/>
                  <a:pt x="10143" y="6019"/>
                  <a:pt x="10125" y="5880"/>
                </a:cubicBezTo>
                <a:cubicBezTo>
                  <a:pt x="10108" y="5985"/>
                  <a:pt x="10090" y="6072"/>
                  <a:pt x="10090" y="6159"/>
                </a:cubicBezTo>
                <a:cubicBezTo>
                  <a:pt x="10073" y="6298"/>
                  <a:pt x="10073" y="6454"/>
                  <a:pt x="9986" y="6576"/>
                </a:cubicBezTo>
                <a:cubicBezTo>
                  <a:pt x="10003" y="6263"/>
                  <a:pt x="10073" y="5967"/>
                  <a:pt x="10021" y="5654"/>
                </a:cubicBezTo>
                <a:cubicBezTo>
                  <a:pt x="9969" y="5950"/>
                  <a:pt x="9986" y="6246"/>
                  <a:pt x="9847" y="6524"/>
                </a:cubicBezTo>
                <a:cubicBezTo>
                  <a:pt x="9899" y="6193"/>
                  <a:pt x="9951" y="5863"/>
                  <a:pt x="9934" y="5532"/>
                </a:cubicBezTo>
                <a:cubicBezTo>
                  <a:pt x="9899" y="5532"/>
                  <a:pt x="9899" y="5550"/>
                  <a:pt x="9899" y="5550"/>
                </a:cubicBezTo>
                <a:cubicBezTo>
                  <a:pt x="9882" y="5741"/>
                  <a:pt x="9864" y="5950"/>
                  <a:pt x="9830" y="6124"/>
                </a:cubicBezTo>
                <a:cubicBezTo>
                  <a:pt x="9812" y="6228"/>
                  <a:pt x="9812" y="6315"/>
                  <a:pt x="9725" y="6385"/>
                </a:cubicBezTo>
                <a:cubicBezTo>
                  <a:pt x="9830" y="6054"/>
                  <a:pt x="9812" y="5724"/>
                  <a:pt x="9795" y="5376"/>
                </a:cubicBezTo>
                <a:cubicBezTo>
                  <a:pt x="9760" y="5393"/>
                  <a:pt x="9777" y="5428"/>
                  <a:pt x="9777" y="5445"/>
                </a:cubicBezTo>
                <a:cubicBezTo>
                  <a:pt x="9743" y="5706"/>
                  <a:pt x="9708" y="5967"/>
                  <a:pt x="9656" y="6211"/>
                </a:cubicBezTo>
                <a:cubicBezTo>
                  <a:pt x="9638" y="6246"/>
                  <a:pt x="9621" y="6280"/>
                  <a:pt x="9586" y="6298"/>
                </a:cubicBezTo>
                <a:cubicBezTo>
                  <a:pt x="9586" y="6263"/>
                  <a:pt x="9586" y="6228"/>
                  <a:pt x="9603" y="6193"/>
                </a:cubicBezTo>
                <a:cubicBezTo>
                  <a:pt x="9621" y="6002"/>
                  <a:pt x="9673" y="5811"/>
                  <a:pt x="9673" y="5602"/>
                </a:cubicBezTo>
                <a:cubicBezTo>
                  <a:pt x="9708" y="5515"/>
                  <a:pt x="9708" y="5428"/>
                  <a:pt x="9690" y="5341"/>
                </a:cubicBezTo>
                <a:cubicBezTo>
                  <a:pt x="9673" y="5411"/>
                  <a:pt x="9656" y="5480"/>
                  <a:pt x="9656" y="5550"/>
                </a:cubicBezTo>
                <a:cubicBezTo>
                  <a:pt x="9621" y="5759"/>
                  <a:pt x="9569" y="5967"/>
                  <a:pt x="9464" y="6159"/>
                </a:cubicBezTo>
                <a:cubicBezTo>
                  <a:pt x="9534" y="5793"/>
                  <a:pt x="9638" y="5445"/>
                  <a:pt x="9569" y="5063"/>
                </a:cubicBezTo>
                <a:cubicBezTo>
                  <a:pt x="9482" y="5393"/>
                  <a:pt x="9516" y="5759"/>
                  <a:pt x="9360" y="6089"/>
                </a:cubicBezTo>
                <a:cubicBezTo>
                  <a:pt x="9342" y="6037"/>
                  <a:pt x="9360" y="6019"/>
                  <a:pt x="9360" y="5985"/>
                </a:cubicBezTo>
                <a:cubicBezTo>
                  <a:pt x="9412" y="5793"/>
                  <a:pt x="9447" y="5602"/>
                  <a:pt x="9447" y="5393"/>
                </a:cubicBezTo>
                <a:cubicBezTo>
                  <a:pt x="9464" y="5289"/>
                  <a:pt x="9464" y="5202"/>
                  <a:pt x="9464" y="5098"/>
                </a:cubicBezTo>
                <a:cubicBezTo>
                  <a:pt x="9464" y="5080"/>
                  <a:pt x="9464" y="5080"/>
                  <a:pt x="9464" y="5063"/>
                </a:cubicBezTo>
                <a:cubicBezTo>
                  <a:pt x="9464" y="5011"/>
                  <a:pt x="9447" y="4976"/>
                  <a:pt x="9412" y="4941"/>
                </a:cubicBezTo>
                <a:cubicBezTo>
                  <a:pt x="9395" y="5011"/>
                  <a:pt x="9395" y="5080"/>
                  <a:pt x="9412" y="5150"/>
                </a:cubicBezTo>
                <a:cubicBezTo>
                  <a:pt x="9377" y="5445"/>
                  <a:pt x="9325" y="5759"/>
                  <a:pt x="9203" y="6054"/>
                </a:cubicBezTo>
                <a:cubicBezTo>
                  <a:pt x="9186" y="6002"/>
                  <a:pt x="9186" y="5967"/>
                  <a:pt x="9203" y="5915"/>
                </a:cubicBezTo>
                <a:cubicBezTo>
                  <a:pt x="9290" y="5637"/>
                  <a:pt x="9342" y="5358"/>
                  <a:pt x="9342" y="5080"/>
                </a:cubicBezTo>
                <a:cubicBezTo>
                  <a:pt x="9342" y="5045"/>
                  <a:pt x="9360" y="5011"/>
                  <a:pt x="9325" y="4993"/>
                </a:cubicBezTo>
                <a:cubicBezTo>
                  <a:pt x="9290" y="4993"/>
                  <a:pt x="9308" y="5045"/>
                  <a:pt x="9308" y="5063"/>
                </a:cubicBezTo>
                <a:cubicBezTo>
                  <a:pt x="9273" y="5324"/>
                  <a:pt x="9221" y="5567"/>
                  <a:pt x="9151" y="5811"/>
                </a:cubicBezTo>
                <a:cubicBezTo>
                  <a:pt x="9134" y="5846"/>
                  <a:pt x="9116" y="5915"/>
                  <a:pt x="9081" y="5898"/>
                </a:cubicBezTo>
                <a:cubicBezTo>
                  <a:pt x="9029" y="5880"/>
                  <a:pt x="9081" y="5828"/>
                  <a:pt x="9099" y="5793"/>
                </a:cubicBezTo>
                <a:cubicBezTo>
                  <a:pt x="9168" y="5602"/>
                  <a:pt x="9203" y="5411"/>
                  <a:pt x="9221" y="5202"/>
                </a:cubicBezTo>
                <a:cubicBezTo>
                  <a:pt x="9255" y="5080"/>
                  <a:pt x="9238" y="4958"/>
                  <a:pt x="9238" y="4819"/>
                </a:cubicBezTo>
                <a:cubicBezTo>
                  <a:pt x="9221" y="4819"/>
                  <a:pt x="9221" y="4819"/>
                  <a:pt x="9203" y="4819"/>
                </a:cubicBezTo>
                <a:cubicBezTo>
                  <a:pt x="9203" y="4924"/>
                  <a:pt x="9186" y="5011"/>
                  <a:pt x="9186" y="5115"/>
                </a:cubicBezTo>
                <a:cubicBezTo>
                  <a:pt x="9134" y="5341"/>
                  <a:pt x="9081" y="5567"/>
                  <a:pt x="8977" y="5811"/>
                </a:cubicBezTo>
                <a:cubicBezTo>
                  <a:pt x="8960" y="5724"/>
                  <a:pt x="8977" y="5672"/>
                  <a:pt x="8995" y="5619"/>
                </a:cubicBezTo>
                <a:cubicBezTo>
                  <a:pt x="9047" y="5463"/>
                  <a:pt x="9081" y="5306"/>
                  <a:pt x="9081" y="5132"/>
                </a:cubicBezTo>
                <a:cubicBezTo>
                  <a:pt x="9116" y="5045"/>
                  <a:pt x="9116" y="4941"/>
                  <a:pt x="9081" y="4854"/>
                </a:cubicBezTo>
                <a:cubicBezTo>
                  <a:pt x="9081" y="4924"/>
                  <a:pt x="9064" y="5011"/>
                  <a:pt x="9047" y="5098"/>
                </a:cubicBezTo>
                <a:cubicBezTo>
                  <a:pt x="9012" y="5271"/>
                  <a:pt x="8977" y="5445"/>
                  <a:pt x="8890" y="5602"/>
                </a:cubicBezTo>
                <a:cubicBezTo>
                  <a:pt x="8925" y="5341"/>
                  <a:pt x="9029" y="5080"/>
                  <a:pt x="8995" y="4802"/>
                </a:cubicBezTo>
                <a:cubicBezTo>
                  <a:pt x="8908" y="5028"/>
                  <a:pt x="8925" y="5289"/>
                  <a:pt x="8786" y="5480"/>
                </a:cubicBezTo>
                <a:cubicBezTo>
                  <a:pt x="8768" y="5445"/>
                  <a:pt x="8786" y="5428"/>
                  <a:pt x="8786" y="5393"/>
                </a:cubicBezTo>
                <a:cubicBezTo>
                  <a:pt x="8838" y="5237"/>
                  <a:pt x="8873" y="5098"/>
                  <a:pt x="8890" y="4941"/>
                </a:cubicBezTo>
                <a:cubicBezTo>
                  <a:pt x="8908" y="4871"/>
                  <a:pt x="8908" y="4784"/>
                  <a:pt x="8890" y="4715"/>
                </a:cubicBezTo>
                <a:cubicBezTo>
                  <a:pt x="8855" y="4750"/>
                  <a:pt x="8855" y="4802"/>
                  <a:pt x="8855" y="4871"/>
                </a:cubicBezTo>
                <a:cubicBezTo>
                  <a:pt x="8803" y="5028"/>
                  <a:pt x="8786" y="5184"/>
                  <a:pt x="8699" y="5324"/>
                </a:cubicBezTo>
                <a:cubicBezTo>
                  <a:pt x="8734" y="5080"/>
                  <a:pt x="8803" y="4837"/>
                  <a:pt x="8786" y="4593"/>
                </a:cubicBezTo>
                <a:cubicBezTo>
                  <a:pt x="8699" y="4784"/>
                  <a:pt x="8699" y="5011"/>
                  <a:pt x="8577" y="5202"/>
                </a:cubicBezTo>
                <a:cubicBezTo>
                  <a:pt x="8594" y="4993"/>
                  <a:pt x="8681" y="4802"/>
                  <a:pt x="8664" y="4593"/>
                </a:cubicBezTo>
                <a:cubicBezTo>
                  <a:pt x="8560" y="4750"/>
                  <a:pt x="8560" y="4941"/>
                  <a:pt x="8455" y="5098"/>
                </a:cubicBezTo>
                <a:lnTo>
                  <a:pt x="8473" y="4976"/>
                </a:lnTo>
                <a:cubicBezTo>
                  <a:pt x="8542" y="4819"/>
                  <a:pt x="8542" y="4663"/>
                  <a:pt x="8560" y="4506"/>
                </a:cubicBezTo>
                <a:cubicBezTo>
                  <a:pt x="8507" y="4645"/>
                  <a:pt x="8490" y="4784"/>
                  <a:pt x="8438" y="4924"/>
                </a:cubicBezTo>
                <a:cubicBezTo>
                  <a:pt x="8420" y="4941"/>
                  <a:pt x="8403" y="4941"/>
                  <a:pt x="8403" y="4924"/>
                </a:cubicBezTo>
                <a:cubicBezTo>
                  <a:pt x="8403" y="4889"/>
                  <a:pt x="8403" y="4854"/>
                  <a:pt x="8420" y="4837"/>
                </a:cubicBezTo>
                <a:cubicBezTo>
                  <a:pt x="8438" y="4750"/>
                  <a:pt x="8455" y="4663"/>
                  <a:pt x="8473" y="4593"/>
                </a:cubicBezTo>
                <a:cubicBezTo>
                  <a:pt x="8473" y="4558"/>
                  <a:pt x="8473" y="4541"/>
                  <a:pt x="8455" y="4523"/>
                </a:cubicBezTo>
                <a:cubicBezTo>
                  <a:pt x="8420" y="4523"/>
                  <a:pt x="8420" y="4558"/>
                  <a:pt x="8420" y="4576"/>
                </a:cubicBezTo>
                <a:cubicBezTo>
                  <a:pt x="8386" y="4663"/>
                  <a:pt x="8368" y="4767"/>
                  <a:pt x="8333" y="4854"/>
                </a:cubicBezTo>
                <a:cubicBezTo>
                  <a:pt x="8333" y="4889"/>
                  <a:pt x="8316" y="4889"/>
                  <a:pt x="8299" y="4889"/>
                </a:cubicBezTo>
                <a:cubicBezTo>
                  <a:pt x="8299" y="4819"/>
                  <a:pt x="8333" y="4750"/>
                  <a:pt x="8333" y="4680"/>
                </a:cubicBezTo>
                <a:cubicBezTo>
                  <a:pt x="8368" y="4593"/>
                  <a:pt x="8386" y="4506"/>
                  <a:pt x="8368" y="4419"/>
                </a:cubicBezTo>
                <a:cubicBezTo>
                  <a:pt x="8333" y="4489"/>
                  <a:pt x="8316" y="4593"/>
                  <a:pt x="8299" y="4680"/>
                </a:cubicBezTo>
                <a:cubicBezTo>
                  <a:pt x="8299" y="4732"/>
                  <a:pt x="8246" y="4750"/>
                  <a:pt x="8229" y="4784"/>
                </a:cubicBezTo>
                <a:cubicBezTo>
                  <a:pt x="8142" y="4767"/>
                  <a:pt x="8333" y="4645"/>
                  <a:pt x="8160" y="4663"/>
                </a:cubicBezTo>
                <a:cubicBezTo>
                  <a:pt x="8160" y="4628"/>
                  <a:pt x="8160" y="4610"/>
                  <a:pt x="8177" y="4576"/>
                </a:cubicBezTo>
                <a:cubicBezTo>
                  <a:pt x="8194" y="4506"/>
                  <a:pt x="8212" y="4436"/>
                  <a:pt x="8194" y="4332"/>
                </a:cubicBezTo>
                <a:cubicBezTo>
                  <a:pt x="8142" y="4419"/>
                  <a:pt x="8194" y="4489"/>
                  <a:pt x="8142" y="4558"/>
                </a:cubicBezTo>
                <a:cubicBezTo>
                  <a:pt x="8073" y="4645"/>
                  <a:pt x="8055" y="4750"/>
                  <a:pt x="8125" y="4819"/>
                </a:cubicBezTo>
                <a:cubicBezTo>
                  <a:pt x="8229" y="4889"/>
                  <a:pt x="8264" y="5045"/>
                  <a:pt x="8160" y="5132"/>
                </a:cubicBezTo>
                <a:cubicBezTo>
                  <a:pt x="8038" y="5202"/>
                  <a:pt x="8073" y="5271"/>
                  <a:pt x="8107" y="5358"/>
                </a:cubicBezTo>
                <a:cubicBezTo>
                  <a:pt x="8125" y="5393"/>
                  <a:pt x="8142" y="5411"/>
                  <a:pt x="8142" y="5428"/>
                </a:cubicBezTo>
                <a:cubicBezTo>
                  <a:pt x="8142" y="5445"/>
                  <a:pt x="8160" y="5480"/>
                  <a:pt x="8142" y="5498"/>
                </a:cubicBezTo>
                <a:cubicBezTo>
                  <a:pt x="8125" y="5515"/>
                  <a:pt x="8107" y="5498"/>
                  <a:pt x="8090" y="5480"/>
                </a:cubicBezTo>
                <a:cubicBezTo>
                  <a:pt x="8055" y="5463"/>
                  <a:pt x="8038" y="5428"/>
                  <a:pt x="8020" y="5393"/>
                </a:cubicBezTo>
                <a:cubicBezTo>
                  <a:pt x="8003" y="5376"/>
                  <a:pt x="7986" y="5341"/>
                  <a:pt x="7968" y="5341"/>
                </a:cubicBezTo>
                <a:cubicBezTo>
                  <a:pt x="7951" y="5428"/>
                  <a:pt x="7986" y="5498"/>
                  <a:pt x="7986" y="5585"/>
                </a:cubicBezTo>
                <a:cubicBezTo>
                  <a:pt x="7986" y="5602"/>
                  <a:pt x="8003" y="5637"/>
                  <a:pt x="7968" y="5654"/>
                </a:cubicBezTo>
                <a:cubicBezTo>
                  <a:pt x="7933" y="5672"/>
                  <a:pt x="7881" y="5567"/>
                  <a:pt x="7846" y="5498"/>
                </a:cubicBezTo>
                <a:cubicBezTo>
                  <a:pt x="7846" y="5515"/>
                  <a:pt x="7829" y="5515"/>
                  <a:pt x="7829" y="5515"/>
                </a:cubicBezTo>
                <a:cubicBezTo>
                  <a:pt x="8229" y="12560"/>
                  <a:pt x="3323" y="16405"/>
                  <a:pt x="2297" y="17188"/>
                </a:cubicBezTo>
                <a:cubicBezTo>
                  <a:pt x="2280" y="17466"/>
                  <a:pt x="1723" y="17849"/>
                  <a:pt x="1306" y="17153"/>
                </a:cubicBezTo>
                <a:cubicBezTo>
                  <a:pt x="1" y="14909"/>
                  <a:pt x="7498" y="15257"/>
                  <a:pt x="7533" y="5585"/>
                </a:cubicBezTo>
                <a:cubicBezTo>
                  <a:pt x="7516" y="5411"/>
                  <a:pt x="7516" y="5237"/>
                  <a:pt x="7498" y="5045"/>
                </a:cubicBezTo>
                <a:cubicBezTo>
                  <a:pt x="7481" y="5132"/>
                  <a:pt x="7481" y="5219"/>
                  <a:pt x="7464" y="5306"/>
                </a:cubicBezTo>
                <a:cubicBezTo>
                  <a:pt x="7464" y="5393"/>
                  <a:pt x="7446" y="5480"/>
                  <a:pt x="7411" y="5550"/>
                </a:cubicBezTo>
                <a:cubicBezTo>
                  <a:pt x="7411" y="5585"/>
                  <a:pt x="7394" y="5637"/>
                  <a:pt x="7359" y="5602"/>
                </a:cubicBezTo>
                <a:cubicBezTo>
                  <a:pt x="7325" y="5498"/>
                  <a:pt x="7342" y="5411"/>
                  <a:pt x="7359" y="5306"/>
                </a:cubicBezTo>
                <a:cubicBezTo>
                  <a:pt x="7359" y="5254"/>
                  <a:pt x="7377" y="5184"/>
                  <a:pt x="7359" y="5132"/>
                </a:cubicBezTo>
                <a:cubicBezTo>
                  <a:pt x="7307" y="5254"/>
                  <a:pt x="7342" y="5393"/>
                  <a:pt x="7290" y="5498"/>
                </a:cubicBezTo>
                <a:cubicBezTo>
                  <a:pt x="7238" y="5550"/>
                  <a:pt x="7220" y="5532"/>
                  <a:pt x="7220" y="5480"/>
                </a:cubicBezTo>
                <a:cubicBezTo>
                  <a:pt x="7220" y="5445"/>
                  <a:pt x="7220" y="5428"/>
                  <a:pt x="7220" y="5393"/>
                </a:cubicBezTo>
                <a:cubicBezTo>
                  <a:pt x="7238" y="5289"/>
                  <a:pt x="7238" y="5184"/>
                  <a:pt x="7238" y="5080"/>
                </a:cubicBezTo>
                <a:cubicBezTo>
                  <a:pt x="7238" y="5063"/>
                  <a:pt x="7220" y="5028"/>
                  <a:pt x="7203" y="5028"/>
                </a:cubicBezTo>
                <a:cubicBezTo>
                  <a:pt x="7151" y="4993"/>
                  <a:pt x="7116" y="4924"/>
                  <a:pt x="7064" y="4871"/>
                </a:cubicBezTo>
                <a:lnTo>
                  <a:pt x="7064" y="4871"/>
                </a:lnTo>
                <a:lnTo>
                  <a:pt x="7064" y="4871"/>
                </a:lnTo>
                <a:cubicBezTo>
                  <a:pt x="7064" y="4941"/>
                  <a:pt x="7116" y="4993"/>
                  <a:pt x="7151" y="5045"/>
                </a:cubicBezTo>
                <a:cubicBezTo>
                  <a:pt x="7168" y="5098"/>
                  <a:pt x="7185" y="5150"/>
                  <a:pt x="7185" y="5202"/>
                </a:cubicBezTo>
                <a:lnTo>
                  <a:pt x="7185" y="5202"/>
                </a:lnTo>
                <a:lnTo>
                  <a:pt x="7185" y="5202"/>
                </a:lnTo>
                <a:cubicBezTo>
                  <a:pt x="7081" y="5098"/>
                  <a:pt x="6977" y="4993"/>
                  <a:pt x="6837" y="4906"/>
                </a:cubicBezTo>
                <a:cubicBezTo>
                  <a:pt x="6785" y="4871"/>
                  <a:pt x="6733" y="4837"/>
                  <a:pt x="6663" y="4854"/>
                </a:cubicBezTo>
                <a:cubicBezTo>
                  <a:pt x="6855" y="4941"/>
                  <a:pt x="6994" y="5098"/>
                  <a:pt x="7133" y="5237"/>
                </a:cubicBezTo>
                <a:cubicBezTo>
                  <a:pt x="7151" y="5254"/>
                  <a:pt x="7151" y="5271"/>
                  <a:pt x="7168" y="5289"/>
                </a:cubicBezTo>
                <a:cubicBezTo>
                  <a:pt x="7133" y="5271"/>
                  <a:pt x="7116" y="5271"/>
                  <a:pt x="7116" y="5271"/>
                </a:cubicBezTo>
                <a:cubicBezTo>
                  <a:pt x="7046" y="5202"/>
                  <a:pt x="6977" y="5150"/>
                  <a:pt x="6907" y="5080"/>
                </a:cubicBezTo>
                <a:cubicBezTo>
                  <a:pt x="6942" y="5167"/>
                  <a:pt x="7011" y="5237"/>
                  <a:pt x="7081" y="5289"/>
                </a:cubicBezTo>
                <a:cubicBezTo>
                  <a:pt x="7098" y="5324"/>
                  <a:pt x="7133" y="5358"/>
                  <a:pt x="7133" y="5411"/>
                </a:cubicBezTo>
                <a:cubicBezTo>
                  <a:pt x="7064" y="5376"/>
                  <a:pt x="7046" y="5271"/>
                  <a:pt x="6959" y="5271"/>
                </a:cubicBezTo>
                <a:cubicBezTo>
                  <a:pt x="6959" y="5341"/>
                  <a:pt x="7011" y="5358"/>
                  <a:pt x="7046" y="5393"/>
                </a:cubicBezTo>
                <a:cubicBezTo>
                  <a:pt x="7081" y="5445"/>
                  <a:pt x="7116" y="5480"/>
                  <a:pt x="7133" y="5515"/>
                </a:cubicBezTo>
                <a:cubicBezTo>
                  <a:pt x="7151" y="5567"/>
                  <a:pt x="7133" y="5567"/>
                  <a:pt x="7098" y="5567"/>
                </a:cubicBezTo>
                <a:cubicBezTo>
                  <a:pt x="7029" y="5463"/>
                  <a:pt x="6942" y="5411"/>
                  <a:pt x="6872" y="5324"/>
                </a:cubicBezTo>
                <a:lnTo>
                  <a:pt x="6872" y="5324"/>
                </a:lnTo>
                <a:cubicBezTo>
                  <a:pt x="6872" y="5324"/>
                  <a:pt x="6872" y="5324"/>
                  <a:pt x="6872" y="5324"/>
                </a:cubicBezTo>
                <a:cubicBezTo>
                  <a:pt x="6855" y="5358"/>
                  <a:pt x="6872" y="5376"/>
                  <a:pt x="6890" y="5411"/>
                </a:cubicBezTo>
                <a:cubicBezTo>
                  <a:pt x="6942" y="5480"/>
                  <a:pt x="7011" y="5532"/>
                  <a:pt x="7064" y="5602"/>
                </a:cubicBezTo>
                <a:cubicBezTo>
                  <a:pt x="7098" y="5637"/>
                  <a:pt x="7064" y="5619"/>
                  <a:pt x="7046" y="5619"/>
                </a:cubicBezTo>
                <a:cubicBezTo>
                  <a:pt x="6907" y="5480"/>
                  <a:pt x="6750" y="5324"/>
                  <a:pt x="6559" y="5219"/>
                </a:cubicBezTo>
                <a:cubicBezTo>
                  <a:pt x="6716" y="5358"/>
                  <a:pt x="6872" y="5498"/>
                  <a:pt x="6994" y="5654"/>
                </a:cubicBezTo>
                <a:cubicBezTo>
                  <a:pt x="7011" y="5654"/>
                  <a:pt x="7029" y="5672"/>
                  <a:pt x="7029" y="5672"/>
                </a:cubicBezTo>
                <a:cubicBezTo>
                  <a:pt x="7011" y="5706"/>
                  <a:pt x="6994" y="5689"/>
                  <a:pt x="6977" y="5689"/>
                </a:cubicBezTo>
                <a:cubicBezTo>
                  <a:pt x="6907" y="5619"/>
                  <a:pt x="6837" y="5532"/>
                  <a:pt x="6750" y="5480"/>
                </a:cubicBezTo>
                <a:cubicBezTo>
                  <a:pt x="6803" y="5567"/>
                  <a:pt x="6872" y="5654"/>
                  <a:pt x="6942" y="5724"/>
                </a:cubicBezTo>
                <a:cubicBezTo>
                  <a:pt x="6942" y="5759"/>
                  <a:pt x="6994" y="5759"/>
                  <a:pt x="6977" y="5793"/>
                </a:cubicBezTo>
                <a:cubicBezTo>
                  <a:pt x="6942" y="5776"/>
                  <a:pt x="6907" y="5759"/>
                  <a:pt x="6872" y="5724"/>
                </a:cubicBezTo>
                <a:cubicBezTo>
                  <a:pt x="6768" y="5602"/>
                  <a:pt x="6646" y="5498"/>
                  <a:pt x="6490" y="5411"/>
                </a:cubicBezTo>
                <a:cubicBezTo>
                  <a:pt x="6611" y="5532"/>
                  <a:pt x="6733" y="5654"/>
                  <a:pt x="6855" y="5759"/>
                </a:cubicBezTo>
                <a:cubicBezTo>
                  <a:pt x="6872" y="5793"/>
                  <a:pt x="6890" y="5828"/>
                  <a:pt x="6924" y="5846"/>
                </a:cubicBezTo>
                <a:cubicBezTo>
                  <a:pt x="6924" y="5863"/>
                  <a:pt x="6959" y="5880"/>
                  <a:pt x="6942" y="5898"/>
                </a:cubicBezTo>
                <a:cubicBezTo>
                  <a:pt x="6907" y="5915"/>
                  <a:pt x="6907" y="5880"/>
                  <a:pt x="6890" y="5880"/>
                </a:cubicBezTo>
                <a:cubicBezTo>
                  <a:pt x="6785" y="5759"/>
                  <a:pt x="6681" y="5654"/>
                  <a:pt x="6576" y="5550"/>
                </a:cubicBezTo>
                <a:cubicBezTo>
                  <a:pt x="6559" y="5550"/>
                  <a:pt x="6559" y="5567"/>
                  <a:pt x="6542" y="5567"/>
                </a:cubicBezTo>
                <a:lnTo>
                  <a:pt x="6855" y="5933"/>
                </a:lnTo>
                <a:cubicBezTo>
                  <a:pt x="6890" y="5967"/>
                  <a:pt x="6907" y="6002"/>
                  <a:pt x="6924" y="6054"/>
                </a:cubicBezTo>
                <a:cubicBezTo>
                  <a:pt x="6942" y="6072"/>
                  <a:pt x="6942" y="6089"/>
                  <a:pt x="6907" y="6072"/>
                </a:cubicBezTo>
                <a:cubicBezTo>
                  <a:pt x="6820" y="5933"/>
                  <a:pt x="6698" y="5811"/>
                  <a:pt x="6576" y="5689"/>
                </a:cubicBezTo>
                <a:cubicBezTo>
                  <a:pt x="6559" y="5689"/>
                  <a:pt x="6559" y="5672"/>
                  <a:pt x="6542" y="5689"/>
                </a:cubicBezTo>
                <a:cubicBezTo>
                  <a:pt x="6542" y="5689"/>
                  <a:pt x="6542" y="5689"/>
                  <a:pt x="6542" y="5689"/>
                </a:cubicBezTo>
                <a:cubicBezTo>
                  <a:pt x="6559" y="5706"/>
                  <a:pt x="6559" y="5706"/>
                  <a:pt x="6576" y="5689"/>
                </a:cubicBezTo>
                <a:cubicBezTo>
                  <a:pt x="6559" y="5706"/>
                  <a:pt x="6559" y="5724"/>
                  <a:pt x="6576" y="5741"/>
                </a:cubicBezTo>
                <a:cubicBezTo>
                  <a:pt x="6698" y="5863"/>
                  <a:pt x="6785" y="6002"/>
                  <a:pt x="6872" y="6141"/>
                </a:cubicBezTo>
                <a:cubicBezTo>
                  <a:pt x="6872" y="6159"/>
                  <a:pt x="6872" y="6176"/>
                  <a:pt x="6872" y="6193"/>
                </a:cubicBezTo>
                <a:lnTo>
                  <a:pt x="6872" y="6193"/>
                </a:lnTo>
                <a:cubicBezTo>
                  <a:pt x="6872" y="6193"/>
                  <a:pt x="6855" y="6176"/>
                  <a:pt x="6837" y="6176"/>
                </a:cubicBezTo>
                <a:cubicBezTo>
                  <a:pt x="6716" y="6019"/>
                  <a:pt x="6611" y="5863"/>
                  <a:pt x="6455" y="5759"/>
                </a:cubicBezTo>
                <a:cubicBezTo>
                  <a:pt x="6542" y="5933"/>
                  <a:pt x="6716" y="6054"/>
                  <a:pt x="6820" y="6228"/>
                </a:cubicBezTo>
                <a:cubicBezTo>
                  <a:pt x="6820" y="6263"/>
                  <a:pt x="6855" y="6280"/>
                  <a:pt x="6820" y="6298"/>
                </a:cubicBezTo>
                <a:cubicBezTo>
                  <a:pt x="6785" y="6333"/>
                  <a:pt x="6785" y="6280"/>
                  <a:pt x="6750" y="6263"/>
                </a:cubicBezTo>
                <a:cubicBezTo>
                  <a:pt x="6750" y="6263"/>
                  <a:pt x="6750" y="6246"/>
                  <a:pt x="6750" y="6246"/>
                </a:cubicBezTo>
                <a:cubicBezTo>
                  <a:pt x="6698" y="6176"/>
                  <a:pt x="6646" y="6106"/>
                  <a:pt x="6594" y="6037"/>
                </a:cubicBezTo>
                <a:cubicBezTo>
                  <a:pt x="6611" y="6124"/>
                  <a:pt x="6663" y="6211"/>
                  <a:pt x="6716" y="6280"/>
                </a:cubicBezTo>
                <a:cubicBezTo>
                  <a:pt x="6733" y="6350"/>
                  <a:pt x="6768" y="6420"/>
                  <a:pt x="6785" y="6507"/>
                </a:cubicBezTo>
                <a:cubicBezTo>
                  <a:pt x="6663" y="6454"/>
                  <a:pt x="6768" y="6576"/>
                  <a:pt x="6716" y="6576"/>
                </a:cubicBezTo>
                <a:cubicBezTo>
                  <a:pt x="6646" y="6454"/>
                  <a:pt x="6559" y="6333"/>
                  <a:pt x="6490" y="6193"/>
                </a:cubicBezTo>
                <a:cubicBezTo>
                  <a:pt x="6472" y="6141"/>
                  <a:pt x="6437" y="6089"/>
                  <a:pt x="6385" y="6037"/>
                </a:cubicBezTo>
                <a:cubicBezTo>
                  <a:pt x="6403" y="6106"/>
                  <a:pt x="6420" y="6159"/>
                  <a:pt x="6455" y="6193"/>
                </a:cubicBezTo>
                <a:cubicBezTo>
                  <a:pt x="6385" y="6263"/>
                  <a:pt x="6455" y="6333"/>
                  <a:pt x="6472" y="6385"/>
                </a:cubicBezTo>
                <a:cubicBezTo>
                  <a:pt x="6524" y="6472"/>
                  <a:pt x="6576" y="6576"/>
                  <a:pt x="6594" y="6681"/>
                </a:cubicBezTo>
                <a:cubicBezTo>
                  <a:pt x="6542" y="6646"/>
                  <a:pt x="6524" y="6594"/>
                  <a:pt x="6507" y="6541"/>
                </a:cubicBezTo>
                <a:cubicBezTo>
                  <a:pt x="6472" y="6472"/>
                  <a:pt x="6455" y="6420"/>
                  <a:pt x="6403" y="6367"/>
                </a:cubicBezTo>
                <a:cubicBezTo>
                  <a:pt x="6420" y="6454"/>
                  <a:pt x="6455" y="6541"/>
                  <a:pt x="6490" y="6628"/>
                </a:cubicBezTo>
                <a:cubicBezTo>
                  <a:pt x="6472" y="6663"/>
                  <a:pt x="6490" y="6681"/>
                  <a:pt x="6472" y="6715"/>
                </a:cubicBezTo>
                <a:cubicBezTo>
                  <a:pt x="6455" y="6698"/>
                  <a:pt x="6437" y="6663"/>
                  <a:pt x="6420" y="6646"/>
                </a:cubicBezTo>
                <a:cubicBezTo>
                  <a:pt x="6403" y="6541"/>
                  <a:pt x="6368" y="6454"/>
                  <a:pt x="6298" y="6367"/>
                </a:cubicBezTo>
                <a:cubicBezTo>
                  <a:pt x="6316" y="6472"/>
                  <a:pt x="6350" y="6576"/>
                  <a:pt x="6385" y="6663"/>
                </a:cubicBezTo>
                <a:cubicBezTo>
                  <a:pt x="6385" y="6715"/>
                  <a:pt x="6420" y="6768"/>
                  <a:pt x="6385" y="6820"/>
                </a:cubicBezTo>
                <a:cubicBezTo>
                  <a:pt x="6333" y="6733"/>
                  <a:pt x="6333" y="6646"/>
                  <a:pt x="6298" y="6559"/>
                </a:cubicBezTo>
                <a:cubicBezTo>
                  <a:pt x="6281" y="6524"/>
                  <a:pt x="6298" y="6454"/>
                  <a:pt x="6246" y="6454"/>
                </a:cubicBezTo>
                <a:cubicBezTo>
                  <a:pt x="6211" y="6472"/>
                  <a:pt x="6246" y="6524"/>
                  <a:pt x="6246" y="6559"/>
                </a:cubicBezTo>
                <a:cubicBezTo>
                  <a:pt x="6246" y="6663"/>
                  <a:pt x="6263" y="6750"/>
                  <a:pt x="6229" y="6837"/>
                </a:cubicBezTo>
                <a:cubicBezTo>
                  <a:pt x="6194" y="6715"/>
                  <a:pt x="6211" y="6594"/>
                  <a:pt x="6176" y="6472"/>
                </a:cubicBezTo>
                <a:cubicBezTo>
                  <a:pt x="6142" y="6594"/>
                  <a:pt x="6176" y="6733"/>
                  <a:pt x="6107" y="6872"/>
                </a:cubicBezTo>
                <a:cubicBezTo>
                  <a:pt x="6089" y="6785"/>
                  <a:pt x="6124" y="6715"/>
                  <a:pt x="6089" y="6628"/>
                </a:cubicBezTo>
                <a:cubicBezTo>
                  <a:pt x="6072" y="6698"/>
                  <a:pt x="6055" y="6733"/>
                  <a:pt x="6037" y="6785"/>
                </a:cubicBezTo>
                <a:cubicBezTo>
                  <a:pt x="6037" y="6802"/>
                  <a:pt x="6037" y="6837"/>
                  <a:pt x="6002" y="6820"/>
                </a:cubicBezTo>
                <a:cubicBezTo>
                  <a:pt x="5968" y="6820"/>
                  <a:pt x="6002" y="6785"/>
                  <a:pt x="5985" y="6785"/>
                </a:cubicBezTo>
                <a:cubicBezTo>
                  <a:pt x="6002" y="6681"/>
                  <a:pt x="6020" y="6594"/>
                  <a:pt x="6037" y="6489"/>
                </a:cubicBezTo>
                <a:cubicBezTo>
                  <a:pt x="5985" y="6559"/>
                  <a:pt x="5968" y="6646"/>
                  <a:pt x="5950" y="6733"/>
                </a:cubicBezTo>
                <a:cubicBezTo>
                  <a:pt x="5915" y="6768"/>
                  <a:pt x="5915" y="6802"/>
                  <a:pt x="5881" y="6837"/>
                </a:cubicBezTo>
                <a:cubicBezTo>
                  <a:pt x="5863" y="6733"/>
                  <a:pt x="5933" y="6646"/>
                  <a:pt x="5933" y="6524"/>
                </a:cubicBezTo>
                <a:cubicBezTo>
                  <a:pt x="5846" y="6594"/>
                  <a:pt x="5863" y="6681"/>
                  <a:pt x="5811" y="6733"/>
                </a:cubicBezTo>
                <a:cubicBezTo>
                  <a:pt x="5776" y="6750"/>
                  <a:pt x="5794" y="6715"/>
                  <a:pt x="5794" y="6698"/>
                </a:cubicBezTo>
                <a:cubicBezTo>
                  <a:pt x="5828" y="6576"/>
                  <a:pt x="5881" y="6472"/>
                  <a:pt x="5915" y="6367"/>
                </a:cubicBezTo>
                <a:cubicBezTo>
                  <a:pt x="5846" y="6454"/>
                  <a:pt x="5794" y="6559"/>
                  <a:pt x="5759" y="6663"/>
                </a:cubicBezTo>
                <a:lnTo>
                  <a:pt x="5742" y="6681"/>
                </a:lnTo>
                <a:cubicBezTo>
                  <a:pt x="5707" y="6628"/>
                  <a:pt x="5707" y="6576"/>
                  <a:pt x="5672" y="6541"/>
                </a:cubicBezTo>
                <a:cubicBezTo>
                  <a:pt x="5672" y="6541"/>
                  <a:pt x="5672" y="6507"/>
                  <a:pt x="5689" y="6472"/>
                </a:cubicBezTo>
                <a:cubicBezTo>
                  <a:pt x="5759" y="6298"/>
                  <a:pt x="5898" y="6176"/>
                  <a:pt x="6037" y="6037"/>
                </a:cubicBezTo>
                <a:cubicBezTo>
                  <a:pt x="6055" y="6019"/>
                  <a:pt x="6072" y="5985"/>
                  <a:pt x="6089" y="5967"/>
                </a:cubicBezTo>
                <a:cubicBezTo>
                  <a:pt x="6107" y="5950"/>
                  <a:pt x="6124" y="5950"/>
                  <a:pt x="6107" y="5933"/>
                </a:cubicBezTo>
                <a:cubicBezTo>
                  <a:pt x="6089" y="5915"/>
                  <a:pt x="6089" y="5933"/>
                  <a:pt x="6072" y="5950"/>
                </a:cubicBezTo>
                <a:cubicBezTo>
                  <a:pt x="5898" y="6072"/>
                  <a:pt x="5794" y="6246"/>
                  <a:pt x="5672" y="6420"/>
                </a:cubicBezTo>
                <a:cubicBezTo>
                  <a:pt x="5637" y="6385"/>
                  <a:pt x="5707" y="6333"/>
                  <a:pt x="5637" y="6315"/>
                </a:cubicBezTo>
                <a:cubicBezTo>
                  <a:pt x="5637" y="6280"/>
                  <a:pt x="5637" y="6246"/>
                  <a:pt x="5655" y="6211"/>
                </a:cubicBezTo>
                <a:cubicBezTo>
                  <a:pt x="5689" y="6072"/>
                  <a:pt x="5759" y="5950"/>
                  <a:pt x="5846" y="5811"/>
                </a:cubicBezTo>
                <a:cubicBezTo>
                  <a:pt x="5881" y="5741"/>
                  <a:pt x="5933" y="5689"/>
                  <a:pt x="5985" y="5619"/>
                </a:cubicBezTo>
                <a:cubicBezTo>
                  <a:pt x="6020" y="5550"/>
                  <a:pt x="6072" y="5498"/>
                  <a:pt x="6124" y="5463"/>
                </a:cubicBezTo>
                <a:cubicBezTo>
                  <a:pt x="6159" y="5445"/>
                  <a:pt x="6176" y="5428"/>
                  <a:pt x="6176" y="5358"/>
                </a:cubicBezTo>
                <a:cubicBezTo>
                  <a:pt x="6020" y="5480"/>
                  <a:pt x="5915" y="5637"/>
                  <a:pt x="5811" y="5776"/>
                </a:cubicBezTo>
                <a:cubicBezTo>
                  <a:pt x="5794" y="5793"/>
                  <a:pt x="5794" y="5811"/>
                  <a:pt x="5776" y="5811"/>
                </a:cubicBezTo>
                <a:cubicBezTo>
                  <a:pt x="5759" y="5793"/>
                  <a:pt x="5776" y="5776"/>
                  <a:pt x="5776" y="5759"/>
                </a:cubicBezTo>
                <a:cubicBezTo>
                  <a:pt x="5811" y="5689"/>
                  <a:pt x="5846" y="5619"/>
                  <a:pt x="5863" y="5550"/>
                </a:cubicBezTo>
                <a:cubicBezTo>
                  <a:pt x="5881" y="5532"/>
                  <a:pt x="5898" y="5515"/>
                  <a:pt x="5881" y="5480"/>
                </a:cubicBezTo>
                <a:cubicBezTo>
                  <a:pt x="5776" y="5341"/>
                  <a:pt x="5707" y="5184"/>
                  <a:pt x="5602" y="5045"/>
                </a:cubicBezTo>
                <a:cubicBezTo>
                  <a:pt x="5585" y="5011"/>
                  <a:pt x="5568" y="4976"/>
                  <a:pt x="5533" y="4958"/>
                </a:cubicBezTo>
                <a:cubicBezTo>
                  <a:pt x="5533" y="5011"/>
                  <a:pt x="5550" y="5045"/>
                  <a:pt x="5585" y="5080"/>
                </a:cubicBezTo>
                <a:cubicBezTo>
                  <a:pt x="5602" y="5150"/>
                  <a:pt x="5637" y="5219"/>
                  <a:pt x="5672" y="5271"/>
                </a:cubicBezTo>
                <a:cubicBezTo>
                  <a:pt x="5707" y="5393"/>
                  <a:pt x="5776" y="5498"/>
                  <a:pt x="5759" y="5619"/>
                </a:cubicBezTo>
                <a:cubicBezTo>
                  <a:pt x="5672" y="5463"/>
                  <a:pt x="5620" y="5271"/>
                  <a:pt x="5515" y="5132"/>
                </a:cubicBezTo>
                <a:cubicBezTo>
                  <a:pt x="5533" y="5324"/>
                  <a:pt x="5672" y="5498"/>
                  <a:pt x="5707" y="5689"/>
                </a:cubicBezTo>
                <a:cubicBezTo>
                  <a:pt x="5637" y="5619"/>
                  <a:pt x="5602" y="5515"/>
                  <a:pt x="5568" y="5428"/>
                </a:cubicBezTo>
                <a:cubicBezTo>
                  <a:pt x="5515" y="5341"/>
                  <a:pt x="5481" y="5237"/>
                  <a:pt x="5394" y="5167"/>
                </a:cubicBezTo>
                <a:cubicBezTo>
                  <a:pt x="5411" y="5254"/>
                  <a:pt x="5446" y="5324"/>
                  <a:pt x="5481" y="5411"/>
                </a:cubicBezTo>
                <a:cubicBezTo>
                  <a:pt x="5533" y="5515"/>
                  <a:pt x="5585" y="5637"/>
                  <a:pt x="5620" y="5741"/>
                </a:cubicBezTo>
                <a:cubicBezTo>
                  <a:pt x="5637" y="5776"/>
                  <a:pt x="5672" y="5846"/>
                  <a:pt x="5585" y="5828"/>
                </a:cubicBezTo>
                <a:cubicBezTo>
                  <a:pt x="5498" y="5602"/>
                  <a:pt x="5411" y="5376"/>
                  <a:pt x="5254" y="5184"/>
                </a:cubicBezTo>
                <a:cubicBezTo>
                  <a:pt x="5307" y="5254"/>
                  <a:pt x="5341" y="5324"/>
                  <a:pt x="5376" y="5393"/>
                </a:cubicBezTo>
                <a:cubicBezTo>
                  <a:pt x="5428" y="5532"/>
                  <a:pt x="5498" y="5689"/>
                  <a:pt x="5550" y="5828"/>
                </a:cubicBezTo>
                <a:cubicBezTo>
                  <a:pt x="5550" y="5863"/>
                  <a:pt x="5568" y="5898"/>
                  <a:pt x="5568" y="5950"/>
                </a:cubicBezTo>
                <a:cubicBezTo>
                  <a:pt x="5498" y="5898"/>
                  <a:pt x="5481" y="5811"/>
                  <a:pt x="5446" y="5759"/>
                </a:cubicBezTo>
                <a:cubicBezTo>
                  <a:pt x="5411" y="5602"/>
                  <a:pt x="5324" y="5463"/>
                  <a:pt x="5254" y="5324"/>
                </a:cubicBezTo>
                <a:cubicBezTo>
                  <a:pt x="5254" y="5324"/>
                  <a:pt x="5254" y="5324"/>
                  <a:pt x="5237" y="5324"/>
                </a:cubicBezTo>
                <a:cubicBezTo>
                  <a:pt x="5307" y="5480"/>
                  <a:pt x="5359" y="5654"/>
                  <a:pt x="5428" y="5811"/>
                </a:cubicBezTo>
                <a:cubicBezTo>
                  <a:pt x="5428" y="5828"/>
                  <a:pt x="5428" y="5863"/>
                  <a:pt x="5446" y="5898"/>
                </a:cubicBezTo>
                <a:cubicBezTo>
                  <a:pt x="5463" y="5933"/>
                  <a:pt x="5481" y="5967"/>
                  <a:pt x="5463" y="6019"/>
                </a:cubicBezTo>
                <a:cubicBezTo>
                  <a:pt x="5463" y="6037"/>
                  <a:pt x="5446" y="6054"/>
                  <a:pt x="5428" y="6019"/>
                </a:cubicBezTo>
                <a:cubicBezTo>
                  <a:pt x="5359" y="5759"/>
                  <a:pt x="5254" y="5515"/>
                  <a:pt x="5080" y="5289"/>
                </a:cubicBezTo>
                <a:lnTo>
                  <a:pt x="5080" y="5289"/>
                </a:lnTo>
                <a:lnTo>
                  <a:pt x="5080" y="5289"/>
                </a:lnTo>
                <a:cubicBezTo>
                  <a:pt x="5098" y="5393"/>
                  <a:pt x="5167" y="5463"/>
                  <a:pt x="5202" y="5567"/>
                </a:cubicBezTo>
                <a:cubicBezTo>
                  <a:pt x="5272" y="5724"/>
                  <a:pt x="5359" y="5880"/>
                  <a:pt x="5376" y="6072"/>
                </a:cubicBezTo>
                <a:cubicBezTo>
                  <a:pt x="5376" y="6089"/>
                  <a:pt x="5394" y="6124"/>
                  <a:pt x="5359" y="6159"/>
                </a:cubicBezTo>
                <a:cubicBezTo>
                  <a:pt x="5289" y="5950"/>
                  <a:pt x="5237" y="5759"/>
                  <a:pt x="5098" y="5585"/>
                </a:cubicBezTo>
                <a:cubicBezTo>
                  <a:pt x="5098" y="5672"/>
                  <a:pt x="5150" y="5759"/>
                  <a:pt x="5185" y="5828"/>
                </a:cubicBezTo>
                <a:cubicBezTo>
                  <a:pt x="5220" y="5933"/>
                  <a:pt x="5272" y="6019"/>
                  <a:pt x="5307" y="6124"/>
                </a:cubicBezTo>
                <a:cubicBezTo>
                  <a:pt x="5307" y="6141"/>
                  <a:pt x="5359" y="6193"/>
                  <a:pt x="5289" y="6211"/>
                </a:cubicBezTo>
                <a:lnTo>
                  <a:pt x="5202" y="6037"/>
                </a:lnTo>
                <a:cubicBezTo>
                  <a:pt x="5167" y="5950"/>
                  <a:pt x="5133" y="5846"/>
                  <a:pt x="5098" y="5759"/>
                </a:cubicBezTo>
                <a:cubicBezTo>
                  <a:pt x="5080" y="5759"/>
                  <a:pt x="5080" y="5759"/>
                  <a:pt x="5063" y="5759"/>
                </a:cubicBezTo>
                <a:cubicBezTo>
                  <a:pt x="5080" y="5880"/>
                  <a:pt x="5133" y="5985"/>
                  <a:pt x="5185" y="6089"/>
                </a:cubicBezTo>
                <a:cubicBezTo>
                  <a:pt x="5202" y="6193"/>
                  <a:pt x="5254" y="6280"/>
                  <a:pt x="5254" y="6385"/>
                </a:cubicBezTo>
                <a:cubicBezTo>
                  <a:pt x="5272" y="6402"/>
                  <a:pt x="5289" y="6437"/>
                  <a:pt x="5272" y="6454"/>
                </a:cubicBezTo>
                <a:cubicBezTo>
                  <a:pt x="5237" y="6472"/>
                  <a:pt x="5220" y="6420"/>
                  <a:pt x="5202" y="6402"/>
                </a:cubicBezTo>
                <a:cubicBezTo>
                  <a:pt x="5202" y="6385"/>
                  <a:pt x="5185" y="6367"/>
                  <a:pt x="5185" y="6350"/>
                </a:cubicBezTo>
                <a:cubicBezTo>
                  <a:pt x="5150" y="6141"/>
                  <a:pt x="5046" y="5933"/>
                  <a:pt x="4941" y="5741"/>
                </a:cubicBezTo>
                <a:cubicBezTo>
                  <a:pt x="4924" y="5724"/>
                  <a:pt x="4907" y="5689"/>
                  <a:pt x="4872" y="5689"/>
                </a:cubicBezTo>
                <a:cubicBezTo>
                  <a:pt x="4941" y="5950"/>
                  <a:pt x="5098" y="6193"/>
                  <a:pt x="5098" y="6489"/>
                </a:cubicBezTo>
                <a:cubicBezTo>
                  <a:pt x="5063" y="6454"/>
                  <a:pt x="5046" y="6420"/>
                  <a:pt x="5028" y="6402"/>
                </a:cubicBezTo>
                <a:cubicBezTo>
                  <a:pt x="5011" y="6228"/>
                  <a:pt x="4941" y="6072"/>
                  <a:pt x="4854" y="5915"/>
                </a:cubicBezTo>
                <a:cubicBezTo>
                  <a:pt x="4907" y="6106"/>
                  <a:pt x="4976" y="6315"/>
                  <a:pt x="4993" y="6524"/>
                </a:cubicBezTo>
                <a:cubicBezTo>
                  <a:pt x="4941" y="6507"/>
                  <a:pt x="4959" y="6489"/>
                  <a:pt x="4941" y="6454"/>
                </a:cubicBezTo>
                <a:cubicBezTo>
                  <a:pt x="4941" y="6367"/>
                  <a:pt x="4889" y="6280"/>
                  <a:pt x="4872" y="6193"/>
                </a:cubicBezTo>
                <a:cubicBezTo>
                  <a:pt x="4837" y="6089"/>
                  <a:pt x="4802" y="6002"/>
                  <a:pt x="4750" y="5898"/>
                </a:cubicBezTo>
                <a:cubicBezTo>
                  <a:pt x="4733" y="5898"/>
                  <a:pt x="4733" y="5915"/>
                  <a:pt x="4715" y="5915"/>
                </a:cubicBezTo>
                <a:cubicBezTo>
                  <a:pt x="4767" y="6019"/>
                  <a:pt x="4802" y="6124"/>
                  <a:pt x="4837" y="6228"/>
                </a:cubicBezTo>
                <a:cubicBezTo>
                  <a:pt x="4854" y="6367"/>
                  <a:pt x="4924" y="6507"/>
                  <a:pt x="4889" y="6646"/>
                </a:cubicBezTo>
                <a:cubicBezTo>
                  <a:pt x="4837" y="6524"/>
                  <a:pt x="4802" y="6385"/>
                  <a:pt x="4767" y="6263"/>
                </a:cubicBezTo>
                <a:cubicBezTo>
                  <a:pt x="4733" y="6106"/>
                  <a:pt x="4663" y="5985"/>
                  <a:pt x="4576" y="5950"/>
                </a:cubicBezTo>
                <a:cubicBezTo>
                  <a:pt x="4628" y="6089"/>
                  <a:pt x="4663" y="6211"/>
                  <a:pt x="4698" y="6333"/>
                </a:cubicBezTo>
                <a:cubicBezTo>
                  <a:pt x="4733" y="6472"/>
                  <a:pt x="4767" y="6594"/>
                  <a:pt x="4750" y="6750"/>
                </a:cubicBezTo>
                <a:cubicBezTo>
                  <a:pt x="4680" y="6611"/>
                  <a:pt x="4680" y="6472"/>
                  <a:pt x="4611" y="6350"/>
                </a:cubicBezTo>
                <a:cubicBezTo>
                  <a:pt x="4611" y="6524"/>
                  <a:pt x="4663" y="6698"/>
                  <a:pt x="4628" y="6889"/>
                </a:cubicBezTo>
                <a:cubicBezTo>
                  <a:pt x="4593" y="6785"/>
                  <a:pt x="4593" y="6663"/>
                  <a:pt x="4559" y="6559"/>
                </a:cubicBezTo>
                <a:cubicBezTo>
                  <a:pt x="4559" y="6454"/>
                  <a:pt x="4506" y="6350"/>
                  <a:pt x="4454" y="6246"/>
                </a:cubicBezTo>
                <a:cubicBezTo>
                  <a:pt x="4489" y="6367"/>
                  <a:pt x="4506" y="6489"/>
                  <a:pt x="4541" y="6611"/>
                </a:cubicBezTo>
                <a:cubicBezTo>
                  <a:pt x="4541" y="6733"/>
                  <a:pt x="4559" y="6854"/>
                  <a:pt x="4541" y="6976"/>
                </a:cubicBezTo>
                <a:cubicBezTo>
                  <a:pt x="4472" y="6785"/>
                  <a:pt x="4472" y="6576"/>
                  <a:pt x="4402" y="6402"/>
                </a:cubicBezTo>
                <a:cubicBezTo>
                  <a:pt x="4402" y="6315"/>
                  <a:pt x="4367" y="6263"/>
                  <a:pt x="4332" y="6211"/>
                </a:cubicBezTo>
                <a:cubicBezTo>
                  <a:pt x="4332" y="6298"/>
                  <a:pt x="4350" y="6367"/>
                  <a:pt x="4367" y="6437"/>
                </a:cubicBezTo>
                <a:cubicBezTo>
                  <a:pt x="4385" y="6489"/>
                  <a:pt x="4385" y="6524"/>
                  <a:pt x="4385" y="6576"/>
                </a:cubicBezTo>
                <a:cubicBezTo>
                  <a:pt x="4419" y="6715"/>
                  <a:pt x="4419" y="6854"/>
                  <a:pt x="4402" y="7011"/>
                </a:cubicBezTo>
                <a:cubicBezTo>
                  <a:pt x="4402" y="7028"/>
                  <a:pt x="4419" y="7063"/>
                  <a:pt x="4367" y="7046"/>
                </a:cubicBezTo>
                <a:cubicBezTo>
                  <a:pt x="4332" y="6837"/>
                  <a:pt x="4350" y="6628"/>
                  <a:pt x="4280" y="6420"/>
                </a:cubicBezTo>
                <a:lnTo>
                  <a:pt x="4298" y="7028"/>
                </a:lnTo>
                <a:cubicBezTo>
                  <a:pt x="4298" y="7063"/>
                  <a:pt x="4280" y="7046"/>
                  <a:pt x="4280" y="7028"/>
                </a:cubicBezTo>
                <a:cubicBezTo>
                  <a:pt x="4280" y="6994"/>
                  <a:pt x="4280" y="6976"/>
                  <a:pt x="4263" y="6941"/>
                </a:cubicBezTo>
                <a:cubicBezTo>
                  <a:pt x="4263" y="6785"/>
                  <a:pt x="4245" y="6646"/>
                  <a:pt x="4211" y="6489"/>
                </a:cubicBezTo>
                <a:cubicBezTo>
                  <a:pt x="4193" y="6681"/>
                  <a:pt x="4211" y="6872"/>
                  <a:pt x="4211" y="7063"/>
                </a:cubicBezTo>
                <a:cubicBezTo>
                  <a:pt x="4211" y="7098"/>
                  <a:pt x="4211" y="7168"/>
                  <a:pt x="4176" y="7202"/>
                </a:cubicBezTo>
                <a:cubicBezTo>
                  <a:pt x="4141" y="7168"/>
                  <a:pt x="4158" y="7150"/>
                  <a:pt x="4158" y="7115"/>
                </a:cubicBezTo>
                <a:cubicBezTo>
                  <a:pt x="4176" y="6976"/>
                  <a:pt x="4158" y="6837"/>
                  <a:pt x="4158" y="6681"/>
                </a:cubicBezTo>
                <a:cubicBezTo>
                  <a:pt x="4141" y="6802"/>
                  <a:pt x="4124" y="6924"/>
                  <a:pt x="4124" y="7046"/>
                </a:cubicBezTo>
                <a:cubicBezTo>
                  <a:pt x="4106" y="7115"/>
                  <a:pt x="4089" y="7168"/>
                  <a:pt x="4072" y="7237"/>
                </a:cubicBezTo>
                <a:cubicBezTo>
                  <a:pt x="4054" y="7185"/>
                  <a:pt x="4054" y="7133"/>
                  <a:pt x="4054" y="7081"/>
                </a:cubicBezTo>
                <a:cubicBezTo>
                  <a:pt x="4089" y="6994"/>
                  <a:pt x="4072" y="6907"/>
                  <a:pt x="4089" y="6820"/>
                </a:cubicBezTo>
                <a:cubicBezTo>
                  <a:pt x="4054" y="6907"/>
                  <a:pt x="4019" y="6994"/>
                  <a:pt x="4019" y="7081"/>
                </a:cubicBezTo>
                <a:cubicBezTo>
                  <a:pt x="4019" y="7115"/>
                  <a:pt x="4002" y="7150"/>
                  <a:pt x="3985" y="7185"/>
                </a:cubicBezTo>
                <a:cubicBezTo>
                  <a:pt x="3950" y="7168"/>
                  <a:pt x="4002" y="7115"/>
                  <a:pt x="3950" y="7115"/>
                </a:cubicBezTo>
                <a:cubicBezTo>
                  <a:pt x="3915" y="7098"/>
                  <a:pt x="3932" y="7150"/>
                  <a:pt x="3898" y="7185"/>
                </a:cubicBezTo>
                <a:cubicBezTo>
                  <a:pt x="3898" y="7185"/>
                  <a:pt x="3898" y="7185"/>
                  <a:pt x="3898" y="7185"/>
                </a:cubicBezTo>
                <a:cubicBezTo>
                  <a:pt x="3863" y="7133"/>
                  <a:pt x="3898" y="7098"/>
                  <a:pt x="3915" y="7063"/>
                </a:cubicBezTo>
                <a:cubicBezTo>
                  <a:pt x="3932" y="6994"/>
                  <a:pt x="3967" y="6907"/>
                  <a:pt x="3985" y="6837"/>
                </a:cubicBezTo>
                <a:cubicBezTo>
                  <a:pt x="3932" y="6872"/>
                  <a:pt x="3898" y="6924"/>
                  <a:pt x="3880" y="6976"/>
                </a:cubicBezTo>
                <a:cubicBezTo>
                  <a:pt x="3863" y="7028"/>
                  <a:pt x="3863" y="7081"/>
                  <a:pt x="3845" y="7115"/>
                </a:cubicBezTo>
                <a:cubicBezTo>
                  <a:pt x="3845" y="7133"/>
                  <a:pt x="3828" y="7150"/>
                  <a:pt x="3845" y="7150"/>
                </a:cubicBezTo>
                <a:cubicBezTo>
                  <a:pt x="3845" y="7150"/>
                  <a:pt x="3863" y="7150"/>
                  <a:pt x="3863" y="7150"/>
                </a:cubicBezTo>
                <a:cubicBezTo>
                  <a:pt x="3863" y="7150"/>
                  <a:pt x="3863" y="7150"/>
                  <a:pt x="3863" y="7150"/>
                </a:cubicBezTo>
                <a:cubicBezTo>
                  <a:pt x="3863" y="7133"/>
                  <a:pt x="3880" y="7133"/>
                  <a:pt x="3863" y="7133"/>
                </a:cubicBezTo>
                <a:cubicBezTo>
                  <a:pt x="3776" y="7133"/>
                  <a:pt x="3811" y="7098"/>
                  <a:pt x="3811" y="7046"/>
                </a:cubicBezTo>
                <a:cubicBezTo>
                  <a:pt x="3828" y="6994"/>
                  <a:pt x="3863" y="6941"/>
                  <a:pt x="3845" y="6889"/>
                </a:cubicBezTo>
                <a:cubicBezTo>
                  <a:pt x="3845" y="6837"/>
                  <a:pt x="3845" y="6785"/>
                  <a:pt x="3863" y="6750"/>
                </a:cubicBezTo>
                <a:cubicBezTo>
                  <a:pt x="3898" y="6698"/>
                  <a:pt x="3915" y="6646"/>
                  <a:pt x="3932" y="6594"/>
                </a:cubicBezTo>
                <a:cubicBezTo>
                  <a:pt x="3985" y="6524"/>
                  <a:pt x="4019" y="6454"/>
                  <a:pt x="4072" y="6402"/>
                </a:cubicBezTo>
                <a:cubicBezTo>
                  <a:pt x="3967" y="6420"/>
                  <a:pt x="3950" y="6507"/>
                  <a:pt x="3915" y="6576"/>
                </a:cubicBezTo>
                <a:cubicBezTo>
                  <a:pt x="3898" y="6594"/>
                  <a:pt x="3880" y="6628"/>
                  <a:pt x="3845" y="6628"/>
                </a:cubicBezTo>
                <a:cubicBezTo>
                  <a:pt x="3845" y="6541"/>
                  <a:pt x="3898" y="6489"/>
                  <a:pt x="3932" y="6420"/>
                </a:cubicBezTo>
                <a:cubicBezTo>
                  <a:pt x="4037" y="6211"/>
                  <a:pt x="4124" y="6002"/>
                  <a:pt x="4263" y="5793"/>
                </a:cubicBezTo>
                <a:cubicBezTo>
                  <a:pt x="4402" y="5602"/>
                  <a:pt x="4593" y="5463"/>
                  <a:pt x="4750" y="5271"/>
                </a:cubicBezTo>
                <a:cubicBezTo>
                  <a:pt x="4976" y="5028"/>
                  <a:pt x="5289" y="4941"/>
                  <a:pt x="5568" y="4784"/>
                </a:cubicBezTo>
                <a:cubicBezTo>
                  <a:pt x="5707" y="4697"/>
                  <a:pt x="5863" y="4663"/>
                  <a:pt x="6002" y="4593"/>
                </a:cubicBezTo>
                <a:cubicBezTo>
                  <a:pt x="6124" y="4523"/>
                  <a:pt x="6246" y="4436"/>
                  <a:pt x="6368" y="4402"/>
                </a:cubicBezTo>
                <a:cubicBezTo>
                  <a:pt x="6472" y="4367"/>
                  <a:pt x="6559" y="4332"/>
                  <a:pt x="6663" y="4297"/>
                </a:cubicBezTo>
                <a:cubicBezTo>
                  <a:pt x="6716" y="4280"/>
                  <a:pt x="6803" y="4263"/>
                  <a:pt x="6785" y="4176"/>
                </a:cubicBezTo>
                <a:cubicBezTo>
                  <a:pt x="6768" y="4141"/>
                  <a:pt x="6803" y="4106"/>
                  <a:pt x="6837" y="4071"/>
                </a:cubicBezTo>
                <a:cubicBezTo>
                  <a:pt x="6855" y="4054"/>
                  <a:pt x="6890" y="4036"/>
                  <a:pt x="6907" y="4002"/>
                </a:cubicBezTo>
                <a:cubicBezTo>
                  <a:pt x="6942" y="3967"/>
                  <a:pt x="6942" y="3915"/>
                  <a:pt x="6907" y="3862"/>
                </a:cubicBezTo>
                <a:cubicBezTo>
                  <a:pt x="6872" y="3828"/>
                  <a:pt x="6837" y="3793"/>
                  <a:pt x="6785" y="3845"/>
                </a:cubicBezTo>
                <a:cubicBezTo>
                  <a:pt x="6733" y="3793"/>
                  <a:pt x="6698" y="3845"/>
                  <a:pt x="6681" y="3880"/>
                </a:cubicBezTo>
                <a:cubicBezTo>
                  <a:pt x="6681" y="3880"/>
                  <a:pt x="6681" y="3880"/>
                  <a:pt x="6663" y="3880"/>
                </a:cubicBezTo>
                <a:cubicBezTo>
                  <a:pt x="6629" y="3828"/>
                  <a:pt x="6629" y="3897"/>
                  <a:pt x="6611" y="3915"/>
                </a:cubicBezTo>
                <a:cubicBezTo>
                  <a:pt x="6594" y="3932"/>
                  <a:pt x="6611" y="3967"/>
                  <a:pt x="6576" y="3984"/>
                </a:cubicBezTo>
                <a:cubicBezTo>
                  <a:pt x="6542" y="3915"/>
                  <a:pt x="6559" y="3845"/>
                  <a:pt x="6576" y="3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6"/>
          <p:cNvGrpSpPr/>
          <p:nvPr/>
        </p:nvGrpSpPr>
        <p:grpSpPr>
          <a:xfrm rot="1278488">
            <a:off x="8554806" y="3048374"/>
            <a:ext cx="932076" cy="1506819"/>
            <a:chOff x="7729647" y="2407721"/>
            <a:chExt cx="1207060" cy="1951365"/>
          </a:xfrm>
        </p:grpSpPr>
        <p:sp>
          <p:nvSpPr>
            <p:cNvPr id="500" name="Google Shape;500;p6"/>
            <p:cNvSpPr/>
            <p:nvPr/>
          </p:nvSpPr>
          <p:spPr>
            <a:xfrm>
              <a:off x="7729647" y="2407721"/>
              <a:ext cx="1207060" cy="1951365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7729647" y="2457609"/>
              <a:ext cx="965648" cy="1859503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6"/>
          <p:cNvGrpSpPr/>
          <p:nvPr/>
        </p:nvGrpSpPr>
        <p:grpSpPr>
          <a:xfrm>
            <a:off x="-723550" y="3329344"/>
            <a:ext cx="1307810" cy="1455154"/>
            <a:chOff x="-470950" y="3294594"/>
            <a:chExt cx="1307810" cy="1455154"/>
          </a:xfrm>
        </p:grpSpPr>
        <p:grpSp>
          <p:nvGrpSpPr>
            <p:cNvPr id="503" name="Google Shape;503;p6"/>
            <p:cNvGrpSpPr/>
            <p:nvPr/>
          </p:nvGrpSpPr>
          <p:grpSpPr>
            <a:xfrm rot="-4952350">
              <a:off x="-197433" y="3667929"/>
              <a:ext cx="1291940" cy="614092"/>
              <a:chOff x="4636500" y="1196175"/>
              <a:chExt cx="413600" cy="196600"/>
            </a:xfrm>
          </p:grpSpPr>
          <p:sp>
            <p:nvSpPr>
              <p:cNvPr id="504" name="Google Shape;504;p6"/>
              <p:cNvSpPr/>
              <p:nvPr/>
            </p:nvSpPr>
            <p:spPr>
              <a:xfrm>
                <a:off x="4636500" y="1231425"/>
                <a:ext cx="4088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4641275" y="1196175"/>
                <a:ext cx="408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4636950" y="1227075"/>
                <a:ext cx="41315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6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508" name="Google Shape;508;p6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9" name="Google Shape;509;p6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510" name="Google Shape;510;p6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6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6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6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6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6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6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6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18" name="Google Shape;518;p6"/>
          <p:cNvGrpSpPr/>
          <p:nvPr/>
        </p:nvGrpSpPr>
        <p:grpSpPr>
          <a:xfrm>
            <a:off x="6099223" y="-355547"/>
            <a:ext cx="3631675" cy="1088066"/>
            <a:chOff x="5442800" y="1573675"/>
            <a:chExt cx="1017675" cy="304900"/>
          </a:xfrm>
        </p:grpSpPr>
        <p:sp>
          <p:nvSpPr>
            <p:cNvPr id="519" name="Google Shape;519;p6"/>
            <p:cNvSpPr/>
            <p:nvPr/>
          </p:nvSpPr>
          <p:spPr>
            <a:xfrm>
              <a:off x="5987725" y="1610200"/>
              <a:ext cx="8275" cy="3075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0" y="123"/>
                  </a:moveTo>
                  <a:cubicBezTo>
                    <a:pt x="122" y="105"/>
                    <a:pt x="226" y="70"/>
                    <a:pt x="331" y="1"/>
                  </a:cubicBezTo>
                  <a:lnTo>
                    <a:pt x="331" y="1"/>
                  </a:lnTo>
                  <a:cubicBezTo>
                    <a:pt x="209" y="36"/>
                    <a:pt x="105" y="70"/>
                    <a:pt x="0" y="123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6011650" y="1647175"/>
              <a:ext cx="2625" cy="900"/>
            </a:xfrm>
            <a:custGeom>
              <a:avLst/>
              <a:gdLst/>
              <a:ahLst/>
              <a:cxnLst/>
              <a:rect l="l" t="t" r="r" b="b"/>
              <a:pathLst>
                <a:path w="105" h="36" extrusionOk="0">
                  <a:moveTo>
                    <a:pt x="0" y="35"/>
                  </a:moveTo>
                  <a:cubicBezTo>
                    <a:pt x="35" y="18"/>
                    <a:pt x="70" y="0"/>
                    <a:pt x="104" y="0"/>
                  </a:cubicBezTo>
                  <a:lnTo>
                    <a:pt x="104" y="0"/>
                  </a:lnTo>
                  <a:cubicBezTo>
                    <a:pt x="70" y="0"/>
                    <a:pt x="35" y="18"/>
                    <a:pt x="0" y="35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5757650" y="1603250"/>
              <a:ext cx="570625" cy="239225"/>
            </a:xfrm>
            <a:custGeom>
              <a:avLst/>
              <a:gdLst/>
              <a:ahLst/>
              <a:cxnLst/>
              <a:rect l="l" t="t" r="r" b="b"/>
              <a:pathLst>
                <a:path w="22825" h="9569" extrusionOk="0">
                  <a:moveTo>
                    <a:pt x="6524" y="140"/>
                  </a:moveTo>
                  <a:cubicBezTo>
                    <a:pt x="4472" y="296"/>
                    <a:pt x="2436" y="453"/>
                    <a:pt x="384" y="609"/>
                  </a:cubicBezTo>
                  <a:lnTo>
                    <a:pt x="384" y="609"/>
                  </a:lnTo>
                  <a:cubicBezTo>
                    <a:pt x="262" y="714"/>
                    <a:pt x="140" y="818"/>
                    <a:pt x="1" y="922"/>
                  </a:cubicBezTo>
                  <a:lnTo>
                    <a:pt x="1" y="922"/>
                  </a:lnTo>
                  <a:cubicBezTo>
                    <a:pt x="749" y="1114"/>
                    <a:pt x="1480" y="1009"/>
                    <a:pt x="2210" y="922"/>
                  </a:cubicBezTo>
                  <a:lnTo>
                    <a:pt x="2210" y="922"/>
                  </a:lnTo>
                  <a:cubicBezTo>
                    <a:pt x="2019" y="1114"/>
                    <a:pt x="1758" y="1288"/>
                    <a:pt x="1566" y="1479"/>
                  </a:cubicBezTo>
                  <a:lnTo>
                    <a:pt x="1566" y="1479"/>
                  </a:lnTo>
                  <a:cubicBezTo>
                    <a:pt x="1880" y="1636"/>
                    <a:pt x="2158" y="1549"/>
                    <a:pt x="2436" y="1462"/>
                  </a:cubicBezTo>
                  <a:lnTo>
                    <a:pt x="2436" y="1462"/>
                  </a:lnTo>
                  <a:cubicBezTo>
                    <a:pt x="2645" y="1410"/>
                    <a:pt x="2836" y="1340"/>
                    <a:pt x="3028" y="1375"/>
                  </a:cubicBezTo>
                  <a:lnTo>
                    <a:pt x="3028" y="1375"/>
                  </a:lnTo>
                  <a:cubicBezTo>
                    <a:pt x="2854" y="1566"/>
                    <a:pt x="2384" y="1844"/>
                    <a:pt x="2662" y="2018"/>
                  </a:cubicBezTo>
                  <a:lnTo>
                    <a:pt x="2662" y="2018"/>
                  </a:lnTo>
                  <a:cubicBezTo>
                    <a:pt x="3028" y="2488"/>
                    <a:pt x="3758" y="2123"/>
                    <a:pt x="4315" y="2123"/>
                  </a:cubicBezTo>
                  <a:lnTo>
                    <a:pt x="4315" y="2123"/>
                  </a:lnTo>
                  <a:cubicBezTo>
                    <a:pt x="3898" y="2540"/>
                    <a:pt x="3323" y="2958"/>
                    <a:pt x="3063" y="3497"/>
                  </a:cubicBezTo>
                  <a:lnTo>
                    <a:pt x="3063" y="3497"/>
                  </a:lnTo>
                  <a:cubicBezTo>
                    <a:pt x="3063" y="3514"/>
                    <a:pt x="3898" y="3427"/>
                    <a:pt x="4002" y="3393"/>
                  </a:cubicBezTo>
                  <a:lnTo>
                    <a:pt x="4002" y="3393"/>
                  </a:lnTo>
                  <a:cubicBezTo>
                    <a:pt x="3776" y="3462"/>
                    <a:pt x="3393" y="3567"/>
                    <a:pt x="3393" y="3862"/>
                  </a:cubicBezTo>
                  <a:lnTo>
                    <a:pt x="3393" y="3862"/>
                  </a:lnTo>
                  <a:cubicBezTo>
                    <a:pt x="3393" y="4088"/>
                    <a:pt x="3602" y="4262"/>
                    <a:pt x="3811" y="4332"/>
                  </a:cubicBezTo>
                  <a:lnTo>
                    <a:pt x="3811" y="4332"/>
                  </a:lnTo>
                  <a:cubicBezTo>
                    <a:pt x="4019" y="4384"/>
                    <a:pt x="4263" y="4349"/>
                    <a:pt x="4472" y="4315"/>
                  </a:cubicBezTo>
                  <a:lnTo>
                    <a:pt x="4472" y="4315"/>
                  </a:lnTo>
                  <a:cubicBezTo>
                    <a:pt x="4332" y="4384"/>
                    <a:pt x="4176" y="4454"/>
                    <a:pt x="4089" y="4576"/>
                  </a:cubicBezTo>
                  <a:lnTo>
                    <a:pt x="4089" y="4576"/>
                  </a:lnTo>
                  <a:cubicBezTo>
                    <a:pt x="4002" y="4697"/>
                    <a:pt x="4002" y="4923"/>
                    <a:pt x="4141" y="4993"/>
                  </a:cubicBezTo>
                  <a:lnTo>
                    <a:pt x="4141" y="4993"/>
                  </a:lnTo>
                  <a:cubicBezTo>
                    <a:pt x="4211" y="5010"/>
                    <a:pt x="4280" y="5010"/>
                    <a:pt x="4332" y="5010"/>
                  </a:cubicBezTo>
                  <a:lnTo>
                    <a:pt x="4332" y="5010"/>
                  </a:lnTo>
                  <a:cubicBezTo>
                    <a:pt x="4541" y="5010"/>
                    <a:pt x="4750" y="5010"/>
                    <a:pt x="4941" y="5010"/>
                  </a:cubicBezTo>
                  <a:lnTo>
                    <a:pt x="4941" y="5010"/>
                  </a:lnTo>
                  <a:cubicBezTo>
                    <a:pt x="4541" y="5237"/>
                    <a:pt x="4193" y="5550"/>
                    <a:pt x="3898" y="5932"/>
                  </a:cubicBezTo>
                  <a:lnTo>
                    <a:pt x="3898" y="5932"/>
                  </a:lnTo>
                  <a:cubicBezTo>
                    <a:pt x="3811" y="6037"/>
                    <a:pt x="3741" y="6193"/>
                    <a:pt x="3811" y="6315"/>
                  </a:cubicBezTo>
                  <a:lnTo>
                    <a:pt x="3811" y="6315"/>
                  </a:lnTo>
                  <a:cubicBezTo>
                    <a:pt x="3863" y="6385"/>
                    <a:pt x="3967" y="6402"/>
                    <a:pt x="4071" y="6420"/>
                  </a:cubicBezTo>
                  <a:lnTo>
                    <a:pt x="4071" y="6420"/>
                  </a:lnTo>
                  <a:cubicBezTo>
                    <a:pt x="4506" y="6454"/>
                    <a:pt x="4976" y="6333"/>
                    <a:pt x="5341" y="6089"/>
                  </a:cubicBezTo>
                  <a:lnTo>
                    <a:pt x="5341" y="6089"/>
                  </a:lnTo>
                  <a:cubicBezTo>
                    <a:pt x="5220" y="6193"/>
                    <a:pt x="5115" y="6350"/>
                    <a:pt x="5098" y="6524"/>
                  </a:cubicBezTo>
                  <a:lnTo>
                    <a:pt x="5098" y="6524"/>
                  </a:lnTo>
                  <a:cubicBezTo>
                    <a:pt x="5637" y="6507"/>
                    <a:pt x="6176" y="6350"/>
                    <a:pt x="6646" y="6089"/>
                  </a:cubicBezTo>
                  <a:lnTo>
                    <a:pt x="6646" y="6089"/>
                  </a:lnTo>
                  <a:cubicBezTo>
                    <a:pt x="6542" y="6193"/>
                    <a:pt x="6611" y="6385"/>
                    <a:pt x="6733" y="6472"/>
                  </a:cubicBezTo>
                  <a:lnTo>
                    <a:pt x="6733" y="6472"/>
                  </a:lnTo>
                  <a:cubicBezTo>
                    <a:pt x="6872" y="6559"/>
                    <a:pt x="7029" y="6541"/>
                    <a:pt x="7185" y="6524"/>
                  </a:cubicBezTo>
                  <a:lnTo>
                    <a:pt x="7185" y="6524"/>
                  </a:lnTo>
                  <a:cubicBezTo>
                    <a:pt x="7481" y="6489"/>
                    <a:pt x="7759" y="6402"/>
                    <a:pt x="8038" y="6280"/>
                  </a:cubicBezTo>
                  <a:lnTo>
                    <a:pt x="8038" y="6280"/>
                  </a:lnTo>
                  <a:cubicBezTo>
                    <a:pt x="7846" y="6402"/>
                    <a:pt x="7725" y="6611"/>
                    <a:pt x="7725" y="6820"/>
                  </a:cubicBezTo>
                  <a:lnTo>
                    <a:pt x="7725" y="6820"/>
                  </a:lnTo>
                  <a:cubicBezTo>
                    <a:pt x="8299" y="6907"/>
                    <a:pt x="8855" y="6628"/>
                    <a:pt x="9377" y="6367"/>
                  </a:cubicBezTo>
                  <a:lnTo>
                    <a:pt x="9377" y="6367"/>
                  </a:lnTo>
                  <a:cubicBezTo>
                    <a:pt x="9342" y="6472"/>
                    <a:pt x="9308" y="6593"/>
                    <a:pt x="9290" y="6715"/>
                  </a:cubicBezTo>
                  <a:lnTo>
                    <a:pt x="9290" y="6715"/>
                  </a:lnTo>
                  <a:cubicBezTo>
                    <a:pt x="9829" y="6767"/>
                    <a:pt x="10386" y="6680"/>
                    <a:pt x="10891" y="6472"/>
                  </a:cubicBezTo>
                  <a:lnTo>
                    <a:pt x="10891" y="6472"/>
                  </a:lnTo>
                  <a:cubicBezTo>
                    <a:pt x="10317" y="6907"/>
                    <a:pt x="9725" y="7359"/>
                    <a:pt x="9429" y="8003"/>
                  </a:cubicBezTo>
                  <a:lnTo>
                    <a:pt x="9429" y="8003"/>
                  </a:lnTo>
                  <a:cubicBezTo>
                    <a:pt x="10143" y="7742"/>
                    <a:pt x="10838" y="7428"/>
                    <a:pt x="11499" y="7046"/>
                  </a:cubicBezTo>
                  <a:lnTo>
                    <a:pt x="11499" y="7046"/>
                  </a:lnTo>
                  <a:cubicBezTo>
                    <a:pt x="11291" y="7202"/>
                    <a:pt x="11169" y="7463"/>
                    <a:pt x="11186" y="7707"/>
                  </a:cubicBezTo>
                  <a:lnTo>
                    <a:pt x="11186" y="7707"/>
                  </a:lnTo>
                  <a:cubicBezTo>
                    <a:pt x="11743" y="7655"/>
                    <a:pt x="12282" y="7428"/>
                    <a:pt x="12700" y="7063"/>
                  </a:cubicBezTo>
                  <a:lnTo>
                    <a:pt x="12700" y="7063"/>
                  </a:lnTo>
                  <a:cubicBezTo>
                    <a:pt x="12613" y="7342"/>
                    <a:pt x="12909" y="7620"/>
                    <a:pt x="13204" y="7637"/>
                  </a:cubicBezTo>
                  <a:lnTo>
                    <a:pt x="13204" y="7637"/>
                  </a:lnTo>
                  <a:cubicBezTo>
                    <a:pt x="13483" y="7655"/>
                    <a:pt x="13761" y="7498"/>
                    <a:pt x="14022" y="7359"/>
                  </a:cubicBezTo>
                  <a:lnTo>
                    <a:pt x="14022" y="7359"/>
                  </a:lnTo>
                  <a:cubicBezTo>
                    <a:pt x="13483" y="7724"/>
                    <a:pt x="13117" y="8316"/>
                    <a:pt x="13048" y="8959"/>
                  </a:cubicBezTo>
                  <a:lnTo>
                    <a:pt x="13048" y="8959"/>
                  </a:lnTo>
                  <a:cubicBezTo>
                    <a:pt x="13744" y="8890"/>
                    <a:pt x="14422" y="8629"/>
                    <a:pt x="14979" y="8211"/>
                  </a:cubicBezTo>
                  <a:lnTo>
                    <a:pt x="14979" y="8211"/>
                  </a:lnTo>
                  <a:cubicBezTo>
                    <a:pt x="14770" y="8507"/>
                    <a:pt x="14544" y="8820"/>
                    <a:pt x="14318" y="9116"/>
                  </a:cubicBezTo>
                  <a:lnTo>
                    <a:pt x="14318" y="9116"/>
                  </a:lnTo>
                  <a:cubicBezTo>
                    <a:pt x="14265" y="9185"/>
                    <a:pt x="14213" y="9272"/>
                    <a:pt x="14231" y="9359"/>
                  </a:cubicBezTo>
                  <a:lnTo>
                    <a:pt x="14231" y="9359"/>
                  </a:lnTo>
                  <a:cubicBezTo>
                    <a:pt x="14248" y="9551"/>
                    <a:pt x="14526" y="9568"/>
                    <a:pt x="14700" y="9499"/>
                  </a:cubicBezTo>
                  <a:lnTo>
                    <a:pt x="14700" y="9499"/>
                  </a:lnTo>
                  <a:cubicBezTo>
                    <a:pt x="15031" y="9412"/>
                    <a:pt x="15327" y="9220"/>
                    <a:pt x="15570" y="8977"/>
                  </a:cubicBezTo>
                  <a:lnTo>
                    <a:pt x="15570" y="8977"/>
                  </a:lnTo>
                  <a:cubicBezTo>
                    <a:pt x="15587" y="9098"/>
                    <a:pt x="15587" y="9220"/>
                    <a:pt x="15605" y="9325"/>
                  </a:cubicBezTo>
                  <a:lnTo>
                    <a:pt x="15605" y="9325"/>
                  </a:lnTo>
                  <a:cubicBezTo>
                    <a:pt x="16353" y="9046"/>
                    <a:pt x="17066" y="8681"/>
                    <a:pt x="17710" y="8229"/>
                  </a:cubicBezTo>
                  <a:lnTo>
                    <a:pt x="17710" y="8229"/>
                  </a:lnTo>
                  <a:cubicBezTo>
                    <a:pt x="17692" y="8403"/>
                    <a:pt x="17675" y="8594"/>
                    <a:pt x="17640" y="8768"/>
                  </a:cubicBezTo>
                  <a:lnTo>
                    <a:pt x="17640" y="8768"/>
                  </a:lnTo>
                  <a:cubicBezTo>
                    <a:pt x="18232" y="9064"/>
                    <a:pt x="18927" y="8664"/>
                    <a:pt x="19467" y="8281"/>
                  </a:cubicBezTo>
                  <a:lnTo>
                    <a:pt x="19467" y="8281"/>
                  </a:lnTo>
                  <a:cubicBezTo>
                    <a:pt x="19241" y="8490"/>
                    <a:pt x="19415" y="8959"/>
                    <a:pt x="19728" y="9064"/>
                  </a:cubicBezTo>
                  <a:lnTo>
                    <a:pt x="19728" y="9064"/>
                  </a:lnTo>
                  <a:cubicBezTo>
                    <a:pt x="20058" y="9185"/>
                    <a:pt x="20423" y="9029"/>
                    <a:pt x="20754" y="8872"/>
                  </a:cubicBezTo>
                  <a:lnTo>
                    <a:pt x="20754" y="8872"/>
                  </a:lnTo>
                  <a:cubicBezTo>
                    <a:pt x="21102" y="8716"/>
                    <a:pt x="21415" y="8542"/>
                    <a:pt x="21728" y="8333"/>
                  </a:cubicBezTo>
                  <a:lnTo>
                    <a:pt x="21728" y="8333"/>
                  </a:lnTo>
                  <a:cubicBezTo>
                    <a:pt x="21937" y="8211"/>
                    <a:pt x="22581" y="7655"/>
                    <a:pt x="22824" y="7689"/>
                  </a:cubicBezTo>
                  <a:lnTo>
                    <a:pt x="22824" y="7689"/>
                  </a:lnTo>
                  <a:cubicBezTo>
                    <a:pt x="21676" y="7515"/>
                    <a:pt x="20545" y="7324"/>
                    <a:pt x="19519" y="6785"/>
                  </a:cubicBezTo>
                  <a:lnTo>
                    <a:pt x="19519" y="6785"/>
                  </a:lnTo>
                  <a:cubicBezTo>
                    <a:pt x="19241" y="6698"/>
                    <a:pt x="19797" y="6333"/>
                    <a:pt x="19884" y="6054"/>
                  </a:cubicBezTo>
                  <a:lnTo>
                    <a:pt x="19884" y="6054"/>
                  </a:lnTo>
                  <a:cubicBezTo>
                    <a:pt x="19432" y="5863"/>
                    <a:pt x="18927" y="5932"/>
                    <a:pt x="18423" y="6002"/>
                  </a:cubicBezTo>
                  <a:lnTo>
                    <a:pt x="18423" y="6002"/>
                  </a:lnTo>
                  <a:cubicBezTo>
                    <a:pt x="17692" y="6106"/>
                    <a:pt x="17014" y="6211"/>
                    <a:pt x="16683" y="5498"/>
                  </a:cubicBezTo>
                  <a:lnTo>
                    <a:pt x="16683" y="5498"/>
                  </a:lnTo>
                  <a:cubicBezTo>
                    <a:pt x="16492" y="5237"/>
                    <a:pt x="17327" y="4871"/>
                    <a:pt x="17866" y="4680"/>
                  </a:cubicBezTo>
                  <a:lnTo>
                    <a:pt x="17866" y="4680"/>
                  </a:lnTo>
                  <a:cubicBezTo>
                    <a:pt x="17658" y="4610"/>
                    <a:pt x="17414" y="4576"/>
                    <a:pt x="17188" y="4541"/>
                  </a:cubicBezTo>
                  <a:lnTo>
                    <a:pt x="17188" y="4541"/>
                  </a:lnTo>
                  <a:cubicBezTo>
                    <a:pt x="16770" y="4697"/>
                    <a:pt x="16335" y="4802"/>
                    <a:pt x="15848" y="4767"/>
                  </a:cubicBezTo>
                  <a:lnTo>
                    <a:pt x="15848" y="4767"/>
                  </a:lnTo>
                  <a:cubicBezTo>
                    <a:pt x="15483" y="4680"/>
                    <a:pt x="15118" y="4593"/>
                    <a:pt x="15205" y="4123"/>
                  </a:cubicBezTo>
                  <a:lnTo>
                    <a:pt x="15205" y="4123"/>
                  </a:lnTo>
                  <a:cubicBezTo>
                    <a:pt x="14752" y="4228"/>
                    <a:pt x="14300" y="4593"/>
                    <a:pt x="13831" y="4315"/>
                  </a:cubicBezTo>
                  <a:lnTo>
                    <a:pt x="13831" y="4315"/>
                  </a:lnTo>
                  <a:cubicBezTo>
                    <a:pt x="13935" y="4123"/>
                    <a:pt x="13831" y="3758"/>
                    <a:pt x="14213" y="3671"/>
                  </a:cubicBezTo>
                  <a:lnTo>
                    <a:pt x="14213" y="3671"/>
                  </a:lnTo>
                  <a:cubicBezTo>
                    <a:pt x="13378" y="3758"/>
                    <a:pt x="12735" y="4315"/>
                    <a:pt x="11917" y="4315"/>
                  </a:cubicBezTo>
                  <a:lnTo>
                    <a:pt x="11917" y="4315"/>
                  </a:lnTo>
                  <a:cubicBezTo>
                    <a:pt x="12195" y="3758"/>
                    <a:pt x="12648" y="3306"/>
                    <a:pt x="13291" y="3114"/>
                  </a:cubicBezTo>
                  <a:lnTo>
                    <a:pt x="13291" y="3114"/>
                  </a:lnTo>
                  <a:cubicBezTo>
                    <a:pt x="13013" y="3080"/>
                    <a:pt x="12700" y="3184"/>
                    <a:pt x="12404" y="3288"/>
                  </a:cubicBezTo>
                  <a:lnTo>
                    <a:pt x="12404" y="3288"/>
                  </a:lnTo>
                  <a:cubicBezTo>
                    <a:pt x="12056" y="3427"/>
                    <a:pt x="11708" y="3549"/>
                    <a:pt x="11465" y="3393"/>
                  </a:cubicBezTo>
                  <a:lnTo>
                    <a:pt x="11465" y="3393"/>
                  </a:lnTo>
                  <a:cubicBezTo>
                    <a:pt x="11186" y="3219"/>
                    <a:pt x="11639" y="2853"/>
                    <a:pt x="11917" y="2662"/>
                  </a:cubicBezTo>
                  <a:lnTo>
                    <a:pt x="11917" y="2662"/>
                  </a:lnTo>
                  <a:cubicBezTo>
                    <a:pt x="11552" y="2749"/>
                    <a:pt x="11099" y="3114"/>
                    <a:pt x="10821" y="2662"/>
                  </a:cubicBezTo>
                  <a:lnTo>
                    <a:pt x="10821" y="2662"/>
                  </a:lnTo>
                  <a:cubicBezTo>
                    <a:pt x="10821" y="2575"/>
                    <a:pt x="10908" y="2488"/>
                    <a:pt x="10995" y="2384"/>
                  </a:cubicBezTo>
                  <a:lnTo>
                    <a:pt x="10995" y="2384"/>
                  </a:lnTo>
                  <a:cubicBezTo>
                    <a:pt x="10543" y="2384"/>
                    <a:pt x="9986" y="2662"/>
                    <a:pt x="9812" y="2384"/>
                  </a:cubicBezTo>
                  <a:lnTo>
                    <a:pt x="9812" y="2384"/>
                  </a:lnTo>
                  <a:cubicBezTo>
                    <a:pt x="9638" y="2227"/>
                    <a:pt x="9847" y="1914"/>
                    <a:pt x="10160" y="1792"/>
                  </a:cubicBezTo>
                  <a:lnTo>
                    <a:pt x="10160" y="1792"/>
                  </a:lnTo>
                  <a:cubicBezTo>
                    <a:pt x="9377" y="2053"/>
                    <a:pt x="8664" y="2384"/>
                    <a:pt x="7794" y="2297"/>
                  </a:cubicBezTo>
                  <a:lnTo>
                    <a:pt x="7794" y="2297"/>
                  </a:lnTo>
                  <a:cubicBezTo>
                    <a:pt x="8438" y="1757"/>
                    <a:pt x="9168" y="1288"/>
                    <a:pt x="9812" y="835"/>
                  </a:cubicBezTo>
                  <a:lnTo>
                    <a:pt x="9812" y="835"/>
                  </a:lnTo>
                  <a:cubicBezTo>
                    <a:pt x="9447" y="835"/>
                    <a:pt x="9081" y="1009"/>
                    <a:pt x="8716" y="922"/>
                  </a:cubicBezTo>
                  <a:lnTo>
                    <a:pt x="8716" y="922"/>
                  </a:lnTo>
                  <a:cubicBezTo>
                    <a:pt x="8838" y="679"/>
                    <a:pt x="8994" y="522"/>
                    <a:pt x="9203" y="401"/>
                  </a:cubicBezTo>
                  <a:lnTo>
                    <a:pt x="9203" y="401"/>
                  </a:lnTo>
                  <a:cubicBezTo>
                    <a:pt x="8838" y="470"/>
                    <a:pt x="8420" y="348"/>
                    <a:pt x="8073" y="279"/>
                  </a:cubicBezTo>
                  <a:lnTo>
                    <a:pt x="8073" y="279"/>
                  </a:lnTo>
                  <a:cubicBezTo>
                    <a:pt x="8159" y="192"/>
                    <a:pt x="8246" y="87"/>
                    <a:pt x="8333" y="0"/>
                  </a:cubicBezTo>
                  <a:lnTo>
                    <a:pt x="8333" y="0"/>
                  </a:lnTo>
                  <a:cubicBezTo>
                    <a:pt x="7742" y="53"/>
                    <a:pt x="7133" y="87"/>
                    <a:pt x="6524" y="140"/>
                  </a:cubicBezTo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5952500" y="1598900"/>
              <a:ext cx="234850" cy="124400"/>
            </a:xfrm>
            <a:custGeom>
              <a:avLst/>
              <a:gdLst/>
              <a:ahLst/>
              <a:cxnLst/>
              <a:rect l="l" t="t" r="r" b="b"/>
              <a:pathLst>
                <a:path w="9394" h="4976" extrusionOk="0">
                  <a:moveTo>
                    <a:pt x="539" y="174"/>
                  </a:moveTo>
                  <a:cubicBezTo>
                    <a:pt x="452" y="261"/>
                    <a:pt x="365" y="366"/>
                    <a:pt x="279" y="453"/>
                  </a:cubicBezTo>
                  <a:lnTo>
                    <a:pt x="279" y="453"/>
                  </a:lnTo>
                  <a:cubicBezTo>
                    <a:pt x="626" y="522"/>
                    <a:pt x="1044" y="644"/>
                    <a:pt x="1409" y="575"/>
                  </a:cubicBezTo>
                  <a:lnTo>
                    <a:pt x="1409" y="575"/>
                  </a:lnTo>
                  <a:cubicBezTo>
                    <a:pt x="1200" y="696"/>
                    <a:pt x="1044" y="853"/>
                    <a:pt x="922" y="1096"/>
                  </a:cubicBezTo>
                  <a:lnTo>
                    <a:pt x="922" y="1096"/>
                  </a:lnTo>
                  <a:cubicBezTo>
                    <a:pt x="1287" y="1183"/>
                    <a:pt x="1653" y="1009"/>
                    <a:pt x="2018" y="1009"/>
                  </a:cubicBezTo>
                  <a:lnTo>
                    <a:pt x="2018" y="1009"/>
                  </a:lnTo>
                  <a:cubicBezTo>
                    <a:pt x="1374" y="1462"/>
                    <a:pt x="644" y="1931"/>
                    <a:pt x="0" y="2471"/>
                  </a:cubicBezTo>
                  <a:lnTo>
                    <a:pt x="0" y="2471"/>
                  </a:lnTo>
                  <a:cubicBezTo>
                    <a:pt x="870" y="2558"/>
                    <a:pt x="1583" y="2227"/>
                    <a:pt x="2366" y="1966"/>
                  </a:cubicBezTo>
                  <a:lnTo>
                    <a:pt x="2366" y="1966"/>
                  </a:lnTo>
                  <a:cubicBezTo>
                    <a:pt x="2053" y="2088"/>
                    <a:pt x="1844" y="2401"/>
                    <a:pt x="2018" y="2558"/>
                  </a:cubicBezTo>
                  <a:lnTo>
                    <a:pt x="2018" y="2558"/>
                  </a:lnTo>
                  <a:cubicBezTo>
                    <a:pt x="2192" y="2836"/>
                    <a:pt x="2749" y="2558"/>
                    <a:pt x="3201" y="2558"/>
                  </a:cubicBezTo>
                  <a:lnTo>
                    <a:pt x="3201" y="2558"/>
                  </a:lnTo>
                  <a:cubicBezTo>
                    <a:pt x="3114" y="2662"/>
                    <a:pt x="3027" y="2749"/>
                    <a:pt x="3027" y="2836"/>
                  </a:cubicBezTo>
                  <a:lnTo>
                    <a:pt x="3027" y="2836"/>
                  </a:lnTo>
                  <a:cubicBezTo>
                    <a:pt x="3305" y="3288"/>
                    <a:pt x="3758" y="2923"/>
                    <a:pt x="4123" y="2836"/>
                  </a:cubicBezTo>
                  <a:lnTo>
                    <a:pt x="4123" y="2836"/>
                  </a:lnTo>
                  <a:cubicBezTo>
                    <a:pt x="3845" y="3027"/>
                    <a:pt x="3392" y="3393"/>
                    <a:pt x="3671" y="3567"/>
                  </a:cubicBezTo>
                  <a:lnTo>
                    <a:pt x="3671" y="3567"/>
                  </a:lnTo>
                  <a:cubicBezTo>
                    <a:pt x="3914" y="3723"/>
                    <a:pt x="4262" y="3601"/>
                    <a:pt x="4610" y="3462"/>
                  </a:cubicBezTo>
                  <a:lnTo>
                    <a:pt x="4610" y="3462"/>
                  </a:lnTo>
                  <a:cubicBezTo>
                    <a:pt x="4906" y="3358"/>
                    <a:pt x="5219" y="3254"/>
                    <a:pt x="5497" y="3288"/>
                  </a:cubicBezTo>
                  <a:lnTo>
                    <a:pt x="5497" y="3288"/>
                  </a:lnTo>
                  <a:cubicBezTo>
                    <a:pt x="4854" y="3480"/>
                    <a:pt x="4401" y="3932"/>
                    <a:pt x="4123" y="4489"/>
                  </a:cubicBezTo>
                  <a:lnTo>
                    <a:pt x="4123" y="4489"/>
                  </a:lnTo>
                  <a:cubicBezTo>
                    <a:pt x="4941" y="4489"/>
                    <a:pt x="5584" y="3932"/>
                    <a:pt x="6419" y="3845"/>
                  </a:cubicBezTo>
                  <a:lnTo>
                    <a:pt x="6419" y="3845"/>
                  </a:lnTo>
                  <a:cubicBezTo>
                    <a:pt x="6037" y="3932"/>
                    <a:pt x="6141" y="4297"/>
                    <a:pt x="6037" y="4489"/>
                  </a:cubicBezTo>
                  <a:lnTo>
                    <a:pt x="6037" y="4489"/>
                  </a:lnTo>
                  <a:cubicBezTo>
                    <a:pt x="6506" y="4767"/>
                    <a:pt x="6958" y="4402"/>
                    <a:pt x="7411" y="4297"/>
                  </a:cubicBezTo>
                  <a:lnTo>
                    <a:pt x="7411" y="4297"/>
                  </a:lnTo>
                  <a:cubicBezTo>
                    <a:pt x="7324" y="4767"/>
                    <a:pt x="7689" y="4854"/>
                    <a:pt x="8054" y="4941"/>
                  </a:cubicBezTo>
                  <a:lnTo>
                    <a:pt x="8054" y="4941"/>
                  </a:lnTo>
                  <a:cubicBezTo>
                    <a:pt x="8541" y="4976"/>
                    <a:pt x="8976" y="4871"/>
                    <a:pt x="9394" y="4715"/>
                  </a:cubicBezTo>
                  <a:lnTo>
                    <a:pt x="9394" y="4715"/>
                  </a:lnTo>
                  <a:cubicBezTo>
                    <a:pt x="8924" y="4610"/>
                    <a:pt x="8489" y="4523"/>
                    <a:pt x="8246" y="4210"/>
                  </a:cubicBezTo>
                  <a:lnTo>
                    <a:pt x="8246" y="4210"/>
                  </a:lnTo>
                  <a:cubicBezTo>
                    <a:pt x="8054" y="4036"/>
                    <a:pt x="8333" y="3758"/>
                    <a:pt x="8611" y="3758"/>
                  </a:cubicBezTo>
                  <a:lnTo>
                    <a:pt x="8611" y="3758"/>
                  </a:lnTo>
                  <a:lnTo>
                    <a:pt x="8159" y="3758"/>
                  </a:lnTo>
                  <a:cubicBezTo>
                    <a:pt x="8159" y="3671"/>
                    <a:pt x="8159" y="3567"/>
                    <a:pt x="8246" y="3480"/>
                  </a:cubicBezTo>
                  <a:lnTo>
                    <a:pt x="8246" y="3480"/>
                  </a:lnTo>
                  <a:cubicBezTo>
                    <a:pt x="7793" y="3671"/>
                    <a:pt x="7324" y="3845"/>
                    <a:pt x="6872" y="3758"/>
                  </a:cubicBezTo>
                  <a:lnTo>
                    <a:pt x="6872" y="3758"/>
                  </a:lnTo>
                  <a:cubicBezTo>
                    <a:pt x="6419" y="3567"/>
                    <a:pt x="7045" y="3114"/>
                    <a:pt x="7324" y="3027"/>
                  </a:cubicBezTo>
                  <a:lnTo>
                    <a:pt x="7324" y="3027"/>
                  </a:lnTo>
                  <a:cubicBezTo>
                    <a:pt x="6941" y="2975"/>
                    <a:pt x="6541" y="3045"/>
                    <a:pt x="6158" y="3114"/>
                  </a:cubicBezTo>
                  <a:lnTo>
                    <a:pt x="6158" y="3114"/>
                  </a:lnTo>
                  <a:cubicBezTo>
                    <a:pt x="5619" y="3184"/>
                    <a:pt x="5097" y="3271"/>
                    <a:pt x="4575" y="3114"/>
                  </a:cubicBezTo>
                  <a:lnTo>
                    <a:pt x="4575" y="3114"/>
                  </a:lnTo>
                  <a:cubicBezTo>
                    <a:pt x="5306" y="2662"/>
                    <a:pt x="6037" y="2297"/>
                    <a:pt x="6785" y="1931"/>
                  </a:cubicBezTo>
                  <a:lnTo>
                    <a:pt x="6785" y="1931"/>
                  </a:lnTo>
                  <a:cubicBezTo>
                    <a:pt x="6628" y="1879"/>
                    <a:pt x="6471" y="1897"/>
                    <a:pt x="6315" y="1914"/>
                  </a:cubicBezTo>
                  <a:lnTo>
                    <a:pt x="6315" y="1914"/>
                  </a:lnTo>
                  <a:cubicBezTo>
                    <a:pt x="6089" y="1914"/>
                    <a:pt x="5880" y="1931"/>
                    <a:pt x="5671" y="1827"/>
                  </a:cubicBezTo>
                  <a:lnTo>
                    <a:pt x="5671" y="1827"/>
                  </a:lnTo>
                  <a:cubicBezTo>
                    <a:pt x="5863" y="1462"/>
                    <a:pt x="6228" y="1288"/>
                    <a:pt x="6593" y="1183"/>
                  </a:cubicBezTo>
                  <a:lnTo>
                    <a:pt x="6593" y="1183"/>
                  </a:lnTo>
                  <a:cubicBezTo>
                    <a:pt x="6367" y="1149"/>
                    <a:pt x="6106" y="1166"/>
                    <a:pt x="5845" y="1166"/>
                  </a:cubicBezTo>
                  <a:lnTo>
                    <a:pt x="5845" y="1166"/>
                  </a:lnTo>
                  <a:cubicBezTo>
                    <a:pt x="5515" y="1183"/>
                    <a:pt x="5167" y="1201"/>
                    <a:pt x="4854" y="1096"/>
                  </a:cubicBezTo>
                  <a:lnTo>
                    <a:pt x="4854" y="1096"/>
                  </a:lnTo>
                  <a:cubicBezTo>
                    <a:pt x="5045" y="731"/>
                    <a:pt x="5410" y="557"/>
                    <a:pt x="5776" y="366"/>
                  </a:cubicBezTo>
                  <a:lnTo>
                    <a:pt x="5776" y="366"/>
                  </a:lnTo>
                  <a:cubicBezTo>
                    <a:pt x="5358" y="331"/>
                    <a:pt x="4941" y="401"/>
                    <a:pt x="4523" y="470"/>
                  </a:cubicBezTo>
                  <a:lnTo>
                    <a:pt x="4523" y="470"/>
                  </a:lnTo>
                  <a:cubicBezTo>
                    <a:pt x="3932" y="575"/>
                    <a:pt x="3340" y="679"/>
                    <a:pt x="2749" y="453"/>
                  </a:cubicBezTo>
                  <a:lnTo>
                    <a:pt x="2749" y="453"/>
                  </a:lnTo>
                  <a:cubicBezTo>
                    <a:pt x="2662" y="366"/>
                    <a:pt x="2557" y="174"/>
                    <a:pt x="2662" y="87"/>
                  </a:cubicBezTo>
                  <a:lnTo>
                    <a:pt x="2662" y="87"/>
                  </a:lnTo>
                  <a:cubicBezTo>
                    <a:pt x="2679" y="70"/>
                    <a:pt x="2697" y="35"/>
                    <a:pt x="2714" y="1"/>
                  </a:cubicBezTo>
                  <a:lnTo>
                    <a:pt x="2714" y="1"/>
                  </a:lnTo>
                  <a:close/>
                  <a:moveTo>
                    <a:pt x="1740" y="453"/>
                  </a:moveTo>
                  <a:cubicBezTo>
                    <a:pt x="1635" y="522"/>
                    <a:pt x="1531" y="557"/>
                    <a:pt x="1409" y="575"/>
                  </a:cubicBezTo>
                  <a:lnTo>
                    <a:pt x="1409" y="575"/>
                  </a:lnTo>
                  <a:cubicBezTo>
                    <a:pt x="1514" y="522"/>
                    <a:pt x="1618" y="488"/>
                    <a:pt x="1740" y="453"/>
                  </a:cubicBezTo>
                  <a:close/>
                  <a:moveTo>
                    <a:pt x="2470" y="1931"/>
                  </a:moveTo>
                  <a:cubicBezTo>
                    <a:pt x="2436" y="1931"/>
                    <a:pt x="2401" y="1949"/>
                    <a:pt x="2366" y="1966"/>
                  </a:cubicBezTo>
                  <a:lnTo>
                    <a:pt x="2366" y="1966"/>
                  </a:lnTo>
                  <a:cubicBezTo>
                    <a:pt x="2401" y="1949"/>
                    <a:pt x="2436" y="1931"/>
                    <a:pt x="2470" y="193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5518025" y="1618475"/>
              <a:ext cx="296625" cy="99600"/>
            </a:xfrm>
            <a:custGeom>
              <a:avLst/>
              <a:gdLst/>
              <a:ahLst/>
              <a:cxnLst/>
              <a:rect l="l" t="t" r="r" b="b"/>
              <a:pathLst>
                <a:path w="11865" h="3984" extrusionOk="0">
                  <a:moveTo>
                    <a:pt x="5950" y="313"/>
                  </a:moveTo>
                  <a:cubicBezTo>
                    <a:pt x="5202" y="366"/>
                    <a:pt x="4437" y="366"/>
                    <a:pt x="3689" y="366"/>
                  </a:cubicBezTo>
                  <a:lnTo>
                    <a:pt x="3689" y="366"/>
                  </a:lnTo>
                  <a:cubicBezTo>
                    <a:pt x="2575" y="348"/>
                    <a:pt x="1479" y="331"/>
                    <a:pt x="366" y="453"/>
                  </a:cubicBezTo>
                  <a:lnTo>
                    <a:pt x="366" y="453"/>
                  </a:lnTo>
                  <a:cubicBezTo>
                    <a:pt x="279" y="470"/>
                    <a:pt x="175" y="487"/>
                    <a:pt x="70" y="505"/>
                  </a:cubicBezTo>
                  <a:lnTo>
                    <a:pt x="70" y="505"/>
                  </a:lnTo>
                  <a:cubicBezTo>
                    <a:pt x="18" y="627"/>
                    <a:pt x="1" y="748"/>
                    <a:pt x="70" y="870"/>
                  </a:cubicBezTo>
                  <a:lnTo>
                    <a:pt x="70" y="870"/>
                  </a:lnTo>
                  <a:cubicBezTo>
                    <a:pt x="349" y="1305"/>
                    <a:pt x="818" y="1183"/>
                    <a:pt x="1340" y="1044"/>
                  </a:cubicBezTo>
                  <a:lnTo>
                    <a:pt x="1340" y="1044"/>
                  </a:lnTo>
                  <a:cubicBezTo>
                    <a:pt x="1688" y="974"/>
                    <a:pt x="2036" y="888"/>
                    <a:pt x="2367" y="957"/>
                  </a:cubicBezTo>
                  <a:lnTo>
                    <a:pt x="2367" y="957"/>
                  </a:lnTo>
                  <a:cubicBezTo>
                    <a:pt x="2088" y="1235"/>
                    <a:pt x="1619" y="1235"/>
                    <a:pt x="1532" y="1688"/>
                  </a:cubicBezTo>
                  <a:lnTo>
                    <a:pt x="1532" y="1688"/>
                  </a:lnTo>
                  <a:cubicBezTo>
                    <a:pt x="1984" y="1775"/>
                    <a:pt x="2367" y="1514"/>
                    <a:pt x="2819" y="1409"/>
                  </a:cubicBezTo>
                  <a:lnTo>
                    <a:pt x="2819" y="1409"/>
                  </a:lnTo>
                  <a:cubicBezTo>
                    <a:pt x="2628" y="1514"/>
                    <a:pt x="2732" y="1688"/>
                    <a:pt x="2732" y="1775"/>
                  </a:cubicBezTo>
                  <a:lnTo>
                    <a:pt x="2732" y="1775"/>
                  </a:lnTo>
                  <a:cubicBezTo>
                    <a:pt x="3202" y="1931"/>
                    <a:pt x="3671" y="1809"/>
                    <a:pt x="4124" y="1705"/>
                  </a:cubicBezTo>
                  <a:lnTo>
                    <a:pt x="4124" y="1705"/>
                  </a:lnTo>
                  <a:cubicBezTo>
                    <a:pt x="4541" y="1601"/>
                    <a:pt x="4941" y="1514"/>
                    <a:pt x="5376" y="1601"/>
                  </a:cubicBezTo>
                  <a:lnTo>
                    <a:pt x="5376" y="1601"/>
                  </a:lnTo>
                  <a:cubicBezTo>
                    <a:pt x="5289" y="1966"/>
                    <a:pt x="4732" y="2244"/>
                    <a:pt x="5011" y="2418"/>
                  </a:cubicBezTo>
                  <a:lnTo>
                    <a:pt x="5011" y="2418"/>
                  </a:lnTo>
                  <a:cubicBezTo>
                    <a:pt x="5307" y="2714"/>
                    <a:pt x="5724" y="2662"/>
                    <a:pt x="6142" y="2627"/>
                  </a:cubicBezTo>
                  <a:lnTo>
                    <a:pt x="6142" y="2627"/>
                  </a:lnTo>
                  <a:cubicBezTo>
                    <a:pt x="6385" y="2592"/>
                    <a:pt x="6611" y="2575"/>
                    <a:pt x="6855" y="2610"/>
                  </a:cubicBezTo>
                  <a:lnTo>
                    <a:pt x="6855" y="2610"/>
                  </a:lnTo>
                  <a:cubicBezTo>
                    <a:pt x="6385" y="3062"/>
                    <a:pt x="5846" y="3340"/>
                    <a:pt x="5654" y="3984"/>
                  </a:cubicBezTo>
                  <a:lnTo>
                    <a:pt x="5654" y="3984"/>
                  </a:lnTo>
                  <a:cubicBezTo>
                    <a:pt x="6663" y="3619"/>
                    <a:pt x="7394" y="2888"/>
                    <a:pt x="8316" y="2331"/>
                  </a:cubicBezTo>
                  <a:lnTo>
                    <a:pt x="8316" y="2331"/>
                  </a:lnTo>
                  <a:cubicBezTo>
                    <a:pt x="8316" y="2505"/>
                    <a:pt x="8125" y="2784"/>
                    <a:pt x="8212" y="2784"/>
                  </a:cubicBezTo>
                  <a:lnTo>
                    <a:pt x="8212" y="2784"/>
                  </a:lnTo>
                  <a:cubicBezTo>
                    <a:pt x="8855" y="3062"/>
                    <a:pt x="9221" y="2331"/>
                    <a:pt x="9690" y="2053"/>
                  </a:cubicBezTo>
                  <a:lnTo>
                    <a:pt x="9690" y="2053"/>
                  </a:lnTo>
                  <a:cubicBezTo>
                    <a:pt x="9499" y="2505"/>
                    <a:pt x="10143" y="2505"/>
                    <a:pt x="10421" y="2331"/>
                  </a:cubicBezTo>
                  <a:lnTo>
                    <a:pt x="10421" y="2331"/>
                  </a:lnTo>
                  <a:cubicBezTo>
                    <a:pt x="11012" y="1949"/>
                    <a:pt x="11447" y="1444"/>
                    <a:pt x="11865" y="905"/>
                  </a:cubicBezTo>
                  <a:lnTo>
                    <a:pt x="11865" y="905"/>
                  </a:lnTo>
                  <a:cubicBezTo>
                    <a:pt x="11639" y="957"/>
                    <a:pt x="11395" y="992"/>
                    <a:pt x="11151" y="870"/>
                  </a:cubicBezTo>
                  <a:lnTo>
                    <a:pt x="11151" y="870"/>
                  </a:lnTo>
                  <a:cubicBezTo>
                    <a:pt x="11343" y="679"/>
                    <a:pt x="11604" y="505"/>
                    <a:pt x="11795" y="313"/>
                  </a:cubicBezTo>
                  <a:lnTo>
                    <a:pt x="11795" y="313"/>
                  </a:lnTo>
                  <a:cubicBezTo>
                    <a:pt x="11065" y="400"/>
                    <a:pt x="10334" y="505"/>
                    <a:pt x="9586" y="313"/>
                  </a:cubicBezTo>
                  <a:lnTo>
                    <a:pt x="9586" y="313"/>
                  </a:lnTo>
                  <a:cubicBezTo>
                    <a:pt x="9725" y="209"/>
                    <a:pt x="9847" y="105"/>
                    <a:pt x="9969" y="0"/>
                  </a:cubicBezTo>
                  <a:lnTo>
                    <a:pt x="9969" y="0"/>
                  </a:lnTo>
                  <a:cubicBezTo>
                    <a:pt x="8629" y="105"/>
                    <a:pt x="7290" y="209"/>
                    <a:pt x="5950" y="313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5442800" y="1631075"/>
              <a:ext cx="422750" cy="107875"/>
            </a:xfrm>
            <a:custGeom>
              <a:avLst/>
              <a:gdLst/>
              <a:ahLst/>
              <a:cxnLst/>
              <a:rect l="l" t="t" r="r" b="b"/>
              <a:pathLst>
                <a:path w="16910" h="4315" extrusionOk="0">
                  <a:moveTo>
                    <a:pt x="0" y="1166"/>
                  </a:moveTo>
                  <a:cubicBezTo>
                    <a:pt x="714" y="1236"/>
                    <a:pt x="1427" y="1184"/>
                    <a:pt x="2123" y="992"/>
                  </a:cubicBezTo>
                  <a:lnTo>
                    <a:pt x="2123" y="992"/>
                  </a:lnTo>
                  <a:cubicBezTo>
                    <a:pt x="1775" y="1079"/>
                    <a:pt x="1479" y="1305"/>
                    <a:pt x="1288" y="1601"/>
                  </a:cubicBezTo>
                  <a:lnTo>
                    <a:pt x="1288" y="1601"/>
                  </a:lnTo>
                  <a:cubicBezTo>
                    <a:pt x="1740" y="1549"/>
                    <a:pt x="2210" y="1497"/>
                    <a:pt x="2679" y="1445"/>
                  </a:cubicBezTo>
                  <a:lnTo>
                    <a:pt x="2679" y="1445"/>
                  </a:lnTo>
                  <a:cubicBezTo>
                    <a:pt x="2088" y="1775"/>
                    <a:pt x="1566" y="2245"/>
                    <a:pt x="1166" y="2784"/>
                  </a:cubicBezTo>
                  <a:lnTo>
                    <a:pt x="1166" y="2784"/>
                  </a:lnTo>
                  <a:cubicBezTo>
                    <a:pt x="1966" y="2889"/>
                    <a:pt x="2801" y="2697"/>
                    <a:pt x="3480" y="2280"/>
                  </a:cubicBezTo>
                  <a:lnTo>
                    <a:pt x="3480" y="2280"/>
                  </a:lnTo>
                  <a:cubicBezTo>
                    <a:pt x="3306" y="2506"/>
                    <a:pt x="3149" y="2715"/>
                    <a:pt x="2975" y="2941"/>
                  </a:cubicBezTo>
                  <a:lnTo>
                    <a:pt x="2975" y="2941"/>
                  </a:lnTo>
                  <a:cubicBezTo>
                    <a:pt x="2923" y="3028"/>
                    <a:pt x="2853" y="3132"/>
                    <a:pt x="2905" y="3202"/>
                  </a:cubicBezTo>
                  <a:lnTo>
                    <a:pt x="2905" y="3202"/>
                  </a:lnTo>
                  <a:cubicBezTo>
                    <a:pt x="2958" y="3289"/>
                    <a:pt x="3062" y="3289"/>
                    <a:pt x="3149" y="3271"/>
                  </a:cubicBezTo>
                  <a:lnTo>
                    <a:pt x="3149" y="3271"/>
                  </a:lnTo>
                  <a:cubicBezTo>
                    <a:pt x="3984" y="3167"/>
                    <a:pt x="4784" y="2732"/>
                    <a:pt x="5341" y="2106"/>
                  </a:cubicBezTo>
                  <a:lnTo>
                    <a:pt x="5341" y="2106"/>
                  </a:lnTo>
                  <a:cubicBezTo>
                    <a:pt x="5306" y="2332"/>
                    <a:pt x="5567" y="2523"/>
                    <a:pt x="5793" y="2523"/>
                  </a:cubicBezTo>
                  <a:lnTo>
                    <a:pt x="5793" y="2523"/>
                  </a:lnTo>
                  <a:cubicBezTo>
                    <a:pt x="6037" y="2506"/>
                    <a:pt x="6245" y="2367"/>
                    <a:pt x="6437" y="2227"/>
                  </a:cubicBezTo>
                  <a:lnTo>
                    <a:pt x="6437" y="2227"/>
                  </a:lnTo>
                  <a:cubicBezTo>
                    <a:pt x="6559" y="2419"/>
                    <a:pt x="6837" y="2506"/>
                    <a:pt x="7046" y="2419"/>
                  </a:cubicBezTo>
                  <a:lnTo>
                    <a:pt x="7046" y="2419"/>
                  </a:lnTo>
                  <a:cubicBezTo>
                    <a:pt x="6593" y="2854"/>
                    <a:pt x="6176" y="3323"/>
                    <a:pt x="5793" y="3845"/>
                  </a:cubicBezTo>
                  <a:lnTo>
                    <a:pt x="5793" y="3845"/>
                  </a:lnTo>
                  <a:cubicBezTo>
                    <a:pt x="5741" y="3932"/>
                    <a:pt x="5671" y="4037"/>
                    <a:pt x="5706" y="4141"/>
                  </a:cubicBezTo>
                  <a:lnTo>
                    <a:pt x="5706" y="4141"/>
                  </a:lnTo>
                  <a:cubicBezTo>
                    <a:pt x="5776" y="4298"/>
                    <a:pt x="6019" y="4263"/>
                    <a:pt x="6176" y="4176"/>
                  </a:cubicBezTo>
                  <a:lnTo>
                    <a:pt x="6176" y="4176"/>
                  </a:lnTo>
                  <a:cubicBezTo>
                    <a:pt x="6698" y="3915"/>
                    <a:pt x="7167" y="3619"/>
                    <a:pt x="7637" y="3289"/>
                  </a:cubicBezTo>
                  <a:lnTo>
                    <a:pt x="7637" y="3289"/>
                  </a:lnTo>
                  <a:cubicBezTo>
                    <a:pt x="7498" y="3497"/>
                    <a:pt x="7498" y="3845"/>
                    <a:pt x="7707" y="4037"/>
                  </a:cubicBezTo>
                  <a:lnTo>
                    <a:pt x="7707" y="4037"/>
                  </a:lnTo>
                  <a:cubicBezTo>
                    <a:pt x="7968" y="4315"/>
                    <a:pt x="8437" y="4315"/>
                    <a:pt x="8785" y="4141"/>
                  </a:cubicBezTo>
                  <a:lnTo>
                    <a:pt x="8785" y="4141"/>
                  </a:lnTo>
                  <a:cubicBezTo>
                    <a:pt x="9133" y="3950"/>
                    <a:pt x="9377" y="3637"/>
                    <a:pt x="9620" y="3341"/>
                  </a:cubicBezTo>
                  <a:lnTo>
                    <a:pt x="9620" y="3341"/>
                  </a:lnTo>
                  <a:cubicBezTo>
                    <a:pt x="9498" y="3619"/>
                    <a:pt x="9881" y="3915"/>
                    <a:pt x="10177" y="3828"/>
                  </a:cubicBezTo>
                  <a:lnTo>
                    <a:pt x="10177" y="3828"/>
                  </a:lnTo>
                  <a:cubicBezTo>
                    <a:pt x="10473" y="3741"/>
                    <a:pt x="10647" y="3445"/>
                    <a:pt x="10786" y="3167"/>
                  </a:cubicBezTo>
                  <a:lnTo>
                    <a:pt x="10786" y="3167"/>
                  </a:lnTo>
                  <a:cubicBezTo>
                    <a:pt x="10664" y="3445"/>
                    <a:pt x="10612" y="3758"/>
                    <a:pt x="10647" y="4054"/>
                  </a:cubicBezTo>
                  <a:lnTo>
                    <a:pt x="10647" y="4054"/>
                  </a:lnTo>
                  <a:cubicBezTo>
                    <a:pt x="11134" y="3776"/>
                    <a:pt x="11603" y="3445"/>
                    <a:pt x="12003" y="3062"/>
                  </a:cubicBezTo>
                  <a:lnTo>
                    <a:pt x="12003" y="3062"/>
                  </a:lnTo>
                  <a:cubicBezTo>
                    <a:pt x="11934" y="3376"/>
                    <a:pt x="11864" y="3689"/>
                    <a:pt x="11795" y="4002"/>
                  </a:cubicBezTo>
                  <a:lnTo>
                    <a:pt x="11795" y="4002"/>
                  </a:lnTo>
                  <a:cubicBezTo>
                    <a:pt x="12334" y="3741"/>
                    <a:pt x="12769" y="3289"/>
                    <a:pt x="12995" y="2749"/>
                  </a:cubicBezTo>
                  <a:lnTo>
                    <a:pt x="12995" y="2749"/>
                  </a:lnTo>
                  <a:cubicBezTo>
                    <a:pt x="12978" y="2941"/>
                    <a:pt x="12995" y="3167"/>
                    <a:pt x="13117" y="3323"/>
                  </a:cubicBezTo>
                  <a:lnTo>
                    <a:pt x="13117" y="3323"/>
                  </a:lnTo>
                  <a:cubicBezTo>
                    <a:pt x="13239" y="3497"/>
                    <a:pt x="13465" y="3584"/>
                    <a:pt x="13656" y="3515"/>
                  </a:cubicBezTo>
                  <a:lnTo>
                    <a:pt x="13656" y="3515"/>
                  </a:lnTo>
                  <a:cubicBezTo>
                    <a:pt x="13743" y="3463"/>
                    <a:pt x="13813" y="3393"/>
                    <a:pt x="13882" y="3323"/>
                  </a:cubicBezTo>
                  <a:lnTo>
                    <a:pt x="13882" y="3323"/>
                  </a:lnTo>
                  <a:cubicBezTo>
                    <a:pt x="14247" y="2923"/>
                    <a:pt x="14578" y="2506"/>
                    <a:pt x="14874" y="2071"/>
                  </a:cubicBezTo>
                  <a:lnTo>
                    <a:pt x="14874" y="2071"/>
                  </a:lnTo>
                  <a:cubicBezTo>
                    <a:pt x="15100" y="2227"/>
                    <a:pt x="15378" y="2332"/>
                    <a:pt x="15657" y="2384"/>
                  </a:cubicBezTo>
                  <a:lnTo>
                    <a:pt x="15657" y="2384"/>
                  </a:lnTo>
                  <a:cubicBezTo>
                    <a:pt x="15917" y="1845"/>
                    <a:pt x="16492" y="1427"/>
                    <a:pt x="16909" y="1010"/>
                  </a:cubicBezTo>
                  <a:lnTo>
                    <a:pt x="16909" y="1010"/>
                  </a:lnTo>
                  <a:cubicBezTo>
                    <a:pt x="16352" y="1010"/>
                    <a:pt x="15622" y="1375"/>
                    <a:pt x="15256" y="905"/>
                  </a:cubicBezTo>
                  <a:lnTo>
                    <a:pt x="15256" y="905"/>
                  </a:lnTo>
                  <a:cubicBezTo>
                    <a:pt x="14978" y="731"/>
                    <a:pt x="15448" y="453"/>
                    <a:pt x="15622" y="262"/>
                  </a:cubicBezTo>
                  <a:lnTo>
                    <a:pt x="15622" y="262"/>
                  </a:lnTo>
                  <a:cubicBezTo>
                    <a:pt x="15378" y="227"/>
                    <a:pt x="15135" y="331"/>
                    <a:pt x="14874" y="401"/>
                  </a:cubicBezTo>
                  <a:lnTo>
                    <a:pt x="14874" y="401"/>
                  </a:lnTo>
                  <a:cubicBezTo>
                    <a:pt x="14456" y="940"/>
                    <a:pt x="14021" y="1445"/>
                    <a:pt x="13430" y="1827"/>
                  </a:cubicBezTo>
                  <a:lnTo>
                    <a:pt x="13430" y="1827"/>
                  </a:lnTo>
                  <a:cubicBezTo>
                    <a:pt x="13152" y="2001"/>
                    <a:pt x="12508" y="2001"/>
                    <a:pt x="12699" y="1549"/>
                  </a:cubicBezTo>
                  <a:lnTo>
                    <a:pt x="12699" y="1549"/>
                  </a:lnTo>
                  <a:cubicBezTo>
                    <a:pt x="12230" y="1827"/>
                    <a:pt x="11864" y="2558"/>
                    <a:pt x="11221" y="2280"/>
                  </a:cubicBezTo>
                  <a:lnTo>
                    <a:pt x="11221" y="2280"/>
                  </a:lnTo>
                  <a:cubicBezTo>
                    <a:pt x="11134" y="2280"/>
                    <a:pt x="11325" y="2001"/>
                    <a:pt x="11325" y="1827"/>
                  </a:cubicBezTo>
                  <a:lnTo>
                    <a:pt x="11325" y="1827"/>
                  </a:lnTo>
                  <a:cubicBezTo>
                    <a:pt x="10403" y="2384"/>
                    <a:pt x="9672" y="3115"/>
                    <a:pt x="8663" y="3480"/>
                  </a:cubicBezTo>
                  <a:lnTo>
                    <a:pt x="8663" y="3480"/>
                  </a:lnTo>
                  <a:cubicBezTo>
                    <a:pt x="8855" y="2836"/>
                    <a:pt x="9394" y="2558"/>
                    <a:pt x="9864" y="2106"/>
                  </a:cubicBezTo>
                  <a:lnTo>
                    <a:pt x="9864" y="2106"/>
                  </a:lnTo>
                  <a:cubicBezTo>
                    <a:pt x="9620" y="2071"/>
                    <a:pt x="9394" y="2088"/>
                    <a:pt x="9151" y="2123"/>
                  </a:cubicBezTo>
                  <a:lnTo>
                    <a:pt x="9151" y="2123"/>
                  </a:lnTo>
                  <a:cubicBezTo>
                    <a:pt x="8733" y="2158"/>
                    <a:pt x="8316" y="2210"/>
                    <a:pt x="8020" y="1914"/>
                  </a:cubicBezTo>
                  <a:lnTo>
                    <a:pt x="8020" y="1914"/>
                  </a:lnTo>
                  <a:cubicBezTo>
                    <a:pt x="7741" y="1740"/>
                    <a:pt x="8298" y="1462"/>
                    <a:pt x="8385" y="1097"/>
                  </a:cubicBezTo>
                  <a:lnTo>
                    <a:pt x="8385" y="1097"/>
                  </a:lnTo>
                  <a:cubicBezTo>
                    <a:pt x="7950" y="1010"/>
                    <a:pt x="7550" y="1097"/>
                    <a:pt x="7133" y="1201"/>
                  </a:cubicBezTo>
                  <a:lnTo>
                    <a:pt x="7133" y="1201"/>
                  </a:lnTo>
                  <a:cubicBezTo>
                    <a:pt x="6680" y="1305"/>
                    <a:pt x="6211" y="1427"/>
                    <a:pt x="5741" y="1271"/>
                  </a:cubicBezTo>
                  <a:lnTo>
                    <a:pt x="5741" y="1271"/>
                  </a:lnTo>
                  <a:cubicBezTo>
                    <a:pt x="5741" y="1184"/>
                    <a:pt x="5637" y="1010"/>
                    <a:pt x="5828" y="905"/>
                  </a:cubicBezTo>
                  <a:lnTo>
                    <a:pt x="5828" y="905"/>
                  </a:lnTo>
                  <a:cubicBezTo>
                    <a:pt x="5376" y="1010"/>
                    <a:pt x="4993" y="1271"/>
                    <a:pt x="4541" y="1184"/>
                  </a:cubicBezTo>
                  <a:lnTo>
                    <a:pt x="4541" y="1184"/>
                  </a:lnTo>
                  <a:cubicBezTo>
                    <a:pt x="4628" y="731"/>
                    <a:pt x="5097" y="731"/>
                    <a:pt x="5376" y="453"/>
                  </a:cubicBezTo>
                  <a:lnTo>
                    <a:pt x="5376" y="453"/>
                  </a:lnTo>
                  <a:cubicBezTo>
                    <a:pt x="5045" y="384"/>
                    <a:pt x="4697" y="470"/>
                    <a:pt x="4349" y="540"/>
                  </a:cubicBezTo>
                  <a:lnTo>
                    <a:pt x="4349" y="540"/>
                  </a:lnTo>
                  <a:cubicBezTo>
                    <a:pt x="3827" y="679"/>
                    <a:pt x="3358" y="801"/>
                    <a:pt x="3079" y="366"/>
                  </a:cubicBezTo>
                  <a:lnTo>
                    <a:pt x="3079" y="366"/>
                  </a:lnTo>
                  <a:cubicBezTo>
                    <a:pt x="3010" y="244"/>
                    <a:pt x="3027" y="123"/>
                    <a:pt x="3079" y="1"/>
                  </a:cubicBezTo>
                  <a:lnTo>
                    <a:pt x="3079" y="1"/>
                  </a:lnTo>
                  <a:cubicBezTo>
                    <a:pt x="1983" y="157"/>
                    <a:pt x="888" y="505"/>
                    <a:pt x="0" y="1166"/>
                  </a:cubicBezTo>
                  <a:moveTo>
                    <a:pt x="7898" y="3097"/>
                  </a:moveTo>
                  <a:cubicBezTo>
                    <a:pt x="7811" y="3167"/>
                    <a:pt x="7724" y="3219"/>
                    <a:pt x="7637" y="3289"/>
                  </a:cubicBezTo>
                  <a:lnTo>
                    <a:pt x="7637" y="3289"/>
                  </a:lnTo>
                  <a:cubicBezTo>
                    <a:pt x="7689" y="3184"/>
                    <a:pt x="7776" y="3115"/>
                    <a:pt x="7898" y="309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5633725" y="1708500"/>
              <a:ext cx="6550" cy="4800"/>
            </a:xfrm>
            <a:custGeom>
              <a:avLst/>
              <a:gdLst/>
              <a:ahLst/>
              <a:cxnLst/>
              <a:rect l="l" t="t" r="r" b="b"/>
              <a:pathLst>
                <a:path w="262" h="192" extrusionOk="0">
                  <a:moveTo>
                    <a:pt x="0" y="192"/>
                  </a:moveTo>
                  <a:cubicBezTo>
                    <a:pt x="87" y="122"/>
                    <a:pt x="174" y="70"/>
                    <a:pt x="261" y="0"/>
                  </a:cubicBezTo>
                  <a:lnTo>
                    <a:pt x="261" y="0"/>
                  </a:lnTo>
                  <a:cubicBezTo>
                    <a:pt x="139" y="18"/>
                    <a:pt x="52" y="87"/>
                    <a:pt x="0" y="192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6270825" y="1573675"/>
              <a:ext cx="189650" cy="151375"/>
            </a:xfrm>
            <a:custGeom>
              <a:avLst/>
              <a:gdLst/>
              <a:ahLst/>
              <a:cxnLst/>
              <a:rect l="l" t="t" r="r" b="b"/>
              <a:pathLst>
                <a:path w="7586" h="6055" extrusionOk="0">
                  <a:moveTo>
                    <a:pt x="366" y="227"/>
                  </a:moveTo>
                  <a:cubicBezTo>
                    <a:pt x="244" y="435"/>
                    <a:pt x="157" y="696"/>
                    <a:pt x="175" y="1010"/>
                  </a:cubicBezTo>
                  <a:lnTo>
                    <a:pt x="175" y="1010"/>
                  </a:lnTo>
                  <a:cubicBezTo>
                    <a:pt x="227" y="1201"/>
                    <a:pt x="453" y="1183"/>
                    <a:pt x="731" y="1183"/>
                  </a:cubicBezTo>
                  <a:lnTo>
                    <a:pt x="731" y="1183"/>
                  </a:lnTo>
                  <a:cubicBezTo>
                    <a:pt x="975" y="1166"/>
                    <a:pt x="1253" y="1149"/>
                    <a:pt x="1462" y="1288"/>
                  </a:cubicBezTo>
                  <a:lnTo>
                    <a:pt x="1462" y="1288"/>
                  </a:lnTo>
                  <a:cubicBezTo>
                    <a:pt x="1097" y="1462"/>
                    <a:pt x="731" y="1653"/>
                    <a:pt x="540" y="2105"/>
                  </a:cubicBezTo>
                  <a:lnTo>
                    <a:pt x="540" y="2105"/>
                  </a:lnTo>
                  <a:cubicBezTo>
                    <a:pt x="749" y="2140"/>
                    <a:pt x="940" y="2123"/>
                    <a:pt x="1132" y="2088"/>
                  </a:cubicBezTo>
                  <a:lnTo>
                    <a:pt x="1132" y="2088"/>
                  </a:lnTo>
                  <a:cubicBezTo>
                    <a:pt x="1480" y="2036"/>
                    <a:pt x="1810" y="2001"/>
                    <a:pt x="2106" y="2297"/>
                  </a:cubicBezTo>
                  <a:lnTo>
                    <a:pt x="2106" y="2297"/>
                  </a:lnTo>
                  <a:cubicBezTo>
                    <a:pt x="1549" y="2558"/>
                    <a:pt x="645" y="2940"/>
                    <a:pt x="731" y="3567"/>
                  </a:cubicBezTo>
                  <a:lnTo>
                    <a:pt x="731" y="3567"/>
                  </a:lnTo>
                  <a:cubicBezTo>
                    <a:pt x="818" y="3845"/>
                    <a:pt x="1549" y="3567"/>
                    <a:pt x="1914" y="3480"/>
                  </a:cubicBezTo>
                  <a:lnTo>
                    <a:pt x="1914" y="3480"/>
                  </a:lnTo>
                  <a:cubicBezTo>
                    <a:pt x="1184" y="3845"/>
                    <a:pt x="540" y="4210"/>
                    <a:pt x="1" y="4854"/>
                  </a:cubicBezTo>
                  <a:lnTo>
                    <a:pt x="1" y="4854"/>
                  </a:lnTo>
                  <a:cubicBezTo>
                    <a:pt x="645" y="5132"/>
                    <a:pt x="1097" y="4576"/>
                    <a:pt x="1653" y="4402"/>
                  </a:cubicBezTo>
                  <a:lnTo>
                    <a:pt x="1653" y="4402"/>
                  </a:lnTo>
                  <a:cubicBezTo>
                    <a:pt x="1549" y="4576"/>
                    <a:pt x="1375" y="4680"/>
                    <a:pt x="1288" y="4854"/>
                  </a:cubicBezTo>
                  <a:lnTo>
                    <a:pt x="1288" y="4854"/>
                  </a:lnTo>
                  <a:cubicBezTo>
                    <a:pt x="1827" y="4941"/>
                    <a:pt x="2280" y="4767"/>
                    <a:pt x="2749" y="4489"/>
                  </a:cubicBezTo>
                  <a:lnTo>
                    <a:pt x="2749" y="4489"/>
                  </a:lnTo>
                  <a:cubicBezTo>
                    <a:pt x="2558" y="4680"/>
                    <a:pt x="2193" y="4941"/>
                    <a:pt x="2471" y="5132"/>
                  </a:cubicBezTo>
                  <a:lnTo>
                    <a:pt x="2471" y="5132"/>
                  </a:lnTo>
                  <a:cubicBezTo>
                    <a:pt x="2558" y="5306"/>
                    <a:pt x="3028" y="5132"/>
                    <a:pt x="3289" y="5045"/>
                  </a:cubicBezTo>
                  <a:lnTo>
                    <a:pt x="3289" y="5045"/>
                  </a:lnTo>
                  <a:cubicBezTo>
                    <a:pt x="3115" y="5585"/>
                    <a:pt x="3202" y="6054"/>
                    <a:pt x="3845" y="5950"/>
                  </a:cubicBezTo>
                  <a:lnTo>
                    <a:pt x="3845" y="5950"/>
                  </a:lnTo>
                  <a:cubicBezTo>
                    <a:pt x="5167" y="5776"/>
                    <a:pt x="6316" y="5358"/>
                    <a:pt x="7446" y="4750"/>
                  </a:cubicBezTo>
                  <a:lnTo>
                    <a:pt x="7446" y="4750"/>
                  </a:lnTo>
                  <a:cubicBezTo>
                    <a:pt x="7551" y="4210"/>
                    <a:pt x="7585" y="3654"/>
                    <a:pt x="7377" y="3149"/>
                  </a:cubicBezTo>
                  <a:lnTo>
                    <a:pt x="7377" y="3149"/>
                  </a:lnTo>
                  <a:cubicBezTo>
                    <a:pt x="7168" y="2627"/>
                    <a:pt x="6716" y="2262"/>
                    <a:pt x="6263" y="1931"/>
                  </a:cubicBezTo>
                  <a:lnTo>
                    <a:pt x="6263" y="1931"/>
                  </a:lnTo>
                  <a:cubicBezTo>
                    <a:pt x="5289" y="1201"/>
                    <a:pt x="4263" y="557"/>
                    <a:pt x="3184" y="1"/>
                  </a:cubicBezTo>
                  <a:lnTo>
                    <a:pt x="3184" y="1"/>
                  </a:lnTo>
                  <a:cubicBezTo>
                    <a:pt x="2245" y="70"/>
                    <a:pt x="1306" y="157"/>
                    <a:pt x="366" y="227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6016425" y="1579325"/>
              <a:ext cx="440575" cy="216175"/>
            </a:xfrm>
            <a:custGeom>
              <a:avLst/>
              <a:gdLst/>
              <a:ahLst/>
              <a:cxnLst/>
              <a:rect l="l" t="t" r="r" b="b"/>
              <a:pathLst>
                <a:path w="17623" h="8647" extrusionOk="0">
                  <a:moveTo>
                    <a:pt x="7794" y="209"/>
                  </a:moveTo>
                  <a:cubicBezTo>
                    <a:pt x="5254" y="401"/>
                    <a:pt x="2714" y="592"/>
                    <a:pt x="157" y="784"/>
                  </a:cubicBezTo>
                  <a:lnTo>
                    <a:pt x="157" y="784"/>
                  </a:lnTo>
                  <a:cubicBezTo>
                    <a:pt x="140" y="818"/>
                    <a:pt x="122" y="853"/>
                    <a:pt x="105" y="870"/>
                  </a:cubicBezTo>
                  <a:lnTo>
                    <a:pt x="105" y="870"/>
                  </a:lnTo>
                  <a:cubicBezTo>
                    <a:pt x="0" y="957"/>
                    <a:pt x="105" y="1149"/>
                    <a:pt x="192" y="1236"/>
                  </a:cubicBezTo>
                  <a:lnTo>
                    <a:pt x="192" y="1236"/>
                  </a:lnTo>
                  <a:cubicBezTo>
                    <a:pt x="783" y="1462"/>
                    <a:pt x="1375" y="1358"/>
                    <a:pt x="1966" y="1253"/>
                  </a:cubicBezTo>
                  <a:lnTo>
                    <a:pt x="1966" y="1253"/>
                  </a:lnTo>
                  <a:cubicBezTo>
                    <a:pt x="2384" y="1184"/>
                    <a:pt x="2801" y="1114"/>
                    <a:pt x="3219" y="1149"/>
                  </a:cubicBezTo>
                  <a:lnTo>
                    <a:pt x="3219" y="1149"/>
                  </a:lnTo>
                  <a:cubicBezTo>
                    <a:pt x="2853" y="1340"/>
                    <a:pt x="2488" y="1514"/>
                    <a:pt x="2297" y="1879"/>
                  </a:cubicBezTo>
                  <a:lnTo>
                    <a:pt x="2297" y="1879"/>
                  </a:lnTo>
                  <a:cubicBezTo>
                    <a:pt x="2610" y="1984"/>
                    <a:pt x="2958" y="1966"/>
                    <a:pt x="3288" y="1949"/>
                  </a:cubicBezTo>
                  <a:lnTo>
                    <a:pt x="3288" y="1949"/>
                  </a:lnTo>
                  <a:cubicBezTo>
                    <a:pt x="3549" y="1949"/>
                    <a:pt x="3810" y="1932"/>
                    <a:pt x="4036" y="1966"/>
                  </a:cubicBezTo>
                  <a:lnTo>
                    <a:pt x="4036" y="1966"/>
                  </a:lnTo>
                  <a:cubicBezTo>
                    <a:pt x="3671" y="2071"/>
                    <a:pt x="3306" y="2245"/>
                    <a:pt x="3114" y="2610"/>
                  </a:cubicBezTo>
                  <a:lnTo>
                    <a:pt x="3114" y="2610"/>
                  </a:lnTo>
                  <a:cubicBezTo>
                    <a:pt x="3323" y="2714"/>
                    <a:pt x="3532" y="2697"/>
                    <a:pt x="3758" y="2697"/>
                  </a:cubicBezTo>
                  <a:lnTo>
                    <a:pt x="3758" y="2697"/>
                  </a:lnTo>
                  <a:cubicBezTo>
                    <a:pt x="3914" y="2680"/>
                    <a:pt x="4071" y="2662"/>
                    <a:pt x="4228" y="2714"/>
                  </a:cubicBezTo>
                  <a:lnTo>
                    <a:pt x="4228" y="2714"/>
                  </a:lnTo>
                  <a:cubicBezTo>
                    <a:pt x="3480" y="3080"/>
                    <a:pt x="2749" y="3445"/>
                    <a:pt x="2018" y="3897"/>
                  </a:cubicBezTo>
                  <a:lnTo>
                    <a:pt x="2018" y="3897"/>
                  </a:lnTo>
                  <a:cubicBezTo>
                    <a:pt x="2540" y="4054"/>
                    <a:pt x="3062" y="3967"/>
                    <a:pt x="3601" y="3897"/>
                  </a:cubicBezTo>
                  <a:lnTo>
                    <a:pt x="3601" y="3897"/>
                  </a:lnTo>
                  <a:cubicBezTo>
                    <a:pt x="3984" y="3828"/>
                    <a:pt x="4384" y="3758"/>
                    <a:pt x="4767" y="3810"/>
                  </a:cubicBezTo>
                  <a:lnTo>
                    <a:pt x="4767" y="3810"/>
                  </a:lnTo>
                  <a:cubicBezTo>
                    <a:pt x="4488" y="3897"/>
                    <a:pt x="3862" y="4350"/>
                    <a:pt x="4315" y="4541"/>
                  </a:cubicBezTo>
                  <a:lnTo>
                    <a:pt x="4315" y="4541"/>
                  </a:lnTo>
                  <a:cubicBezTo>
                    <a:pt x="4767" y="4628"/>
                    <a:pt x="5236" y="4454"/>
                    <a:pt x="5689" y="4263"/>
                  </a:cubicBezTo>
                  <a:lnTo>
                    <a:pt x="5689" y="4263"/>
                  </a:lnTo>
                  <a:cubicBezTo>
                    <a:pt x="5602" y="4350"/>
                    <a:pt x="5602" y="4454"/>
                    <a:pt x="5602" y="4541"/>
                  </a:cubicBezTo>
                  <a:lnTo>
                    <a:pt x="5602" y="4541"/>
                  </a:lnTo>
                  <a:lnTo>
                    <a:pt x="6054" y="4541"/>
                  </a:lnTo>
                  <a:cubicBezTo>
                    <a:pt x="5776" y="4541"/>
                    <a:pt x="5497" y="4819"/>
                    <a:pt x="5689" y="4993"/>
                  </a:cubicBezTo>
                  <a:lnTo>
                    <a:pt x="5689" y="4993"/>
                  </a:lnTo>
                  <a:cubicBezTo>
                    <a:pt x="6054" y="5446"/>
                    <a:pt x="6872" y="5446"/>
                    <a:pt x="7515" y="5637"/>
                  </a:cubicBezTo>
                  <a:lnTo>
                    <a:pt x="7515" y="5637"/>
                  </a:lnTo>
                  <a:cubicBezTo>
                    <a:pt x="6976" y="5828"/>
                    <a:pt x="6141" y="6194"/>
                    <a:pt x="6332" y="6455"/>
                  </a:cubicBezTo>
                  <a:lnTo>
                    <a:pt x="6332" y="6455"/>
                  </a:lnTo>
                  <a:cubicBezTo>
                    <a:pt x="6663" y="7168"/>
                    <a:pt x="7341" y="7063"/>
                    <a:pt x="8072" y="6959"/>
                  </a:cubicBezTo>
                  <a:lnTo>
                    <a:pt x="8072" y="6959"/>
                  </a:lnTo>
                  <a:cubicBezTo>
                    <a:pt x="8576" y="6889"/>
                    <a:pt x="9081" y="6820"/>
                    <a:pt x="9533" y="7011"/>
                  </a:cubicBezTo>
                  <a:lnTo>
                    <a:pt x="9533" y="7011"/>
                  </a:lnTo>
                  <a:cubicBezTo>
                    <a:pt x="9446" y="7290"/>
                    <a:pt x="8890" y="7655"/>
                    <a:pt x="9168" y="7742"/>
                  </a:cubicBezTo>
                  <a:lnTo>
                    <a:pt x="9168" y="7742"/>
                  </a:lnTo>
                  <a:cubicBezTo>
                    <a:pt x="10194" y="8281"/>
                    <a:pt x="11325" y="8472"/>
                    <a:pt x="12473" y="8646"/>
                  </a:cubicBezTo>
                  <a:lnTo>
                    <a:pt x="12473" y="8646"/>
                  </a:lnTo>
                  <a:cubicBezTo>
                    <a:pt x="12664" y="8542"/>
                    <a:pt x="12873" y="8438"/>
                    <a:pt x="13082" y="8368"/>
                  </a:cubicBezTo>
                  <a:lnTo>
                    <a:pt x="13082" y="8368"/>
                  </a:lnTo>
                  <a:cubicBezTo>
                    <a:pt x="14039" y="8038"/>
                    <a:pt x="15169" y="8212"/>
                    <a:pt x="16057" y="7690"/>
                  </a:cubicBezTo>
                  <a:lnTo>
                    <a:pt x="16057" y="7690"/>
                  </a:lnTo>
                  <a:cubicBezTo>
                    <a:pt x="17013" y="7116"/>
                    <a:pt x="17344" y="5915"/>
                    <a:pt x="17570" y="4819"/>
                  </a:cubicBezTo>
                  <a:lnTo>
                    <a:pt x="17570" y="4819"/>
                  </a:lnTo>
                  <a:cubicBezTo>
                    <a:pt x="17587" y="4715"/>
                    <a:pt x="17605" y="4628"/>
                    <a:pt x="17622" y="4524"/>
                  </a:cubicBezTo>
                  <a:lnTo>
                    <a:pt x="17622" y="4524"/>
                  </a:lnTo>
                  <a:cubicBezTo>
                    <a:pt x="16492" y="5132"/>
                    <a:pt x="15343" y="5550"/>
                    <a:pt x="14021" y="5724"/>
                  </a:cubicBezTo>
                  <a:lnTo>
                    <a:pt x="14021" y="5724"/>
                  </a:lnTo>
                  <a:cubicBezTo>
                    <a:pt x="13378" y="5828"/>
                    <a:pt x="13291" y="5359"/>
                    <a:pt x="13465" y="4819"/>
                  </a:cubicBezTo>
                  <a:lnTo>
                    <a:pt x="13465" y="4819"/>
                  </a:lnTo>
                  <a:cubicBezTo>
                    <a:pt x="13204" y="4906"/>
                    <a:pt x="12734" y="5080"/>
                    <a:pt x="12647" y="4906"/>
                  </a:cubicBezTo>
                  <a:lnTo>
                    <a:pt x="12647" y="4906"/>
                  </a:lnTo>
                  <a:cubicBezTo>
                    <a:pt x="12369" y="4715"/>
                    <a:pt x="12734" y="4454"/>
                    <a:pt x="12925" y="4263"/>
                  </a:cubicBezTo>
                  <a:lnTo>
                    <a:pt x="12925" y="4263"/>
                  </a:lnTo>
                  <a:cubicBezTo>
                    <a:pt x="12456" y="4541"/>
                    <a:pt x="12003" y="4715"/>
                    <a:pt x="11464" y="4628"/>
                  </a:cubicBezTo>
                  <a:lnTo>
                    <a:pt x="11464" y="4628"/>
                  </a:lnTo>
                  <a:cubicBezTo>
                    <a:pt x="11551" y="4454"/>
                    <a:pt x="11725" y="4350"/>
                    <a:pt x="11829" y="4176"/>
                  </a:cubicBezTo>
                  <a:lnTo>
                    <a:pt x="11829" y="4176"/>
                  </a:lnTo>
                  <a:cubicBezTo>
                    <a:pt x="11273" y="4350"/>
                    <a:pt x="10821" y="4906"/>
                    <a:pt x="10177" y="4628"/>
                  </a:cubicBezTo>
                  <a:lnTo>
                    <a:pt x="10177" y="4628"/>
                  </a:lnTo>
                  <a:cubicBezTo>
                    <a:pt x="10716" y="3984"/>
                    <a:pt x="11360" y="3619"/>
                    <a:pt x="12090" y="3254"/>
                  </a:cubicBezTo>
                  <a:lnTo>
                    <a:pt x="12090" y="3254"/>
                  </a:lnTo>
                  <a:cubicBezTo>
                    <a:pt x="11725" y="3341"/>
                    <a:pt x="10994" y="3619"/>
                    <a:pt x="10907" y="3341"/>
                  </a:cubicBezTo>
                  <a:lnTo>
                    <a:pt x="10907" y="3341"/>
                  </a:lnTo>
                  <a:cubicBezTo>
                    <a:pt x="10821" y="2714"/>
                    <a:pt x="11725" y="2332"/>
                    <a:pt x="12282" y="2071"/>
                  </a:cubicBezTo>
                  <a:lnTo>
                    <a:pt x="12282" y="2071"/>
                  </a:lnTo>
                  <a:cubicBezTo>
                    <a:pt x="11986" y="1775"/>
                    <a:pt x="11656" y="1810"/>
                    <a:pt x="11308" y="1862"/>
                  </a:cubicBezTo>
                  <a:lnTo>
                    <a:pt x="11308" y="1862"/>
                  </a:lnTo>
                  <a:cubicBezTo>
                    <a:pt x="11116" y="1897"/>
                    <a:pt x="10925" y="1914"/>
                    <a:pt x="10716" y="1879"/>
                  </a:cubicBezTo>
                  <a:lnTo>
                    <a:pt x="10716" y="1879"/>
                  </a:lnTo>
                  <a:cubicBezTo>
                    <a:pt x="10907" y="1427"/>
                    <a:pt x="11273" y="1236"/>
                    <a:pt x="11638" y="1062"/>
                  </a:cubicBezTo>
                  <a:lnTo>
                    <a:pt x="11638" y="1062"/>
                  </a:lnTo>
                  <a:cubicBezTo>
                    <a:pt x="11429" y="923"/>
                    <a:pt x="11151" y="940"/>
                    <a:pt x="10907" y="957"/>
                  </a:cubicBezTo>
                  <a:lnTo>
                    <a:pt x="10907" y="957"/>
                  </a:lnTo>
                  <a:cubicBezTo>
                    <a:pt x="10629" y="957"/>
                    <a:pt x="10403" y="975"/>
                    <a:pt x="10351" y="784"/>
                  </a:cubicBezTo>
                  <a:lnTo>
                    <a:pt x="10351" y="784"/>
                  </a:lnTo>
                  <a:cubicBezTo>
                    <a:pt x="10333" y="470"/>
                    <a:pt x="10420" y="209"/>
                    <a:pt x="10542" y="1"/>
                  </a:cubicBezTo>
                  <a:lnTo>
                    <a:pt x="1054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5828100" y="1592375"/>
              <a:ext cx="597150" cy="275750"/>
            </a:xfrm>
            <a:custGeom>
              <a:avLst/>
              <a:gdLst/>
              <a:ahLst/>
              <a:cxnLst/>
              <a:rect l="l" t="t" r="r" b="b"/>
              <a:pathLst>
                <a:path w="23886" h="11030" extrusionOk="0">
                  <a:moveTo>
                    <a:pt x="210" y="1357"/>
                  </a:moveTo>
                  <a:cubicBezTo>
                    <a:pt x="3463" y="4750"/>
                    <a:pt x="4889" y="5567"/>
                    <a:pt x="10682" y="6768"/>
                  </a:cubicBezTo>
                  <a:lnTo>
                    <a:pt x="10682" y="6768"/>
                  </a:lnTo>
                  <a:cubicBezTo>
                    <a:pt x="16475" y="7950"/>
                    <a:pt x="20006" y="7950"/>
                    <a:pt x="22981" y="11030"/>
                  </a:cubicBezTo>
                  <a:lnTo>
                    <a:pt x="22981" y="11030"/>
                  </a:lnTo>
                  <a:cubicBezTo>
                    <a:pt x="23885" y="8037"/>
                    <a:pt x="23433" y="6942"/>
                    <a:pt x="23433" y="6942"/>
                  </a:cubicBezTo>
                  <a:lnTo>
                    <a:pt x="23433" y="6942"/>
                  </a:lnTo>
                  <a:cubicBezTo>
                    <a:pt x="23433" y="6942"/>
                    <a:pt x="19971" y="6176"/>
                    <a:pt x="17919" y="5567"/>
                  </a:cubicBezTo>
                  <a:lnTo>
                    <a:pt x="17919" y="5567"/>
                  </a:lnTo>
                  <a:cubicBezTo>
                    <a:pt x="15883" y="4976"/>
                    <a:pt x="13709" y="1357"/>
                    <a:pt x="13709" y="1357"/>
                  </a:cubicBezTo>
                  <a:lnTo>
                    <a:pt x="13709" y="1357"/>
                  </a:lnTo>
                  <a:lnTo>
                    <a:pt x="12526" y="1357"/>
                  </a:lnTo>
                  <a:cubicBezTo>
                    <a:pt x="12526" y="1357"/>
                    <a:pt x="13691" y="3793"/>
                    <a:pt x="15605" y="5167"/>
                  </a:cubicBezTo>
                  <a:lnTo>
                    <a:pt x="15605" y="5167"/>
                  </a:lnTo>
                  <a:cubicBezTo>
                    <a:pt x="9151" y="4663"/>
                    <a:pt x="4106" y="5028"/>
                    <a:pt x="1915" y="1584"/>
                  </a:cubicBezTo>
                  <a:lnTo>
                    <a:pt x="1915" y="1584"/>
                  </a:lnTo>
                  <a:cubicBezTo>
                    <a:pt x="1149" y="383"/>
                    <a:pt x="697" y="1"/>
                    <a:pt x="453" y="1"/>
                  </a:cubicBezTo>
                  <a:lnTo>
                    <a:pt x="453" y="1"/>
                  </a:lnTo>
                  <a:cubicBezTo>
                    <a:pt x="1" y="1"/>
                    <a:pt x="210" y="1357"/>
                    <a:pt x="210" y="13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6215600" y="1777650"/>
              <a:ext cx="195725" cy="59600"/>
            </a:xfrm>
            <a:custGeom>
              <a:avLst/>
              <a:gdLst/>
              <a:ahLst/>
              <a:cxnLst/>
              <a:rect l="l" t="t" r="r" b="b"/>
              <a:pathLst>
                <a:path w="7829" h="2384" extrusionOk="0">
                  <a:moveTo>
                    <a:pt x="1705" y="0"/>
                  </a:moveTo>
                  <a:cubicBezTo>
                    <a:pt x="1340" y="0"/>
                    <a:pt x="975" y="35"/>
                    <a:pt x="627" y="87"/>
                  </a:cubicBezTo>
                  <a:cubicBezTo>
                    <a:pt x="418" y="122"/>
                    <a:pt x="209" y="157"/>
                    <a:pt x="1" y="244"/>
                  </a:cubicBezTo>
                  <a:cubicBezTo>
                    <a:pt x="53" y="261"/>
                    <a:pt x="122" y="279"/>
                    <a:pt x="175" y="279"/>
                  </a:cubicBezTo>
                  <a:cubicBezTo>
                    <a:pt x="331" y="226"/>
                    <a:pt x="488" y="192"/>
                    <a:pt x="644" y="174"/>
                  </a:cubicBezTo>
                  <a:cubicBezTo>
                    <a:pt x="992" y="122"/>
                    <a:pt x="1340" y="87"/>
                    <a:pt x="1705" y="87"/>
                  </a:cubicBezTo>
                  <a:cubicBezTo>
                    <a:pt x="2610" y="87"/>
                    <a:pt x="3515" y="261"/>
                    <a:pt x="4402" y="470"/>
                  </a:cubicBezTo>
                  <a:cubicBezTo>
                    <a:pt x="5689" y="800"/>
                    <a:pt x="7046" y="1322"/>
                    <a:pt x="7811" y="2383"/>
                  </a:cubicBezTo>
                  <a:cubicBezTo>
                    <a:pt x="7811" y="2331"/>
                    <a:pt x="7829" y="2296"/>
                    <a:pt x="7829" y="2262"/>
                  </a:cubicBezTo>
                  <a:cubicBezTo>
                    <a:pt x="7046" y="1218"/>
                    <a:pt x="5689" y="696"/>
                    <a:pt x="4419" y="383"/>
                  </a:cubicBezTo>
                  <a:cubicBezTo>
                    <a:pt x="3532" y="174"/>
                    <a:pt x="2610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6138200" y="1762425"/>
              <a:ext cx="276600" cy="53525"/>
            </a:xfrm>
            <a:custGeom>
              <a:avLst/>
              <a:gdLst/>
              <a:ahLst/>
              <a:cxnLst/>
              <a:rect l="l" t="t" r="r" b="b"/>
              <a:pathLst>
                <a:path w="11064" h="2141" extrusionOk="0">
                  <a:moveTo>
                    <a:pt x="3514" y="0"/>
                  </a:moveTo>
                  <a:cubicBezTo>
                    <a:pt x="2349" y="0"/>
                    <a:pt x="1166" y="105"/>
                    <a:pt x="0" y="296"/>
                  </a:cubicBezTo>
                  <a:cubicBezTo>
                    <a:pt x="87" y="313"/>
                    <a:pt x="174" y="331"/>
                    <a:pt x="278" y="348"/>
                  </a:cubicBezTo>
                  <a:cubicBezTo>
                    <a:pt x="1340" y="174"/>
                    <a:pt x="2436" y="87"/>
                    <a:pt x="3514" y="87"/>
                  </a:cubicBezTo>
                  <a:cubicBezTo>
                    <a:pt x="4036" y="87"/>
                    <a:pt x="4558" y="105"/>
                    <a:pt x="5080" y="157"/>
                  </a:cubicBezTo>
                  <a:cubicBezTo>
                    <a:pt x="7202" y="348"/>
                    <a:pt x="9289" y="975"/>
                    <a:pt x="11064" y="2140"/>
                  </a:cubicBezTo>
                  <a:cubicBezTo>
                    <a:pt x="11064" y="2105"/>
                    <a:pt x="11064" y="2088"/>
                    <a:pt x="11064" y="2053"/>
                  </a:cubicBezTo>
                  <a:cubicBezTo>
                    <a:pt x="9307" y="888"/>
                    <a:pt x="7202" y="261"/>
                    <a:pt x="5080" y="70"/>
                  </a:cubicBezTo>
                  <a:cubicBezTo>
                    <a:pt x="4558" y="18"/>
                    <a:pt x="4036" y="0"/>
                    <a:pt x="3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6014250" y="1742425"/>
              <a:ext cx="402725" cy="51325"/>
            </a:xfrm>
            <a:custGeom>
              <a:avLst/>
              <a:gdLst/>
              <a:ahLst/>
              <a:cxnLst/>
              <a:rect l="l" t="t" r="r" b="b"/>
              <a:pathLst>
                <a:path w="16109" h="2053" extrusionOk="0">
                  <a:moveTo>
                    <a:pt x="8455" y="0"/>
                  </a:moveTo>
                  <a:cubicBezTo>
                    <a:pt x="8211" y="0"/>
                    <a:pt x="7968" y="0"/>
                    <a:pt x="7741" y="18"/>
                  </a:cubicBezTo>
                  <a:cubicBezTo>
                    <a:pt x="6245" y="18"/>
                    <a:pt x="4767" y="35"/>
                    <a:pt x="3271" y="52"/>
                  </a:cubicBezTo>
                  <a:lnTo>
                    <a:pt x="2175" y="52"/>
                  </a:lnTo>
                  <a:cubicBezTo>
                    <a:pt x="1444" y="52"/>
                    <a:pt x="714" y="35"/>
                    <a:pt x="0" y="0"/>
                  </a:cubicBezTo>
                  <a:lnTo>
                    <a:pt x="0" y="0"/>
                  </a:lnTo>
                  <a:cubicBezTo>
                    <a:pt x="122" y="35"/>
                    <a:pt x="261" y="70"/>
                    <a:pt x="400" y="105"/>
                  </a:cubicBezTo>
                  <a:cubicBezTo>
                    <a:pt x="992" y="139"/>
                    <a:pt x="1583" y="139"/>
                    <a:pt x="2175" y="139"/>
                  </a:cubicBezTo>
                  <a:lnTo>
                    <a:pt x="3271" y="139"/>
                  </a:lnTo>
                  <a:cubicBezTo>
                    <a:pt x="4767" y="122"/>
                    <a:pt x="6245" y="105"/>
                    <a:pt x="7741" y="105"/>
                  </a:cubicBezTo>
                  <a:lnTo>
                    <a:pt x="8455" y="105"/>
                  </a:lnTo>
                  <a:cubicBezTo>
                    <a:pt x="9238" y="105"/>
                    <a:pt x="10003" y="122"/>
                    <a:pt x="10768" y="226"/>
                  </a:cubicBezTo>
                  <a:cubicBezTo>
                    <a:pt x="12647" y="487"/>
                    <a:pt x="14387" y="1235"/>
                    <a:pt x="16091" y="2053"/>
                  </a:cubicBezTo>
                  <a:cubicBezTo>
                    <a:pt x="16091" y="2018"/>
                    <a:pt x="16091" y="2001"/>
                    <a:pt x="16109" y="1966"/>
                  </a:cubicBezTo>
                  <a:cubicBezTo>
                    <a:pt x="14404" y="1131"/>
                    <a:pt x="12647" y="383"/>
                    <a:pt x="10786" y="139"/>
                  </a:cubicBezTo>
                  <a:cubicBezTo>
                    <a:pt x="10020" y="18"/>
                    <a:pt x="9238" y="0"/>
                    <a:pt x="8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6317800" y="1811125"/>
              <a:ext cx="89175" cy="43525"/>
            </a:xfrm>
            <a:custGeom>
              <a:avLst/>
              <a:gdLst/>
              <a:ahLst/>
              <a:cxnLst/>
              <a:rect l="l" t="t" r="r" b="b"/>
              <a:pathLst>
                <a:path w="3567" h="1741" extrusionOk="0">
                  <a:moveTo>
                    <a:pt x="1" y="1"/>
                  </a:moveTo>
                  <a:cubicBezTo>
                    <a:pt x="70" y="35"/>
                    <a:pt x="157" y="53"/>
                    <a:pt x="227" y="88"/>
                  </a:cubicBezTo>
                  <a:cubicBezTo>
                    <a:pt x="923" y="122"/>
                    <a:pt x="1601" y="279"/>
                    <a:pt x="2210" y="644"/>
                  </a:cubicBezTo>
                  <a:cubicBezTo>
                    <a:pt x="2697" y="940"/>
                    <a:pt x="3114" y="1340"/>
                    <a:pt x="3549" y="1740"/>
                  </a:cubicBezTo>
                  <a:cubicBezTo>
                    <a:pt x="3549" y="1705"/>
                    <a:pt x="3567" y="1671"/>
                    <a:pt x="3567" y="1636"/>
                  </a:cubicBezTo>
                  <a:cubicBezTo>
                    <a:pt x="3149" y="1253"/>
                    <a:pt x="2749" y="853"/>
                    <a:pt x="2262" y="557"/>
                  </a:cubicBezTo>
                  <a:cubicBezTo>
                    <a:pt x="1566" y="157"/>
                    <a:pt x="80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6012500" y="1705025"/>
              <a:ext cx="165725" cy="24375"/>
            </a:xfrm>
            <a:custGeom>
              <a:avLst/>
              <a:gdLst/>
              <a:ahLst/>
              <a:cxnLst/>
              <a:rect l="l" t="t" r="r" b="b"/>
              <a:pathLst>
                <a:path w="6629" h="975" extrusionOk="0">
                  <a:moveTo>
                    <a:pt x="1" y="0"/>
                  </a:moveTo>
                  <a:lnTo>
                    <a:pt x="1" y="0"/>
                  </a:lnTo>
                  <a:cubicBezTo>
                    <a:pt x="801" y="574"/>
                    <a:pt x="1810" y="887"/>
                    <a:pt x="2802" y="957"/>
                  </a:cubicBezTo>
                  <a:cubicBezTo>
                    <a:pt x="2993" y="974"/>
                    <a:pt x="3184" y="974"/>
                    <a:pt x="3393" y="974"/>
                  </a:cubicBezTo>
                  <a:cubicBezTo>
                    <a:pt x="4472" y="974"/>
                    <a:pt x="5550" y="766"/>
                    <a:pt x="6629" y="539"/>
                  </a:cubicBezTo>
                  <a:cubicBezTo>
                    <a:pt x="6507" y="539"/>
                    <a:pt x="6385" y="522"/>
                    <a:pt x="6281" y="522"/>
                  </a:cubicBezTo>
                  <a:cubicBezTo>
                    <a:pt x="5324" y="713"/>
                    <a:pt x="4350" y="887"/>
                    <a:pt x="3393" y="887"/>
                  </a:cubicBezTo>
                  <a:cubicBezTo>
                    <a:pt x="3202" y="887"/>
                    <a:pt x="2993" y="870"/>
                    <a:pt x="2802" y="852"/>
                  </a:cubicBezTo>
                  <a:cubicBezTo>
                    <a:pt x="1897" y="800"/>
                    <a:pt x="975" y="522"/>
                    <a:pt x="210" y="35"/>
                  </a:cubicBezTo>
                  <a:cubicBezTo>
                    <a:pt x="140" y="17"/>
                    <a:pt x="70" y="1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5936400" y="1680650"/>
              <a:ext cx="234875" cy="197925"/>
            </a:xfrm>
            <a:custGeom>
              <a:avLst/>
              <a:gdLst/>
              <a:ahLst/>
              <a:cxnLst/>
              <a:rect l="l" t="t" r="r" b="b"/>
              <a:pathLst>
                <a:path w="9395" h="7917" extrusionOk="0">
                  <a:moveTo>
                    <a:pt x="70" y="1"/>
                  </a:moveTo>
                  <a:cubicBezTo>
                    <a:pt x="18" y="471"/>
                    <a:pt x="1" y="940"/>
                    <a:pt x="1" y="1393"/>
                  </a:cubicBezTo>
                  <a:cubicBezTo>
                    <a:pt x="1" y="3028"/>
                    <a:pt x="244" y="4663"/>
                    <a:pt x="662" y="6246"/>
                  </a:cubicBezTo>
                  <a:cubicBezTo>
                    <a:pt x="766" y="6664"/>
                    <a:pt x="888" y="7098"/>
                    <a:pt x="1201" y="7464"/>
                  </a:cubicBezTo>
                  <a:cubicBezTo>
                    <a:pt x="1305" y="7586"/>
                    <a:pt x="1462" y="7707"/>
                    <a:pt x="1618" y="7794"/>
                  </a:cubicBezTo>
                  <a:cubicBezTo>
                    <a:pt x="1775" y="7864"/>
                    <a:pt x="1949" y="7916"/>
                    <a:pt x="2140" y="7916"/>
                  </a:cubicBezTo>
                  <a:cubicBezTo>
                    <a:pt x="2262" y="7916"/>
                    <a:pt x="2384" y="7899"/>
                    <a:pt x="2506" y="7846"/>
                  </a:cubicBezTo>
                  <a:cubicBezTo>
                    <a:pt x="2627" y="7794"/>
                    <a:pt x="2732" y="7707"/>
                    <a:pt x="2836" y="7620"/>
                  </a:cubicBezTo>
                  <a:cubicBezTo>
                    <a:pt x="2923" y="7516"/>
                    <a:pt x="3010" y="7412"/>
                    <a:pt x="3080" y="7325"/>
                  </a:cubicBezTo>
                  <a:cubicBezTo>
                    <a:pt x="3793" y="6368"/>
                    <a:pt x="4262" y="5237"/>
                    <a:pt x="4454" y="4054"/>
                  </a:cubicBezTo>
                  <a:cubicBezTo>
                    <a:pt x="4454" y="4072"/>
                    <a:pt x="4454" y="4072"/>
                    <a:pt x="4454" y="4089"/>
                  </a:cubicBezTo>
                  <a:cubicBezTo>
                    <a:pt x="4489" y="4228"/>
                    <a:pt x="4506" y="4385"/>
                    <a:pt x="4576" y="4541"/>
                  </a:cubicBezTo>
                  <a:cubicBezTo>
                    <a:pt x="4628" y="4698"/>
                    <a:pt x="4732" y="4837"/>
                    <a:pt x="4871" y="4959"/>
                  </a:cubicBezTo>
                  <a:cubicBezTo>
                    <a:pt x="5028" y="5081"/>
                    <a:pt x="5219" y="5133"/>
                    <a:pt x="5411" y="5133"/>
                  </a:cubicBezTo>
                  <a:cubicBezTo>
                    <a:pt x="5602" y="5133"/>
                    <a:pt x="5776" y="5081"/>
                    <a:pt x="5932" y="5011"/>
                  </a:cubicBezTo>
                  <a:cubicBezTo>
                    <a:pt x="6263" y="4837"/>
                    <a:pt x="6472" y="4541"/>
                    <a:pt x="6663" y="4263"/>
                  </a:cubicBezTo>
                  <a:cubicBezTo>
                    <a:pt x="6941" y="3811"/>
                    <a:pt x="7150" y="3341"/>
                    <a:pt x="7272" y="2836"/>
                  </a:cubicBezTo>
                  <a:cubicBezTo>
                    <a:pt x="7289" y="3028"/>
                    <a:pt x="7307" y="3237"/>
                    <a:pt x="7324" y="3445"/>
                  </a:cubicBezTo>
                  <a:cubicBezTo>
                    <a:pt x="7342" y="3671"/>
                    <a:pt x="7394" y="3932"/>
                    <a:pt x="7516" y="4159"/>
                  </a:cubicBezTo>
                  <a:cubicBezTo>
                    <a:pt x="7568" y="4280"/>
                    <a:pt x="7637" y="4385"/>
                    <a:pt x="7724" y="4472"/>
                  </a:cubicBezTo>
                  <a:cubicBezTo>
                    <a:pt x="7829" y="4541"/>
                    <a:pt x="7950" y="4611"/>
                    <a:pt x="8090" y="4611"/>
                  </a:cubicBezTo>
                  <a:lnTo>
                    <a:pt x="8142" y="4611"/>
                  </a:lnTo>
                  <a:cubicBezTo>
                    <a:pt x="8281" y="4611"/>
                    <a:pt x="8420" y="4559"/>
                    <a:pt x="8542" y="4489"/>
                  </a:cubicBezTo>
                  <a:cubicBezTo>
                    <a:pt x="8646" y="4419"/>
                    <a:pt x="8751" y="4332"/>
                    <a:pt x="8820" y="4228"/>
                  </a:cubicBezTo>
                  <a:cubicBezTo>
                    <a:pt x="9046" y="3967"/>
                    <a:pt x="9185" y="3654"/>
                    <a:pt x="9272" y="3324"/>
                  </a:cubicBezTo>
                  <a:cubicBezTo>
                    <a:pt x="9359" y="2993"/>
                    <a:pt x="9394" y="2645"/>
                    <a:pt x="9394" y="2297"/>
                  </a:cubicBezTo>
                  <a:cubicBezTo>
                    <a:pt x="9394" y="2071"/>
                    <a:pt x="9377" y="1845"/>
                    <a:pt x="9359" y="1619"/>
                  </a:cubicBezTo>
                  <a:lnTo>
                    <a:pt x="9081" y="1636"/>
                  </a:lnTo>
                  <a:cubicBezTo>
                    <a:pt x="9099" y="1862"/>
                    <a:pt x="9116" y="2088"/>
                    <a:pt x="9116" y="2297"/>
                  </a:cubicBezTo>
                  <a:cubicBezTo>
                    <a:pt x="9116" y="2628"/>
                    <a:pt x="9081" y="2958"/>
                    <a:pt x="9012" y="3254"/>
                  </a:cubicBezTo>
                  <a:cubicBezTo>
                    <a:pt x="8942" y="3550"/>
                    <a:pt x="8803" y="3828"/>
                    <a:pt x="8611" y="4054"/>
                  </a:cubicBezTo>
                  <a:cubicBezTo>
                    <a:pt x="8542" y="4141"/>
                    <a:pt x="8472" y="4211"/>
                    <a:pt x="8385" y="4263"/>
                  </a:cubicBezTo>
                  <a:cubicBezTo>
                    <a:pt x="8298" y="4315"/>
                    <a:pt x="8229" y="4350"/>
                    <a:pt x="8142" y="4350"/>
                  </a:cubicBezTo>
                  <a:cubicBezTo>
                    <a:pt x="8142" y="4350"/>
                    <a:pt x="8124" y="4332"/>
                    <a:pt x="8107" y="4332"/>
                  </a:cubicBezTo>
                  <a:cubicBezTo>
                    <a:pt x="8037" y="4332"/>
                    <a:pt x="7968" y="4298"/>
                    <a:pt x="7916" y="4263"/>
                  </a:cubicBezTo>
                  <a:cubicBezTo>
                    <a:pt x="7829" y="4176"/>
                    <a:pt x="7742" y="4054"/>
                    <a:pt x="7689" y="3898"/>
                  </a:cubicBezTo>
                  <a:cubicBezTo>
                    <a:pt x="7637" y="3741"/>
                    <a:pt x="7620" y="3567"/>
                    <a:pt x="7602" y="3411"/>
                  </a:cubicBezTo>
                  <a:lnTo>
                    <a:pt x="7446" y="1619"/>
                  </a:lnTo>
                  <a:lnTo>
                    <a:pt x="7168" y="1619"/>
                  </a:lnTo>
                  <a:cubicBezTo>
                    <a:pt x="7150" y="2506"/>
                    <a:pt x="6889" y="3376"/>
                    <a:pt x="6420" y="4106"/>
                  </a:cubicBezTo>
                  <a:cubicBezTo>
                    <a:pt x="6263" y="4385"/>
                    <a:pt x="6054" y="4628"/>
                    <a:pt x="5811" y="4767"/>
                  </a:cubicBezTo>
                  <a:cubicBezTo>
                    <a:pt x="5689" y="4820"/>
                    <a:pt x="5550" y="4854"/>
                    <a:pt x="5411" y="4854"/>
                  </a:cubicBezTo>
                  <a:cubicBezTo>
                    <a:pt x="5271" y="4854"/>
                    <a:pt x="5132" y="4820"/>
                    <a:pt x="5028" y="4733"/>
                  </a:cubicBezTo>
                  <a:cubicBezTo>
                    <a:pt x="4941" y="4663"/>
                    <a:pt x="4871" y="4559"/>
                    <a:pt x="4837" y="4437"/>
                  </a:cubicBezTo>
                  <a:cubicBezTo>
                    <a:pt x="4784" y="4315"/>
                    <a:pt x="4750" y="4176"/>
                    <a:pt x="4715" y="4037"/>
                  </a:cubicBezTo>
                  <a:cubicBezTo>
                    <a:pt x="4645" y="3671"/>
                    <a:pt x="4593" y="3324"/>
                    <a:pt x="4541" y="2976"/>
                  </a:cubicBezTo>
                  <a:cubicBezTo>
                    <a:pt x="4541" y="2941"/>
                    <a:pt x="4541" y="2923"/>
                    <a:pt x="4541" y="2906"/>
                  </a:cubicBezTo>
                  <a:cubicBezTo>
                    <a:pt x="4541" y="2315"/>
                    <a:pt x="4471" y="1723"/>
                    <a:pt x="4315" y="1149"/>
                  </a:cubicBezTo>
                  <a:lnTo>
                    <a:pt x="4054" y="1184"/>
                  </a:lnTo>
                  <a:cubicBezTo>
                    <a:pt x="4106" y="1793"/>
                    <a:pt x="4176" y="2402"/>
                    <a:pt x="4262" y="2993"/>
                  </a:cubicBezTo>
                  <a:cubicBezTo>
                    <a:pt x="4245" y="4472"/>
                    <a:pt x="3758" y="5968"/>
                    <a:pt x="2871" y="7151"/>
                  </a:cubicBezTo>
                  <a:cubicBezTo>
                    <a:pt x="2801" y="7255"/>
                    <a:pt x="2714" y="7342"/>
                    <a:pt x="2645" y="7412"/>
                  </a:cubicBezTo>
                  <a:cubicBezTo>
                    <a:pt x="2558" y="7499"/>
                    <a:pt x="2488" y="7551"/>
                    <a:pt x="2384" y="7586"/>
                  </a:cubicBezTo>
                  <a:cubicBezTo>
                    <a:pt x="2314" y="7620"/>
                    <a:pt x="2227" y="7638"/>
                    <a:pt x="2140" y="7638"/>
                  </a:cubicBezTo>
                  <a:cubicBezTo>
                    <a:pt x="2001" y="7638"/>
                    <a:pt x="1862" y="7603"/>
                    <a:pt x="1740" y="7551"/>
                  </a:cubicBezTo>
                  <a:cubicBezTo>
                    <a:pt x="1618" y="7481"/>
                    <a:pt x="1497" y="7394"/>
                    <a:pt x="1410" y="7272"/>
                  </a:cubicBezTo>
                  <a:cubicBezTo>
                    <a:pt x="1149" y="6994"/>
                    <a:pt x="1027" y="6594"/>
                    <a:pt x="923" y="6176"/>
                  </a:cubicBezTo>
                  <a:cubicBezTo>
                    <a:pt x="522" y="4611"/>
                    <a:pt x="279" y="3010"/>
                    <a:pt x="279" y="1393"/>
                  </a:cubicBezTo>
                  <a:cubicBezTo>
                    <a:pt x="279" y="940"/>
                    <a:pt x="296" y="488"/>
                    <a:pt x="331" y="18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5918125" y="1818525"/>
              <a:ext cx="44400" cy="36125"/>
            </a:xfrm>
            <a:custGeom>
              <a:avLst/>
              <a:gdLst/>
              <a:ahLst/>
              <a:cxnLst/>
              <a:rect l="l" t="t" r="r" b="b"/>
              <a:pathLst>
                <a:path w="1776" h="1445" extrusionOk="0">
                  <a:moveTo>
                    <a:pt x="401" y="696"/>
                  </a:moveTo>
                  <a:cubicBezTo>
                    <a:pt x="262" y="922"/>
                    <a:pt x="140" y="1149"/>
                    <a:pt x="1" y="1357"/>
                  </a:cubicBezTo>
                  <a:lnTo>
                    <a:pt x="1" y="1357"/>
                  </a:lnTo>
                  <a:cubicBezTo>
                    <a:pt x="401" y="1444"/>
                    <a:pt x="905" y="1357"/>
                    <a:pt x="1201" y="1079"/>
                  </a:cubicBezTo>
                  <a:lnTo>
                    <a:pt x="1201" y="1079"/>
                  </a:lnTo>
                  <a:cubicBezTo>
                    <a:pt x="1375" y="922"/>
                    <a:pt x="1775" y="366"/>
                    <a:pt x="1601" y="140"/>
                  </a:cubicBezTo>
                  <a:lnTo>
                    <a:pt x="1601" y="140"/>
                  </a:lnTo>
                  <a:cubicBezTo>
                    <a:pt x="1549" y="87"/>
                    <a:pt x="1497" y="53"/>
                    <a:pt x="1427" y="35"/>
                  </a:cubicBezTo>
                  <a:lnTo>
                    <a:pt x="1427" y="35"/>
                  </a:lnTo>
                  <a:cubicBezTo>
                    <a:pt x="1427" y="35"/>
                    <a:pt x="1427" y="35"/>
                    <a:pt x="1427" y="18"/>
                  </a:cubicBezTo>
                  <a:lnTo>
                    <a:pt x="1427" y="18"/>
                  </a:lnTo>
                  <a:cubicBezTo>
                    <a:pt x="1358" y="0"/>
                    <a:pt x="1288" y="0"/>
                    <a:pt x="1219" y="0"/>
                  </a:cubicBezTo>
                  <a:lnTo>
                    <a:pt x="1219" y="0"/>
                  </a:lnTo>
                  <a:cubicBezTo>
                    <a:pt x="836" y="0"/>
                    <a:pt x="592" y="383"/>
                    <a:pt x="401" y="69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6023825" y="1815050"/>
              <a:ext cx="33925" cy="26550"/>
            </a:xfrm>
            <a:custGeom>
              <a:avLst/>
              <a:gdLst/>
              <a:ahLst/>
              <a:cxnLst/>
              <a:rect l="l" t="t" r="r" b="b"/>
              <a:pathLst>
                <a:path w="1357" h="1062" extrusionOk="0">
                  <a:moveTo>
                    <a:pt x="592" y="18"/>
                  </a:moveTo>
                  <a:cubicBezTo>
                    <a:pt x="0" y="279"/>
                    <a:pt x="1183" y="974"/>
                    <a:pt x="1357" y="1061"/>
                  </a:cubicBezTo>
                  <a:lnTo>
                    <a:pt x="1357" y="1061"/>
                  </a:lnTo>
                  <a:cubicBezTo>
                    <a:pt x="1218" y="783"/>
                    <a:pt x="1113" y="470"/>
                    <a:pt x="974" y="192"/>
                  </a:cubicBezTo>
                  <a:lnTo>
                    <a:pt x="974" y="192"/>
                  </a:lnTo>
                  <a:cubicBezTo>
                    <a:pt x="922" y="87"/>
                    <a:pt x="800" y="0"/>
                    <a:pt x="679" y="0"/>
                  </a:cubicBezTo>
                  <a:lnTo>
                    <a:pt x="679" y="0"/>
                  </a:lnTo>
                  <a:cubicBezTo>
                    <a:pt x="644" y="0"/>
                    <a:pt x="626" y="0"/>
                    <a:pt x="592" y="1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5943800" y="1794175"/>
              <a:ext cx="33950" cy="25675"/>
            </a:xfrm>
            <a:custGeom>
              <a:avLst/>
              <a:gdLst/>
              <a:ahLst/>
              <a:cxnLst/>
              <a:rect l="l" t="t" r="r" b="b"/>
              <a:pathLst>
                <a:path w="1358" h="1027" extrusionOk="0">
                  <a:moveTo>
                    <a:pt x="105" y="505"/>
                  </a:moveTo>
                  <a:cubicBezTo>
                    <a:pt x="209" y="731"/>
                    <a:pt x="400" y="800"/>
                    <a:pt x="644" y="853"/>
                  </a:cubicBezTo>
                  <a:lnTo>
                    <a:pt x="644" y="853"/>
                  </a:lnTo>
                  <a:cubicBezTo>
                    <a:pt x="870" y="922"/>
                    <a:pt x="1114" y="974"/>
                    <a:pt x="1357" y="1027"/>
                  </a:cubicBezTo>
                  <a:lnTo>
                    <a:pt x="1357" y="1027"/>
                  </a:lnTo>
                  <a:cubicBezTo>
                    <a:pt x="1288" y="870"/>
                    <a:pt x="1201" y="696"/>
                    <a:pt x="1131" y="540"/>
                  </a:cubicBezTo>
                  <a:lnTo>
                    <a:pt x="1131" y="540"/>
                  </a:lnTo>
                  <a:cubicBezTo>
                    <a:pt x="1027" y="313"/>
                    <a:pt x="853" y="18"/>
                    <a:pt x="557" y="0"/>
                  </a:cubicBezTo>
                  <a:lnTo>
                    <a:pt x="557" y="0"/>
                  </a:lnTo>
                  <a:cubicBezTo>
                    <a:pt x="557" y="0"/>
                    <a:pt x="540" y="0"/>
                    <a:pt x="540" y="0"/>
                  </a:cubicBezTo>
                  <a:lnTo>
                    <a:pt x="540" y="0"/>
                  </a:lnTo>
                  <a:cubicBezTo>
                    <a:pt x="279" y="0"/>
                    <a:pt x="0" y="226"/>
                    <a:pt x="105" y="50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6"/>
          <p:cNvSpPr/>
          <p:nvPr/>
        </p:nvSpPr>
        <p:spPr>
          <a:xfrm>
            <a:off x="-98831" y="4502250"/>
            <a:ext cx="9377087" cy="572697"/>
          </a:xfrm>
          <a:custGeom>
            <a:avLst/>
            <a:gdLst/>
            <a:ahLst/>
            <a:cxnLst/>
            <a:rect l="l" t="t" r="r" b="b"/>
            <a:pathLst>
              <a:path w="52066" h="4751" extrusionOk="0">
                <a:moveTo>
                  <a:pt x="51979" y="4750"/>
                </a:moveTo>
                <a:lnTo>
                  <a:pt x="0" y="4593"/>
                </a:lnTo>
                <a:lnTo>
                  <a:pt x="0" y="1201"/>
                </a:lnTo>
                <a:cubicBezTo>
                  <a:pt x="540" y="1201"/>
                  <a:pt x="1009" y="888"/>
                  <a:pt x="1566" y="888"/>
                </a:cubicBezTo>
                <a:cubicBezTo>
                  <a:pt x="2436" y="871"/>
                  <a:pt x="3306" y="871"/>
                  <a:pt x="4175" y="749"/>
                </a:cubicBezTo>
                <a:cubicBezTo>
                  <a:pt x="4593" y="697"/>
                  <a:pt x="4976" y="645"/>
                  <a:pt x="5393" y="645"/>
                </a:cubicBezTo>
                <a:cubicBezTo>
                  <a:pt x="5932" y="662"/>
                  <a:pt x="6472" y="679"/>
                  <a:pt x="7011" y="645"/>
                </a:cubicBezTo>
                <a:cubicBezTo>
                  <a:pt x="7515" y="610"/>
                  <a:pt x="8020" y="558"/>
                  <a:pt x="8524" y="505"/>
                </a:cubicBezTo>
                <a:cubicBezTo>
                  <a:pt x="9098" y="471"/>
                  <a:pt x="9655" y="505"/>
                  <a:pt x="10229" y="558"/>
                </a:cubicBezTo>
                <a:cubicBezTo>
                  <a:pt x="10629" y="592"/>
                  <a:pt x="11029" y="558"/>
                  <a:pt x="11429" y="575"/>
                </a:cubicBezTo>
                <a:cubicBezTo>
                  <a:pt x="11934" y="575"/>
                  <a:pt x="12421" y="697"/>
                  <a:pt x="12908" y="732"/>
                </a:cubicBezTo>
                <a:cubicBezTo>
                  <a:pt x="13360" y="749"/>
                  <a:pt x="13813" y="732"/>
                  <a:pt x="14265" y="732"/>
                </a:cubicBezTo>
                <a:cubicBezTo>
                  <a:pt x="14926" y="714"/>
                  <a:pt x="15570" y="871"/>
                  <a:pt x="16213" y="940"/>
                </a:cubicBezTo>
                <a:cubicBezTo>
                  <a:pt x="16718" y="975"/>
                  <a:pt x="17205" y="940"/>
                  <a:pt x="17692" y="958"/>
                </a:cubicBezTo>
                <a:cubicBezTo>
                  <a:pt x="18075" y="975"/>
                  <a:pt x="18440" y="1045"/>
                  <a:pt x="18823" y="1045"/>
                </a:cubicBezTo>
                <a:cubicBezTo>
                  <a:pt x="19675" y="1045"/>
                  <a:pt x="20510" y="1045"/>
                  <a:pt x="21362" y="1045"/>
                </a:cubicBezTo>
                <a:cubicBezTo>
                  <a:pt x="22163" y="1045"/>
                  <a:pt x="22911" y="993"/>
                  <a:pt x="23693" y="871"/>
                </a:cubicBezTo>
                <a:cubicBezTo>
                  <a:pt x="24007" y="819"/>
                  <a:pt x="24337" y="749"/>
                  <a:pt x="24650" y="732"/>
                </a:cubicBezTo>
                <a:cubicBezTo>
                  <a:pt x="25016" y="714"/>
                  <a:pt x="25381" y="749"/>
                  <a:pt x="25729" y="732"/>
                </a:cubicBezTo>
                <a:cubicBezTo>
                  <a:pt x="26129" y="714"/>
                  <a:pt x="26512" y="645"/>
                  <a:pt x="26912" y="645"/>
                </a:cubicBezTo>
                <a:cubicBezTo>
                  <a:pt x="27260" y="662"/>
                  <a:pt x="27590" y="662"/>
                  <a:pt x="27938" y="662"/>
                </a:cubicBezTo>
                <a:cubicBezTo>
                  <a:pt x="28738" y="662"/>
                  <a:pt x="29556" y="679"/>
                  <a:pt x="30356" y="662"/>
                </a:cubicBezTo>
                <a:cubicBezTo>
                  <a:pt x="30878" y="645"/>
                  <a:pt x="31400" y="558"/>
                  <a:pt x="31922" y="505"/>
                </a:cubicBezTo>
                <a:cubicBezTo>
                  <a:pt x="32548" y="453"/>
                  <a:pt x="33174" y="488"/>
                  <a:pt x="33800" y="505"/>
                </a:cubicBezTo>
                <a:cubicBezTo>
                  <a:pt x="34862" y="505"/>
                  <a:pt x="35975" y="401"/>
                  <a:pt x="37036" y="245"/>
                </a:cubicBezTo>
                <a:cubicBezTo>
                  <a:pt x="37227" y="210"/>
                  <a:pt x="37419" y="140"/>
                  <a:pt x="37593" y="123"/>
                </a:cubicBezTo>
                <a:cubicBezTo>
                  <a:pt x="37784" y="88"/>
                  <a:pt x="37958" y="105"/>
                  <a:pt x="38149" y="105"/>
                </a:cubicBezTo>
                <a:cubicBezTo>
                  <a:pt x="38602" y="88"/>
                  <a:pt x="39037" y="1"/>
                  <a:pt x="39489" y="36"/>
                </a:cubicBezTo>
                <a:cubicBezTo>
                  <a:pt x="39976" y="71"/>
                  <a:pt x="40446" y="175"/>
                  <a:pt x="40915" y="227"/>
                </a:cubicBezTo>
                <a:cubicBezTo>
                  <a:pt x="41489" y="279"/>
                  <a:pt x="42081" y="366"/>
                  <a:pt x="42655" y="401"/>
                </a:cubicBezTo>
                <a:cubicBezTo>
                  <a:pt x="43699" y="488"/>
                  <a:pt x="44760" y="575"/>
                  <a:pt x="45821" y="575"/>
                </a:cubicBezTo>
                <a:cubicBezTo>
                  <a:pt x="46795" y="575"/>
                  <a:pt x="47804" y="523"/>
                  <a:pt x="48778" y="610"/>
                </a:cubicBezTo>
                <a:cubicBezTo>
                  <a:pt x="49387" y="679"/>
                  <a:pt x="49996" y="749"/>
                  <a:pt x="50605" y="732"/>
                </a:cubicBezTo>
                <a:cubicBezTo>
                  <a:pt x="50935" y="714"/>
                  <a:pt x="51422" y="540"/>
                  <a:pt x="51770" y="662"/>
                </a:cubicBezTo>
                <a:cubicBezTo>
                  <a:pt x="51770" y="697"/>
                  <a:pt x="51770" y="714"/>
                  <a:pt x="51788" y="732"/>
                </a:cubicBezTo>
                <a:lnTo>
                  <a:pt x="51788" y="3967"/>
                </a:lnTo>
                <a:cubicBezTo>
                  <a:pt x="51788" y="4089"/>
                  <a:pt x="51822" y="4280"/>
                  <a:pt x="51909" y="4367"/>
                </a:cubicBezTo>
                <a:cubicBezTo>
                  <a:pt x="51927" y="4420"/>
                  <a:pt x="51962" y="4454"/>
                  <a:pt x="51996" y="4454"/>
                </a:cubicBezTo>
                <a:cubicBezTo>
                  <a:pt x="52031" y="4541"/>
                  <a:pt x="52066" y="4680"/>
                  <a:pt x="51979" y="475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6"/>
          <p:cNvSpPr/>
          <p:nvPr/>
        </p:nvSpPr>
        <p:spPr>
          <a:xfrm>
            <a:off x="4123050" y="4597650"/>
            <a:ext cx="1961797" cy="425197"/>
          </a:xfrm>
          <a:custGeom>
            <a:avLst/>
            <a:gdLst/>
            <a:ahLst/>
            <a:cxnLst/>
            <a:rect l="l" t="t" r="r" b="b"/>
            <a:pathLst>
              <a:path w="24721" h="5358" extrusionOk="0">
                <a:moveTo>
                  <a:pt x="16770" y="52"/>
                </a:moveTo>
                <a:cubicBezTo>
                  <a:pt x="16770" y="52"/>
                  <a:pt x="9360" y="365"/>
                  <a:pt x="11987" y="574"/>
                </a:cubicBezTo>
                <a:cubicBezTo>
                  <a:pt x="14613" y="783"/>
                  <a:pt x="17466" y="922"/>
                  <a:pt x="10804" y="922"/>
                </a:cubicBezTo>
                <a:cubicBezTo>
                  <a:pt x="4141" y="922"/>
                  <a:pt x="7133" y="1287"/>
                  <a:pt x="12195" y="1235"/>
                </a:cubicBezTo>
                <a:cubicBezTo>
                  <a:pt x="17257" y="1183"/>
                  <a:pt x="19328" y="1670"/>
                  <a:pt x="15657" y="1740"/>
                </a:cubicBezTo>
                <a:cubicBezTo>
                  <a:pt x="11987" y="1809"/>
                  <a:pt x="11882" y="1148"/>
                  <a:pt x="8734" y="1740"/>
                </a:cubicBezTo>
                <a:cubicBezTo>
                  <a:pt x="5585" y="2331"/>
                  <a:pt x="11204" y="1914"/>
                  <a:pt x="13691" y="2070"/>
                </a:cubicBezTo>
                <a:cubicBezTo>
                  <a:pt x="16179" y="2227"/>
                  <a:pt x="16127" y="2505"/>
                  <a:pt x="12909" y="2592"/>
                </a:cubicBezTo>
                <a:cubicBezTo>
                  <a:pt x="9708" y="2679"/>
                  <a:pt x="5115" y="2731"/>
                  <a:pt x="7759" y="2940"/>
                </a:cubicBezTo>
                <a:cubicBezTo>
                  <a:pt x="10386" y="3149"/>
                  <a:pt x="11639" y="3288"/>
                  <a:pt x="7377" y="3357"/>
                </a:cubicBezTo>
                <a:cubicBezTo>
                  <a:pt x="3097" y="3410"/>
                  <a:pt x="1" y="5358"/>
                  <a:pt x="8577" y="5010"/>
                </a:cubicBezTo>
                <a:cubicBezTo>
                  <a:pt x="17153" y="4645"/>
                  <a:pt x="23572" y="4506"/>
                  <a:pt x="23572" y="4506"/>
                </a:cubicBezTo>
                <a:cubicBezTo>
                  <a:pt x="23572" y="4506"/>
                  <a:pt x="16231" y="4053"/>
                  <a:pt x="13361" y="4123"/>
                </a:cubicBezTo>
                <a:cubicBezTo>
                  <a:pt x="10490" y="4175"/>
                  <a:pt x="8212" y="3758"/>
                  <a:pt x="14874" y="3705"/>
                </a:cubicBezTo>
                <a:cubicBezTo>
                  <a:pt x="21537" y="3671"/>
                  <a:pt x="21241" y="3201"/>
                  <a:pt x="17849" y="3166"/>
                </a:cubicBezTo>
                <a:cubicBezTo>
                  <a:pt x="14474" y="3149"/>
                  <a:pt x="14057" y="2609"/>
                  <a:pt x="16370" y="2592"/>
                </a:cubicBezTo>
                <a:cubicBezTo>
                  <a:pt x="18701" y="2575"/>
                  <a:pt x="21085" y="2644"/>
                  <a:pt x="22824" y="2540"/>
                </a:cubicBezTo>
                <a:cubicBezTo>
                  <a:pt x="24581" y="2435"/>
                  <a:pt x="24720" y="1966"/>
                  <a:pt x="21711" y="2279"/>
                </a:cubicBezTo>
                <a:cubicBezTo>
                  <a:pt x="18701" y="2575"/>
                  <a:pt x="16075" y="2070"/>
                  <a:pt x="18701" y="2070"/>
                </a:cubicBezTo>
                <a:cubicBezTo>
                  <a:pt x="21328" y="2070"/>
                  <a:pt x="22163" y="1409"/>
                  <a:pt x="18649" y="1340"/>
                </a:cubicBezTo>
                <a:cubicBezTo>
                  <a:pt x="15135" y="1270"/>
                  <a:pt x="16892" y="870"/>
                  <a:pt x="19380" y="835"/>
                </a:cubicBezTo>
                <a:cubicBezTo>
                  <a:pt x="21850" y="783"/>
                  <a:pt x="23294" y="522"/>
                  <a:pt x="16475" y="470"/>
                </a:cubicBezTo>
                <a:cubicBezTo>
                  <a:pt x="16475" y="470"/>
                  <a:pt x="14004" y="0"/>
                  <a:pt x="20928" y="52"/>
                </a:cubicBezTo>
                <a:close/>
              </a:path>
            </a:pathLst>
          </a:custGeom>
          <a:solidFill>
            <a:srgbClr val="FFFFFF">
              <a:alpha val="64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"/>
          <p:cNvSpPr/>
          <p:nvPr/>
        </p:nvSpPr>
        <p:spPr>
          <a:xfrm>
            <a:off x="-134256" y="4711016"/>
            <a:ext cx="9412457" cy="303406"/>
          </a:xfrm>
          <a:custGeom>
            <a:avLst/>
            <a:gdLst/>
            <a:ahLst/>
            <a:cxnLst/>
            <a:rect l="l" t="t" r="r" b="b"/>
            <a:pathLst>
              <a:path w="59581" h="3775" extrusionOk="0">
                <a:moveTo>
                  <a:pt x="1" y="104"/>
                </a:moveTo>
                <a:lnTo>
                  <a:pt x="279" y="3775"/>
                </a:lnTo>
                <a:lnTo>
                  <a:pt x="59581" y="3775"/>
                </a:lnTo>
                <a:lnTo>
                  <a:pt x="59581" y="452"/>
                </a:lnTo>
                <a:cubicBezTo>
                  <a:pt x="53666" y="1983"/>
                  <a:pt x="47526" y="2592"/>
                  <a:pt x="41368" y="2209"/>
                </a:cubicBezTo>
                <a:lnTo>
                  <a:pt x="41368" y="2209"/>
                </a:lnTo>
                <a:cubicBezTo>
                  <a:pt x="38515" y="2035"/>
                  <a:pt x="35697" y="2244"/>
                  <a:pt x="32879" y="2435"/>
                </a:cubicBezTo>
                <a:lnTo>
                  <a:pt x="32879" y="2435"/>
                </a:lnTo>
                <a:cubicBezTo>
                  <a:pt x="29573" y="2662"/>
                  <a:pt x="26251" y="2905"/>
                  <a:pt x="22911" y="2522"/>
                </a:cubicBezTo>
                <a:lnTo>
                  <a:pt x="22911" y="2522"/>
                </a:lnTo>
                <a:cubicBezTo>
                  <a:pt x="21745" y="2366"/>
                  <a:pt x="20649" y="1513"/>
                  <a:pt x="19484" y="1287"/>
                </a:cubicBezTo>
                <a:lnTo>
                  <a:pt x="19484" y="1287"/>
                </a:lnTo>
                <a:cubicBezTo>
                  <a:pt x="14439" y="400"/>
                  <a:pt x="9499" y="0"/>
                  <a:pt x="4541" y="0"/>
                </a:cubicBezTo>
                <a:lnTo>
                  <a:pt x="4541" y="0"/>
                </a:lnTo>
                <a:cubicBezTo>
                  <a:pt x="3027" y="0"/>
                  <a:pt x="1514" y="35"/>
                  <a:pt x="1" y="10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6"/>
          <p:cNvGrpSpPr/>
          <p:nvPr/>
        </p:nvGrpSpPr>
        <p:grpSpPr>
          <a:xfrm>
            <a:off x="-297250" y="4138039"/>
            <a:ext cx="9741337" cy="1088030"/>
            <a:chOff x="-297238" y="4416051"/>
            <a:chExt cx="9458527" cy="1239779"/>
          </a:xfrm>
        </p:grpSpPr>
        <p:sp>
          <p:nvSpPr>
            <p:cNvPr id="542" name="Google Shape;542;p6"/>
            <p:cNvSpPr/>
            <p:nvPr/>
          </p:nvSpPr>
          <p:spPr>
            <a:xfrm>
              <a:off x="1191025" y="4416051"/>
              <a:ext cx="7970263" cy="1239766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6"/>
          <p:cNvGrpSpPr/>
          <p:nvPr/>
        </p:nvGrpSpPr>
        <p:grpSpPr>
          <a:xfrm>
            <a:off x="7732931" y="4137925"/>
            <a:ext cx="2110915" cy="1180303"/>
            <a:chOff x="5222300" y="1078325"/>
            <a:chExt cx="504075" cy="281850"/>
          </a:xfrm>
        </p:grpSpPr>
        <p:sp>
          <p:nvSpPr>
            <p:cNvPr id="546" name="Google Shape;546;p6"/>
            <p:cNvSpPr/>
            <p:nvPr/>
          </p:nvSpPr>
          <p:spPr>
            <a:xfrm>
              <a:off x="5248825" y="1219225"/>
              <a:ext cx="100925" cy="134850"/>
            </a:xfrm>
            <a:custGeom>
              <a:avLst/>
              <a:gdLst/>
              <a:ahLst/>
              <a:cxnLst/>
              <a:rect l="l" t="t" r="r" b="b"/>
              <a:pathLst>
                <a:path w="4037" h="5394" extrusionOk="0">
                  <a:moveTo>
                    <a:pt x="3428" y="5394"/>
                  </a:moveTo>
                  <a:lnTo>
                    <a:pt x="4037" y="5098"/>
                  </a:lnTo>
                  <a:cubicBezTo>
                    <a:pt x="3793" y="4193"/>
                    <a:pt x="3341" y="3341"/>
                    <a:pt x="2906" y="2523"/>
                  </a:cubicBezTo>
                  <a:lnTo>
                    <a:pt x="2906" y="2523"/>
                  </a:lnTo>
                  <a:cubicBezTo>
                    <a:pt x="2749" y="2228"/>
                    <a:pt x="2593" y="1915"/>
                    <a:pt x="2401" y="1654"/>
                  </a:cubicBezTo>
                  <a:lnTo>
                    <a:pt x="2401" y="1654"/>
                  </a:lnTo>
                  <a:cubicBezTo>
                    <a:pt x="1827" y="853"/>
                    <a:pt x="940" y="331"/>
                    <a:pt x="1" y="1"/>
                  </a:cubicBezTo>
                  <a:lnTo>
                    <a:pt x="1" y="1"/>
                  </a:lnTo>
                  <a:cubicBezTo>
                    <a:pt x="1706" y="1358"/>
                    <a:pt x="2923" y="3271"/>
                    <a:pt x="3428" y="53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5322775" y="1243150"/>
              <a:ext cx="52200" cy="104850"/>
            </a:xfrm>
            <a:custGeom>
              <a:avLst/>
              <a:gdLst/>
              <a:ahLst/>
              <a:cxnLst/>
              <a:rect l="l" t="t" r="r" b="b"/>
              <a:pathLst>
                <a:path w="2088" h="4194" extrusionOk="0">
                  <a:moveTo>
                    <a:pt x="522" y="992"/>
                  </a:moveTo>
                  <a:cubicBezTo>
                    <a:pt x="609" y="1288"/>
                    <a:pt x="644" y="1584"/>
                    <a:pt x="713" y="1879"/>
                  </a:cubicBezTo>
                  <a:lnTo>
                    <a:pt x="713" y="1879"/>
                  </a:lnTo>
                  <a:cubicBezTo>
                    <a:pt x="853" y="2506"/>
                    <a:pt x="1166" y="3132"/>
                    <a:pt x="1061" y="3776"/>
                  </a:cubicBezTo>
                  <a:lnTo>
                    <a:pt x="1061" y="3776"/>
                  </a:lnTo>
                  <a:lnTo>
                    <a:pt x="2001" y="4124"/>
                  </a:lnTo>
                  <a:cubicBezTo>
                    <a:pt x="1983" y="4158"/>
                    <a:pt x="2035" y="4193"/>
                    <a:pt x="2053" y="4176"/>
                  </a:cubicBezTo>
                  <a:lnTo>
                    <a:pt x="2053" y="4176"/>
                  </a:lnTo>
                  <a:cubicBezTo>
                    <a:pt x="2088" y="4158"/>
                    <a:pt x="2088" y="4106"/>
                    <a:pt x="2088" y="4071"/>
                  </a:cubicBezTo>
                  <a:lnTo>
                    <a:pt x="2088" y="4071"/>
                  </a:lnTo>
                  <a:cubicBezTo>
                    <a:pt x="1983" y="2506"/>
                    <a:pt x="1200" y="1010"/>
                    <a:pt x="0" y="1"/>
                  </a:cubicBezTo>
                  <a:lnTo>
                    <a:pt x="0" y="1"/>
                  </a:lnTo>
                  <a:cubicBezTo>
                    <a:pt x="209" y="314"/>
                    <a:pt x="418" y="644"/>
                    <a:pt x="522" y="99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5597625" y="1233150"/>
              <a:ext cx="128750" cy="110500"/>
            </a:xfrm>
            <a:custGeom>
              <a:avLst/>
              <a:gdLst/>
              <a:ahLst/>
              <a:cxnLst/>
              <a:rect l="l" t="t" r="r" b="b"/>
              <a:pathLst>
                <a:path w="5150" h="4420" extrusionOk="0">
                  <a:moveTo>
                    <a:pt x="3340" y="88"/>
                  </a:moveTo>
                  <a:cubicBezTo>
                    <a:pt x="1548" y="505"/>
                    <a:pt x="122" y="2175"/>
                    <a:pt x="0" y="4019"/>
                  </a:cubicBezTo>
                  <a:lnTo>
                    <a:pt x="0" y="4019"/>
                  </a:lnTo>
                  <a:cubicBezTo>
                    <a:pt x="0" y="4019"/>
                    <a:pt x="348" y="4123"/>
                    <a:pt x="609" y="4193"/>
                  </a:cubicBezTo>
                  <a:lnTo>
                    <a:pt x="609" y="4193"/>
                  </a:lnTo>
                  <a:lnTo>
                    <a:pt x="1079" y="4419"/>
                  </a:lnTo>
                  <a:cubicBezTo>
                    <a:pt x="1392" y="3689"/>
                    <a:pt x="2105" y="3184"/>
                    <a:pt x="2853" y="2906"/>
                  </a:cubicBezTo>
                  <a:lnTo>
                    <a:pt x="2853" y="2906"/>
                  </a:lnTo>
                  <a:cubicBezTo>
                    <a:pt x="3584" y="2645"/>
                    <a:pt x="4367" y="2523"/>
                    <a:pt x="5149" y="2593"/>
                  </a:cubicBezTo>
                  <a:lnTo>
                    <a:pt x="5149" y="2593"/>
                  </a:lnTo>
                  <a:cubicBezTo>
                    <a:pt x="4245" y="2227"/>
                    <a:pt x="3236" y="2001"/>
                    <a:pt x="2331" y="2314"/>
                  </a:cubicBezTo>
                  <a:lnTo>
                    <a:pt x="2331" y="2314"/>
                  </a:lnTo>
                  <a:cubicBezTo>
                    <a:pt x="1914" y="2436"/>
                    <a:pt x="1548" y="2680"/>
                    <a:pt x="1253" y="2975"/>
                  </a:cubicBezTo>
                  <a:lnTo>
                    <a:pt x="1253" y="2975"/>
                  </a:lnTo>
                  <a:cubicBezTo>
                    <a:pt x="1253" y="2975"/>
                    <a:pt x="1253" y="2958"/>
                    <a:pt x="1253" y="2958"/>
                  </a:cubicBezTo>
                  <a:lnTo>
                    <a:pt x="1253" y="2958"/>
                  </a:lnTo>
                  <a:cubicBezTo>
                    <a:pt x="1357" y="2627"/>
                    <a:pt x="1444" y="2297"/>
                    <a:pt x="1618" y="2001"/>
                  </a:cubicBezTo>
                  <a:lnTo>
                    <a:pt x="1618" y="2001"/>
                  </a:lnTo>
                  <a:cubicBezTo>
                    <a:pt x="1914" y="1444"/>
                    <a:pt x="2436" y="1044"/>
                    <a:pt x="2992" y="766"/>
                  </a:cubicBezTo>
                  <a:lnTo>
                    <a:pt x="2992" y="766"/>
                  </a:lnTo>
                  <a:cubicBezTo>
                    <a:pt x="3549" y="488"/>
                    <a:pt x="4175" y="331"/>
                    <a:pt x="4767" y="175"/>
                  </a:cubicBezTo>
                  <a:lnTo>
                    <a:pt x="4767" y="175"/>
                  </a:lnTo>
                  <a:cubicBezTo>
                    <a:pt x="4541" y="53"/>
                    <a:pt x="4262" y="1"/>
                    <a:pt x="4001" y="1"/>
                  </a:cubicBezTo>
                  <a:lnTo>
                    <a:pt x="4001" y="1"/>
                  </a:lnTo>
                  <a:cubicBezTo>
                    <a:pt x="3775" y="1"/>
                    <a:pt x="3549" y="35"/>
                    <a:pt x="3340" y="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5222300" y="1286200"/>
              <a:ext cx="122225" cy="63525"/>
            </a:xfrm>
            <a:custGeom>
              <a:avLst/>
              <a:gdLst/>
              <a:ahLst/>
              <a:cxnLst/>
              <a:rect l="l" t="t" r="r" b="b"/>
              <a:pathLst>
                <a:path w="4889" h="2541" extrusionOk="0">
                  <a:moveTo>
                    <a:pt x="1" y="697"/>
                  </a:moveTo>
                  <a:cubicBezTo>
                    <a:pt x="766" y="575"/>
                    <a:pt x="1549" y="488"/>
                    <a:pt x="2332" y="453"/>
                  </a:cubicBezTo>
                  <a:lnTo>
                    <a:pt x="2332" y="453"/>
                  </a:lnTo>
                  <a:cubicBezTo>
                    <a:pt x="2436" y="453"/>
                    <a:pt x="2523" y="436"/>
                    <a:pt x="2610" y="471"/>
                  </a:cubicBezTo>
                  <a:lnTo>
                    <a:pt x="2610" y="471"/>
                  </a:lnTo>
                  <a:cubicBezTo>
                    <a:pt x="2732" y="505"/>
                    <a:pt x="2819" y="592"/>
                    <a:pt x="2906" y="697"/>
                  </a:cubicBezTo>
                  <a:lnTo>
                    <a:pt x="2906" y="697"/>
                  </a:lnTo>
                  <a:cubicBezTo>
                    <a:pt x="3393" y="1219"/>
                    <a:pt x="3741" y="1862"/>
                    <a:pt x="3950" y="2541"/>
                  </a:cubicBezTo>
                  <a:lnTo>
                    <a:pt x="3950" y="2541"/>
                  </a:lnTo>
                  <a:lnTo>
                    <a:pt x="4889" y="2541"/>
                  </a:lnTo>
                  <a:cubicBezTo>
                    <a:pt x="4593" y="1984"/>
                    <a:pt x="4297" y="1427"/>
                    <a:pt x="3897" y="958"/>
                  </a:cubicBezTo>
                  <a:lnTo>
                    <a:pt x="3897" y="958"/>
                  </a:lnTo>
                  <a:cubicBezTo>
                    <a:pt x="3497" y="488"/>
                    <a:pt x="2941" y="123"/>
                    <a:pt x="2332" y="36"/>
                  </a:cubicBezTo>
                  <a:lnTo>
                    <a:pt x="2332" y="36"/>
                  </a:lnTo>
                  <a:cubicBezTo>
                    <a:pt x="2227" y="18"/>
                    <a:pt x="2140" y="1"/>
                    <a:pt x="2036" y="1"/>
                  </a:cubicBezTo>
                  <a:lnTo>
                    <a:pt x="2036" y="1"/>
                  </a:lnTo>
                  <a:cubicBezTo>
                    <a:pt x="1323" y="1"/>
                    <a:pt x="627" y="349"/>
                    <a:pt x="1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5547600" y="1159650"/>
              <a:ext cx="53525" cy="174850"/>
            </a:xfrm>
            <a:custGeom>
              <a:avLst/>
              <a:gdLst/>
              <a:ahLst/>
              <a:cxnLst/>
              <a:rect l="l" t="t" r="r" b="b"/>
              <a:pathLst>
                <a:path w="2141" h="6994" extrusionOk="0">
                  <a:moveTo>
                    <a:pt x="923" y="2001"/>
                  </a:moveTo>
                  <a:cubicBezTo>
                    <a:pt x="731" y="2401"/>
                    <a:pt x="557" y="2801"/>
                    <a:pt x="436" y="3202"/>
                  </a:cubicBezTo>
                  <a:lnTo>
                    <a:pt x="436" y="3202"/>
                  </a:lnTo>
                  <a:cubicBezTo>
                    <a:pt x="279" y="3776"/>
                    <a:pt x="227" y="4384"/>
                    <a:pt x="175" y="4976"/>
                  </a:cubicBezTo>
                  <a:lnTo>
                    <a:pt x="175" y="4976"/>
                  </a:lnTo>
                  <a:cubicBezTo>
                    <a:pt x="105" y="5567"/>
                    <a:pt x="53" y="6176"/>
                    <a:pt x="1" y="6768"/>
                  </a:cubicBezTo>
                  <a:lnTo>
                    <a:pt x="1" y="6768"/>
                  </a:lnTo>
                  <a:lnTo>
                    <a:pt x="575" y="6994"/>
                  </a:lnTo>
                  <a:cubicBezTo>
                    <a:pt x="679" y="5080"/>
                    <a:pt x="784" y="3115"/>
                    <a:pt x="1479" y="1323"/>
                  </a:cubicBezTo>
                  <a:lnTo>
                    <a:pt x="1479" y="1323"/>
                  </a:lnTo>
                  <a:cubicBezTo>
                    <a:pt x="1671" y="853"/>
                    <a:pt x="1879" y="418"/>
                    <a:pt x="2140" y="1"/>
                  </a:cubicBezTo>
                  <a:lnTo>
                    <a:pt x="2140" y="1"/>
                  </a:lnTo>
                  <a:cubicBezTo>
                    <a:pt x="1671" y="627"/>
                    <a:pt x="1271" y="1305"/>
                    <a:pt x="923" y="200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5470625" y="1207050"/>
              <a:ext cx="37875" cy="102675"/>
            </a:xfrm>
            <a:custGeom>
              <a:avLst/>
              <a:gdLst/>
              <a:ahLst/>
              <a:cxnLst/>
              <a:rect l="l" t="t" r="r" b="b"/>
              <a:pathLst>
                <a:path w="1515" h="4107" extrusionOk="0">
                  <a:moveTo>
                    <a:pt x="401" y="1236"/>
                  </a:moveTo>
                  <a:cubicBezTo>
                    <a:pt x="644" y="2175"/>
                    <a:pt x="749" y="3132"/>
                    <a:pt x="870" y="4106"/>
                  </a:cubicBezTo>
                  <a:lnTo>
                    <a:pt x="870" y="4106"/>
                  </a:lnTo>
                  <a:lnTo>
                    <a:pt x="1323" y="3671"/>
                  </a:lnTo>
                  <a:cubicBezTo>
                    <a:pt x="1514" y="3080"/>
                    <a:pt x="1288" y="2436"/>
                    <a:pt x="1062" y="1862"/>
                  </a:cubicBezTo>
                  <a:lnTo>
                    <a:pt x="1062" y="1862"/>
                  </a:lnTo>
                  <a:cubicBezTo>
                    <a:pt x="783" y="1201"/>
                    <a:pt x="505" y="523"/>
                    <a:pt x="1" y="1"/>
                  </a:cubicBezTo>
                  <a:lnTo>
                    <a:pt x="1" y="1"/>
                  </a:lnTo>
                  <a:cubicBezTo>
                    <a:pt x="140" y="418"/>
                    <a:pt x="279" y="818"/>
                    <a:pt x="401" y="12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5545875" y="1204875"/>
              <a:ext cx="88725" cy="139625"/>
            </a:xfrm>
            <a:custGeom>
              <a:avLst/>
              <a:gdLst/>
              <a:ahLst/>
              <a:cxnLst/>
              <a:rect l="l" t="t" r="r" b="b"/>
              <a:pathLst>
                <a:path w="3549" h="5585" extrusionOk="0">
                  <a:moveTo>
                    <a:pt x="1096" y="1949"/>
                  </a:moveTo>
                  <a:cubicBezTo>
                    <a:pt x="905" y="2262"/>
                    <a:pt x="783" y="2593"/>
                    <a:pt x="661" y="2923"/>
                  </a:cubicBezTo>
                  <a:lnTo>
                    <a:pt x="661" y="2923"/>
                  </a:lnTo>
                  <a:cubicBezTo>
                    <a:pt x="400" y="3619"/>
                    <a:pt x="174" y="4315"/>
                    <a:pt x="0" y="5046"/>
                  </a:cubicBezTo>
                  <a:lnTo>
                    <a:pt x="0" y="5046"/>
                  </a:lnTo>
                  <a:lnTo>
                    <a:pt x="609" y="5585"/>
                  </a:lnTo>
                  <a:cubicBezTo>
                    <a:pt x="800" y="4524"/>
                    <a:pt x="1079" y="3480"/>
                    <a:pt x="1548" y="2506"/>
                  </a:cubicBezTo>
                  <a:lnTo>
                    <a:pt x="1548" y="2506"/>
                  </a:lnTo>
                  <a:cubicBezTo>
                    <a:pt x="2018" y="1532"/>
                    <a:pt x="2679" y="645"/>
                    <a:pt x="3549" y="1"/>
                  </a:cubicBezTo>
                  <a:lnTo>
                    <a:pt x="3549" y="1"/>
                  </a:lnTo>
                  <a:cubicBezTo>
                    <a:pt x="2627" y="505"/>
                    <a:pt x="1653" y="1062"/>
                    <a:pt x="1096" y="1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5420625" y="1238800"/>
              <a:ext cx="218325" cy="113550"/>
            </a:xfrm>
            <a:custGeom>
              <a:avLst/>
              <a:gdLst/>
              <a:ahLst/>
              <a:cxnLst/>
              <a:rect l="l" t="t" r="r" b="b"/>
              <a:pathLst>
                <a:path w="8733" h="4542" extrusionOk="0">
                  <a:moveTo>
                    <a:pt x="3323" y="1392"/>
                  </a:moveTo>
                  <a:cubicBezTo>
                    <a:pt x="3027" y="1375"/>
                    <a:pt x="2453" y="1201"/>
                    <a:pt x="2192" y="1288"/>
                  </a:cubicBezTo>
                  <a:lnTo>
                    <a:pt x="2192" y="1288"/>
                  </a:lnTo>
                  <a:cubicBezTo>
                    <a:pt x="1862" y="1375"/>
                    <a:pt x="1601" y="1932"/>
                    <a:pt x="1409" y="2175"/>
                  </a:cubicBezTo>
                  <a:lnTo>
                    <a:pt x="1409" y="2175"/>
                  </a:lnTo>
                  <a:cubicBezTo>
                    <a:pt x="870" y="2923"/>
                    <a:pt x="400" y="3706"/>
                    <a:pt x="0" y="4524"/>
                  </a:cubicBezTo>
                  <a:lnTo>
                    <a:pt x="0" y="4524"/>
                  </a:lnTo>
                  <a:cubicBezTo>
                    <a:pt x="122" y="4332"/>
                    <a:pt x="2992" y="4367"/>
                    <a:pt x="3253" y="4350"/>
                  </a:cubicBezTo>
                  <a:lnTo>
                    <a:pt x="3253" y="4350"/>
                  </a:lnTo>
                  <a:cubicBezTo>
                    <a:pt x="5097" y="4245"/>
                    <a:pt x="6889" y="4193"/>
                    <a:pt x="8733" y="4228"/>
                  </a:cubicBezTo>
                  <a:lnTo>
                    <a:pt x="8733" y="4228"/>
                  </a:lnTo>
                  <a:cubicBezTo>
                    <a:pt x="8350" y="3776"/>
                    <a:pt x="7967" y="3306"/>
                    <a:pt x="7585" y="2854"/>
                  </a:cubicBezTo>
                  <a:lnTo>
                    <a:pt x="7585" y="2854"/>
                  </a:lnTo>
                  <a:cubicBezTo>
                    <a:pt x="7498" y="2749"/>
                    <a:pt x="7393" y="2645"/>
                    <a:pt x="7272" y="2610"/>
                  </a:cubicBezTo>
                  <a:lnTo>
                    <a:pt x="7272" y="2610"/>
                  </a:lnTo>
                  <a:cubicBezTo>
                    <a:pt x="7202" y="2575"/>
                    <a:pt x="7132" y="2575"/>
                    <a:pt x="7045" y="2575"/>
                  </a:cubicBezTo>
                  <a:lnTo>
                    <a:pt x="7045" y="2575"/>
                  </a:lnTo>
                  <a:cubicBezTo>
                    <a:pt x="7011" y="2575"/>
                    <a:pt x="6958" y="2575"/>
                    <a:pt x="6906" y="2575"/>
                  </a:cubicBezTo>
                  <a:lnTo>
                    <a:pt x="6906" y="2575"/>
                  </a:lnTo>
                  <a:cubicBezTo>
                    <a:pt x="6576" y="2541"/>
                    <a:pt x="6384" y="2210"/>
                    <a:pt x="6228" y="1932"/>
                  </a:cubicBezTo>
                  <a:lnTo>
                    <a:pt x="6228" y="1932"/>
                  </a:lnTo>
                  <a:cubicBezTo>
                    <a:pt x="6054" y="1636"/>
                    <a:pt x="5897" y="1358"/>
                    <a:pt x="5741" y="1062"/>
                  </a:cubicBezTo>
                  <a:lnTo>
                    <a:pt x="5741" y="1062"/>
                  </a:lnTo>
                  <a:cubicBezTo>
                    <a:pt x="5706" y="992"/>
                    <a:pt x="5654" y="905"/>
                    <a:pt x="5567" y="853"/>
                  </a:cubicBezTo>
                  <a:lnTo>
                    <a:pt x="5567" y="853"/>
                  </a:lnTo>
                  <a:cubicBezTo>
                    <a:pt x="5445" y="784"/>
                    <a:pt x="5306" y="836"/>
                    <a:pt x="5184" y="784"/>
                  </a:cubicBezTo>
                  <a:lnTo>
                    <a:pt x="5184" y="784"/>
                  </a:lnTo>
                  <a:cubicBezTo>
                    <a:pt x="5080" y="749"/>
                    <a:pt x="4993" y="644"/>
                    <a:pt x="4923" y="557"/>
                  </a:cubicBezTo>
                  <a:lnTo>
                    <a:pt x="4923" y="557"/>
                  </a:lnTo>
                  <a:cubicBezTo>
                    <a:pt x="4645" y="262"/>
                    <a:pt x="4280" y="53"/>
                    <a:pt x="3879" y="1"/>
                  </a:cubicBezTo>
                  <a:lnTo>
                    <a:pt x="3879" y="1"/>
                  </a:lnTo>
                  <a:cubicBezTo>
                    <a:pt x="3705" y="453"/>
                    <a:pt x="3514" y="923"/>
                    <a:pt x="3323" y="1392"/>
                  </a:cubicBezTo>
                  <a:moveTo>
                    <a:pt x="0" y="4541"/>
                  </a:moveTo>
                  <a:cubicBezTo>
                    <a:pt x="0" y="4541"/>
                    <a:pt x="0" y="4524"/>
                    <a:pt x="0" y="4524"/>
                  </a:cubicBezTo>
                  <a:lnTo>
                    <a:pt x="0" y="4524"/>
                  </a:lnTo>
                  <a:cubicBezTo>
                    <a:pt x="0" y="4524"/>
                    <a:pt x="0" y="4541"/>
                    <a:pt x="0" y="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5237525" y="1255325"/>
              <a:ext cx="207900" cy="103975"/>
            </a:xfrm>
            <a:custGeom>
              <a:avLst/>
              <a:gdLst/>
              <a:ahLst/>
              <a:cxnLst/>
              <a:rect l="l" t="t" r="r" b="b"/>
              <a:pathLst>
                <a:path w="8316" h="4159" extrusionOk="0">
                  <a:moveTo>
                    <a:pt x="1" y="1"/>
                  </a:moveTo>
                  <a:cubicBezTo>
                    <a:pt x="749" y="349"/>
                    <a:pt x="1584" y="401"/>
                    <a:pt x="2384" y="523"/>
                  </a:cubicBezTo>
                  <a:lnTo>
                    <a:pt x="2384" y="523"/>
                  </a:lnTo>
                  <a:cubicBezTo>
                    <a:pt x="3184" y="627"/>
                    <a:pt x="4036" y="818"/>
                    <a:pt x="4645" y="1358"/>
                  </a:cubicBezTo>
                  <a:lnTo>
                    <a:pt x="4645" y="1358"/>
                  </a:lnTo>
                  <a:cubicBezTo>
                    <a:pt x="4993" y="1671"/>
                    <a:pt x="5271" y="2071"/>
                    <a:pt x="5567" y="2419"/>
                  </a:cubicBezTo>
                  <a:lnTo>
                    <a:pt x="5567" y="2419"/>
                  </a:lnTo>
                  <a:cubicBezTo>
                    <a:pt x="5863" y="2767"/>
                    <a:pt x="6072" y="3236"/>
                    <a:pt x="6420" y="3532"/>
                  </a:cubicBezTo>
                  <a:lnTo>
                    <a:pt x="6420" y="3532"/>
                  </a:lnTo>
                  <a:cubicBezTo>
                    <a:pt x="6924" y="3967"/>
                    <a:pt x="7724" y="3845"/>
                    <a:pt x="8316" y="4158"/>
                  </a:cubicBezTo>
                  <a:lnTo>
                    <a:pt x="8316" y="4158"/>
                  </a:lnTo>
                  <a:cubicBezTo>
                    <a:pt x="8072" y="4019"/>
                    <a:pt x="7863" y="3376"/>
                    <a:pt x="7689" y="3132"/>
                  </a:cubicBezTo>
                  <a:lnTo>
                    <a:pt x="7689" y="3132"/>
                  </a:lnTo>
                  <a:cubicBezTo>
                    <a:pt x="7429" y="2784"/>
                    <a:pt x="7133" y="2419"/>
                    <a:pt x="6820" y="2106"/>
                  </a:cubicBezTo>
                  <a:lnTo>
                    <a:pt x="6820" y="2106"/>
                  </a:lnTo>
                  <a:cubicBezTo>
                    <a:pt x="6420" y="1671"/>
                    <a:pt x="5967" y="1288"/>
                    <a:pt x="5463" y="975"/>
                  </a:cubicBezTo>
                  <a:lnTo>
                    <a:pt x="5463" y="975"/>
                  </a:lnTo>
                  <a:cubicBezTo>
                    <a:pt x="3984" y="88"/>
                    <a:pt x="2175" y="1"/>
                    <a:pt x="418" y="1"/>
                  </a:cubicBezTo>
                  <a:lnTo>
                    <a:pt x="418" y="1"/>
                  </a:lnTo>
                  <a:cubicBezTo>
                    <a:pt x="279" y="1"/>
                    <a:pt x="140" y="1"/>
                    <a:pt x="1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5411050" y="1268375"/>
              <a:ext cx="110050" cy="87000"/>
            </a:xfrm>
            <a:custGeom>
              <a:avLst/>
              <a:gdLst/>
              <a:ahLst/>
              <a:cxnLst/>
              <a:rect l="l" t="t" r="r" b="b"/>
              <a:pathLst>
                <a:path w="4402" h="3480" extrusionOk="0">
                  <a:moveTo>
                    <a:pt x="2610" y="88"/>
                  </a:moveTo>
                  <a:cubicBezTo>
                    <a:pt x="2418" y="157"/>
                    <a:pt x="2227" y="70"/>
                    <a:pt x="2018" y="53"/>
                  </a:cubicBezTo>
                  <a:lnTo>
                    <a:pt x="2018" y="53"/>
                  </a:lnTo>
                  <a:cubicBezTo>
                    <a:pt x="1618" y="1"/>
                    <a:pt x="1218" y="209"/>
                    <a:pt x="940" y="523"/>
                  </a:cubicBezTo>
                  <a:lnTo>
                    <a:pt x="940" y="523"/>
                  </a:lnTo>
                  <a:cubicBezTo>
                    <a:pt x="662" y="818"/>
                    <a:pt x="505" y="1201"/>
                    <a:pt x="366" y="1584"/>
                  </a:cubicBezTo>
                  <a:lnTo>
                    <a:pt x="366" y="1584"/>
                  </a:lnTo>
                  <a:cubicBezTo>
                    <a:pt x="192" y="2071"/>
                    <a:pt x="70" y="2593"/>
                    <a:pt x="0" y="3097"/>
                  </a:cubicBezTo>
                  <a:lnTo>
                    <a:pt x="0" y="3097"/>
                  </a:lnTo>
                  <a:lnTo>
                    <a:pt x="888" y="3480"/>
                  </a:lnTo>
                  <a:cubicBezTo>
                    <a:pt x="888" y="2540"/>
                    <a:pt x="1131" y="1601"/>
                    <a:pt x="1601" y="784"/>
                  </a:cubicBezTo>
                  <a:lnTo>
                    <a:pt x="1601" y="784"/>
                  </a:lnTo>
                  <a:cubicBezTo>
                    <a:pt x="1670" y="644"/>
                    <a:pt x="1775" y="488"/>
                    <a:pt x="1931" y="488"/>
                  </a:cubicBezTo>
                  <a:lnTo>
                    <a:pt x="1931" y="488"/>
                  </a:lnTo>
                  <a:cubicBezTo>
                    <a:pt x="2053" y="488"/>
                    <a:pt x="2158" y="557"/>
                    <a:pt x="2245" y="644"/>
                  </a:cubicBezTo>
                  <a:lnTo>
                    <a:pt x="2245" y="644"/>
                  </a:lnTo>
                  <a:cubicBezTo>
                    <a:pt x="3062" y="1358"/>
                    <a:pt x="3793" y="2193"/>
                    <a:pt x="4402" y="3097"/>
                  </a:cubicBezTo>
                  <a:lnTo>
                    <a:pt x="4402" y="3097"/>
                  </a:lnTo>
                  <a:cubicBezTo>
                    <a:pt x="4193" y="2036"/>
                    <a:pt x="3706" y="1010"/>
                    <a:pt x="3027" y="157"/>
                  </a:cubicBezTo>
                  <a:lnTo>
                    <a:pt x="3027" y="157"/>
                  </a:lnTo>
                  <a:cubicBezTo>
                    <a:pt x="2975" y="88"/>
                    <a:pt x="2923" y="35"/>
                    <a:pt x="2853" y="18"/>
                  </a:cubicBezTo>
                  <a:lnTo>
                    <a:pt x="2853" y="18"/>
                  </a:lnTo>
                  <a:cubicBezTo>
                    <a:pt x="2853" y="18"/>
                    <a:pt x="2836" y="18"/>
                    <a:pt x="2836" y="18"/>
                  </a:cubicBezTo>
                  <a:lnTo>
                    <a:pt x="2836" y="18"/>
                  </a:lnTo>
                  <a:cubicBezTo>
                    <a:pt x="2749" y="18"/>
                    <a:pt x="2679" y="70"/>
                    <a:pt x="2610" y="8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5359300" y="1213150"/>
              <a:ext cx="67875" cy="147025"/>
            </a:xfrm>
            <a:custGeom>
              <a:avLst/>
              <a:gdLst/>
              <a:ahLst/>
              <a:cxnLst/>
              <a:rect l="l" t="t" r="r" b="b"/>
              <a:pathLst>
                <a:path w="2715" h="5881" extrusionOk="0">
                  <a:moveTo>
                    <a:pt x="1027" y="2401"/>
                  </a:moveTo>
                  <a:cubicBezTo>
                    <a:pt x="1270" y="3306"/>
                    <a:pt x="1392" y="4228"/>
                    <a:pt x="1514" y="5150"/>
                  </a:cubicBezTo>
                  <a:lnTo>
                    <a:pt x="1514" y="5150"/>
                  </a:lnTo>
                  <a:lnTo>
                    <a:pt x="2714" y="5880"/>
                  </a:lnTo>
                  <a:cubicBezTo>
                    <a:pt x="2558" y="5115"/>
                    <a:pt x="2384" y="4367"/>
                    <a:pt x="2175" y="3601"/>
                  </a:cubicBezTo>
                  <a:lnTo>
                    <a:pt x="2175" y="3601"/>
                  </a:lnTo>
                  <a:cubicBezTo>
                    <a:pt x="1775" y="2227"/>
                    <a:pt x="1218" y="783"/>
                    <a:pt x="0" y="0"/>
                  </a:cubicBezTo>
                  <a:lnTo>
                    <a:pt x="0" y="0"/>
                  </a:lnTo>
                  <a:cubicBezTo>
                    <a:pt x="453" y="748"/>
                    <a:pt x="801" y="1566"/>
                    <a:pt x="1027" y="240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474550" y="1109200"/>
              <a:ext cx="60900" cy="228350"/>
            </a:xfrm>
            <a:custGeom>
              <a:avLst/>
              <a:gdLst/>
              <a:ahLst/>
              <a:cxnLst/>
              <a:rect l="l" t="t" r="r" b="b"/>
              <a:pathLst>
                <a:path w="2436" h="9134" extrusionOk="0">
                  <a:moveTo>
                    <a:pt x="18" y="36"/>
                  </a:moveTo>
                  <a:cubicBezTo>
                    <a:pt x="574" y="1479"/>
                    <a:pt x="1061" y="2976"/>
                    <a:pt x="1444" y="4472"/>
                  </a:cubicBezTo>
                  <a:lnTo>
                    <a:pt x="1444" y="4472"/>
                  </a:lnTo>
                  <a:cubicBezTo>
                    <a:pt x="1618" y="5220"/>
                    <a:pt x="1792" y="5968"/>
                    <a:pt x="1931" y="6733"/>
                  </a:cubicBezTo>
                  <a:lnTo>
                    <a:pt x="1931" y="6733"/>
                  </a:lnTo>
                  <a:cubicBezTo>
                    <a:pt x="1983" y="7116"/>
                    <a:pt x="2053" y="7481"/>
                    <a:pt x="2105" y="7864"/>
                  </a:cubicBezTo>
                  <a:lnTo>
                    <a:pt x="2105" y="7864"/>
                  </a:lnTo>
                  <a:cubicBezTo>
                    <a:pt x="2157" y="8264"/>
                    <a:pt x="2157" y="8681"/>
                    <a:pt x="2279" y="9064"/>
                  </a:cubicBezTo>
                  <a:lnTo>
                    <a:pt x="2279" y="9064"/>
                  </a:lnTo>
                  <a:cubicBezTo>
                    <a:pt x="2296" y="9134"/>
                    <a:pt x="2366" y="9116"/>
                    <a:pt x="2383" y="9064"/>
                  </a:cubicBezTo>
                  <a:lnTo>
                    <a:pt x="2383" y="9064"/>
                  </a:lnTo>
                  <a:cubicBezTo>
                    <a:pt x="2436" y="8351"/>
                    <a:pt x="2227" y="7533"/>
                    <a:pt x="2105" y="6837"/>
                  </a:cubicBezTo>
                  <a:lnTo>
                    <a:pt x="2105" y="6837"/>
                  </a:lnTo>
                  <a:cubicBezTo>
                    <a:pt x="1966" y="6020"/>
                    <a:pt x="1792" y="5237"/>
                    <a:pt x="1583" y="4437"/>
                  </a:cubicBezTo>
                  <a:lnTo>
                    <a:pt x="1583" y="4437"/>
                  </a:lnTo>
                  <a:cubicBezTo>
                    <a:pt x="1201" y="2923"/>
                    <a:pt x="679" y="1445"/>
                    <a:pt x="52" y="18"/>
                  </a:cubicBezTo>
                  <a:lnTo>
                    <a:pt x="52" y="18"/>
                  </a:lnTo>
                  <a:cubicBezTo>
                    <a:pt x="52" y="1"/>
                    <a:pt x="52" y="1"/>
                    <a:pt x="35" y="1"/>
                  </a:cubicBezTo>
                  <a:lnTo>
                    <a:pt x="35" y="1"/>
                  </a:lnTo>
                  <a:cubicBezTo>
                    <a:pt x="18" y="1"/>
                    <a:pt x="0" y="18"/>
                    <a:pt x="18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5460200" y="1078325"/>
              <a:ext cx="45250" cy="101350"/>
            </a:xfrm>
            <a:custGeom>
              <a:avLst/>
              <a:gdLst/>
              <a:ahLst/>
              <a:cxnLst/>
              <a:rect l="l" t="t" r="r" b="b"/>
              <a:pathLst>
                <a:path w="1810" h="4054" extrusionOk="0">
                  <a:moveTo>
                    <a:pt x="174" y="1288"/>
                  </a:moveTo>
                  <a:cubicBezTo>
                    <a:pt x="174" y="1427"/>
                    <a:pt x="174" y="1549"/>
                    <a:pt x="226" y="1671"/>
                  </a:cubicBezTo>
                  <a:lnTo>
                    <a:pt x="226" y="1671"/>
                  </a:lnTo>
                  <a:cubicBezTo>
                    <a:pt x="331" y="1966"/>
                    <a:pt x="696" y="2088"/>
                    <a:pt x="905" y="2332"/>
                  </a:cubicBezTo>
                  <a:lnTo>
                    <a:pt x="905" y="2332"/>
                  </a:lnTo>
                  <a:cubicBezTo>
                    <a:pt x="800" y="2280"/>
                    <a:pt x="679" y="2227"/>
                    <a:pt x="557" y="2210"/>
                  </a:cubicBezTo>
                  <a:lnTo>
                    <a:pt x="557" y="2210"/>
                  </a:lnTo>
                  <a:cubicBezTo>
                    <a:pt x="644" y="2627"/>
                    <a:pt x="974" y="3010"/>
                    <a:pt x="1374" y="3149"/>
                  </a:cubicBezTo>
                  <a:lnTo>
                    <a:pt x="1374" y="3149"/>
                  </a:lnTo>
                  <a:cubicBezTo>
                    <a:pt x="1131" y="3062"/>
                    <a:pt x="1027" y="3376"/>
                    <a:pt x="1061" y="3497"/>
                  </a:cubicBezTo>
                  <a:lnTo>
                    <a:pt x="1061" y="3497"/>
                  </a:lnTo>
                  <a:cubicBezTo>
                    <a:pt x="1096" y="3654"/>
                    <a:pt x="1514" y="3950"/>
                    <a:pt x="1635" y="4054"/>
                  </a:cubicBezTo>
                  <a:lnTo>
                    <a:pt x="1635" y="4054"/>
                  </a:lnTo>
                  <a:cubicBezTo>
                    <a:pt x="1670" y="3932"/>
                    <a:pt x="1722" y="3097"/>
                    <a:pt x="1809" y="3028"/>
                  </a:cubicBezTo>
                  <a:lnTo>
                    <a:pt x="1809" y="3028"/>
                  </a:lnTo>
                  <a:cubicBezTo>
                    <a:pt x="1740" y="3080"/>
                    <a:pt x="1653" y="3028"/>
                    <a:pt x="1618" y="2975"/>
                  </a:cubicBezTo>
                  <a:lnTo>
                    <a:pt x="1618" y="2975"/>
                  </a:lnTo>
                  <a:cubicBezTo>
                    <a:pt x="1566" y="2906"/>
                    <a:pt x="1566" y="2819"/>
                    <a:pt x="1566" y="2749"/>
                  </a:cubicBezTo>
                  <a:lnTo>
                    <a:pt x="1566" y="2749"/>
                  </a:lnTo>
                  <a:lnTo>
                    <a:pt x="1531" y="2053"/>
                  </a:lnTo>
                  <a:cubicBezTo>
                    <a:pt x="1479" y="2158"/>
                    <a:pt x="1409" y="2245"/>
                    <a:pt x="1322" y="2332"/>
                  </a:cubicBezTo>
                  <a:lnTo>
                    <a:pt x="1322" y="2332"/>
                  </a:lnTo>
                  <a:cubicBezTo>
                    <a:pt x="1235" y="2019"/>
                    <a:pt x="1131" y="1706"/>
                    <a:pt x="1044" y="1392"/>
                  </a:cubicBezTo>
                  <a:lnTo>
                    <a:pt x="1044" y="1392"/>
                  </a:lnTo>
                  <a:cubicBezTo>
                    <a:pt x="992" y="1218"/>
                    <a:pt x="940" y="1062"/>
                    <a:pt x="870" y="905"/>
                  </a:cubicBezTo>
                  <a:lnTo>
                    <a:pt x="870" y="905"/>
                  </a:lnTo>
                  <a:cubicBezTo>
                    <a:pt x="679" y="523"/>
                    <a:pt x="331" y="262"/>
                    <a:pt x="0" y="1"/>
                  </a:cubicBezTo>
                  <a:lnTo>
                    <a:pt x="0" y="1"/>
                  </a:lnTo>
                  <a:cubicBezTo>
                    <a:pt x="105" y="418"/>
                    <a:pt x="157" y="853"/>
                    <a:pt x="174" y="128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5520650" y="1154875"/>
              <a:ext cx="42625" cy="158325"/>
            </a:xfrm>
            <a:custGeom>
              <a:avLst/>
              <a:gdLst/>
              <a:ahLst/>
              <a:cxnLst/>
              <a:rect l="l" t="t" r="r" b="b"/>
              <a:pathLst>
                <a:path w="1705" h="6333" extrusionOk="0">
                  <a:moveTo>
                    <a:pt x="1670" y="18"/>
                  </a:moveTo>
                  <a:cubicBezTo>
                    <a:pt x="1218" y="1009"/>
                    <a:pt x="870" y="2036"/>
                    <a:pt x="609" y="3079"/>
                  </a:cubicBezTo>
                  <a:lnTo>
                    <a:pt x="609" y="3079"/>
                  </a:lnTo>
                  <a:cubicBezTo>
                    <a:pt x="452" y="3636"/>
                    <a:pt x="348" y="4193"/>
                    <a:pt x="244" y="4749"/>
                  </a:cubicBezTo>
                  <a:lnTo>
                    <a:pt x="244" y="4749"/>
                  </a:lnTo>
                  <a:cubicBezTo>
                    <a:pt x="157" y="5237"/>
                    <a:pt x="0" y="5793"/>
                    <a:pt x="52" y="6298"/>
                  </a:cubicBezTo>
                  <a:lnTo>
                    <a:pt x="52" y="6298"/>
                  </a:lnTo>
                  <a:cubicBezTo>
                    <a:pt x="52" y="6332"/>
                    <a:pt x="105" y="6332"/>
                    <a:pt x="122" y="6298"/>
                  </a:cubicBezTo>
                  <a:lnTo>
                    <a:pt x="122" y="6298"/>
                  </a:lnTo>
                  <a:cubicBezTo>
                    <a:pt x="192" y="6037"/>
                    <a:pt x="209" y="5741"/>
                    <a:pt x="244" y="5463"/>
                  </a:cubicBezTo>
                  <a:lnTo>
                    <a:pt x="244" y="5463"/>
                  </a:lnTo>
                  <a:cubicBezTo>
                    <a:pt x="279" y="5202"/>
                    <a:pt x="313" y="4941"/>
                    <a:pt x="366" y="4680"/>
                  </a:cubicBezTo>
                  <a:lnTo>
                    <a:pt x="366" y="4680"/>
                  </a:lnTo>
                  <a:cubicBezTo>
                    <a:pt x="452" y="4141"/>
                    <a:pt x="574" y="3636"/>
                    <a:pt x="696" y="3114"/>
                  </a:cubicBezTo>
                  <a:lnTo>
                    <a:pt x="696" y="3114"/>
                  </a:lnTo>
                  <a:cubicBezTo>
                    <a:pt x="957" y="2053"/>
                    <a:pt x="1305" y="1027"/>
                    <a:pt x="1688" y="18"/>
                  </a:cubicBezTo>
                  <a:lnTo>
                    <a:pt x="1688" y="18"/>
                  </a:lnTo>
                  <a:cubicBezTo>
                    <a:pt x="1705" y="18"/>
                    <a:pt x="1688" y="0"/>
                    <a:pt x="1670" y="0"/>
                  </a:cubicBezTo>
                  <a:lnTo>
                    <a:pt x="1670" y="0"/>
                  </a:lnTo>
                  <a:cubicBezTo>
                    <a:pt x="1670" y="0"/>
                    <a:pt x="1670" y="0"/>
                    <a:pt x="1670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5541950" y="1133550"/>
              <a:ext cx="31350" cy="70500"/>
            </a:xfrm>
            <a:custGeom>
              <a:avLst/>
              <a:gdLst/>
              <a:ahLst/>
              <a:cxnLst/>
              <a:rect l="l" t="t" r="r" b="b"/>
              <a:pathLst>
                <a:path w="1254" h="2820" extrusionOk="0">
                  <a:moveTo>
                    <a:pt x="644" y="627"/>
                  </a:moveTo>
                  <a:cubicBezTo>
                    <a:pt x="592" y="732"/>
                    <a:pt x="557" y="853"/>
                    <a:pt x="522" y="958"/>
                  </a:cubicBezTo>
                  <a:lnTo>
                    <a:pt x="522" y="958"/>
                  </a:lnTo>
                  <a:cubicBezTo>
                    <a:pt x="453" y="1184"/>
                    <a:pt x="401" y="1393"/>
                    <a:pt x="331" y="1619"/>
                  </a:cubicBezTo>
                  <a:lnTo>
                    <a:pt x="331" y="1619"/>
                  </a:lnTo>
                  <a:cubicBezTo>
                    <a:pt x="262" y="1567"/>
                    <a:pt x="227" y="1497"/>
                    <a:pt x="192" y="1427"/>
                  </a:cubicBezTo>
                  <a:lnTo>
                    <a:pt x="192" y="1427"/>
                  </a:lnTo>
                  <a:cubicBezTo>
                    <a:pt x="175" y="1584"/>
                    <a:pt x="175" y="1741"/>
                    <a:pt x="157" y="1897"/>
                  </a:cubicBezTo>
                  <a:lnTo>
                    <a:pt x="157" y="1897"/>
                  </a:lnTo>
                  <a:cubicBezTo>
                    <a:pt x="157" y="1967"/>
                    <a:pt x="157" y="2019"/>
                    <a:pt x="122" y="2054"/>
                  </a:cubicBezTo>
                  <a:lnTo>
                    <a:pt x="122" y="2054"/>
                  </a:lnTo>
                  <a:cubicBezTo>
                    <a:pt x="105" y="2106"/>
                    <a:pt x="35" y="2123"/>
                    <a:pt x="1" y="2088"/>
                  </a:cubicBezTo>
                  <a:lnTo>
                    <a:pt x="1" y="2088"/>
                  </a:lnTo>
                  <a:cubicBezTo>
                    <a:pt x="53" y="2141"/>
                    <a:pt x="88" y="2715"/>
                    <a:pt x="105" y="2819"/>
                  </a:cubicBezTo>
                  <a:lnTo>
                    <a:pt x="105" y="2819"/>
                  </a:lnTo>
                  <a:cubicBezTo>
                    <a:pt x="192" y="2732"/>
                    <a:pt x="488" y="2541"/>
                    <a:pt x="522" y="2419"/>
                  </a:cubicBezTo>
                  <a:lnTo>
                    <a:pt x="522" y="2419"/>
                  </a:lnTo>
                  <a:cubicBezTo>
                    <a:pt x="540" y="2332"/>
                    <a:pt x="470" y="2123"/>
                    <a:pt x="296" y="2193"/>
                  </a:cubicBezTo>
                  <a:lnTo>
                    <a:pt x="296" y="2193"/>
                  </a:lnTo>
                  <a:cubicBezTo>
                    <a:pt x="575" y="2088"/>
                    <a:pt x="801" y="1828"/>
                    <a:pt x="853" y="1532"/>
                  </a:cubicBezTo>
                  <a:lnTo>
                    <a:pt x="853" y="1532"/>
                  </a:lnTo>
                  <a:cubicBezTo>
                    <a:pt x="766" y="1549"/>
                    <a:pt x="696" y="1584"/>
                    <a:pt x="609" y="1619"/>
                  </a:cubicBezTo>
                  <a:lnTo>
                    <a:pt x="609" y="1619"/>
                  </a:lnTo>
                  <a:cubicBezTo>
                    <a:pt x="766" y="1445"/>
                    <a:pt x="1010" y="1358"/>
                    <a:pt x="1097" y="1167"/>
                  </a:cubicBezTo>
                  <a:lnTo>
                    <a:pt x="1097" y="1167"/>
                  </a:lnTo>
                  <a:cubicBezTo>
                    <a:pt x="1131" y="1080"/>
                    <a:pt x="1131" y="975"/>
                    <a:pt x="1131" y="888"/>
                  </a:cubicBezTo>
                  <a:lnTo>
                    <a:pt x="1131" y="888"/>
                  </a:lnTo>
                  <a:cubicBezTo>
                    <a:pt x="1131" y="592"/>
                    <a:pt x="1183" y="297"/>
                    <a:pt x="1253" y="1"/>
                  </a:cubicBezTo>
                  <a:lnTo>
                    <a:pt x="1253" y="1"/>
                  </a:lnTo>
                  <a:cubicBezTo>
                    <a:pt x="1027" y="175"/>
                    <a:pt x="783" y="366"/>
                    <a:pt x="644" y="62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5330150" y="1181400"/>
              <a:ext cx="42225" cy="158325"/>
            </a:xfrm>
            <a:custGeom>
              <a:avLst/>
              <a:gdLst/>
              <a:ahLst/>
              <a:cxnLst/>
              <a:rect l="l" t="t" r="r" b="b"/>
              <a:pathLst>
                <a:path w="1689" h="6333" extrusionOk="0">
                  <a:moveTo>
                    <a:pt x="1" y="18"/>
                  </a:moveTo>
                  <a:cubicBezTo>
                    <a:pt x="401" y="1027"/>
                    <a:pt x="731" y="2053"/>
                    <a:pt x="992" y="3097"/>
                  </a:cubicBezTo>
                  <a:lnTo>
                    <a:pt x="992" y="3097"/>
                  </a:lnTo>
                  <a:cubicBezTo>
                    <a:pt x="1114" y="3619"/>
                    <a:pt x="1236" y="4141"/>
                    <a:pt x="1323" y="4663"/>
                  </a:cubicBezTo>
                  <a:lnTo>
                    <a:pt x="1323" y="4663"/>
                  </a:lnTo>
                  <a:cubicBezTo>
                    <a:pt x="1375" y="4924"/>
                    <a:pt x="1410" y="5184"/>
                    <a:pt x="1445" y="5463"/>
                  </a:cubicBezTo>
                  <a:lnTo>
                    <a:pt x="1445" y="5463"/>
                  </a:lnTo>
                  <a:cubicBezTo>
                    <a:pt x="1497" y="5724"/>
                    <a:pt x="1497" y="6019"/>
                    <a:pt x="1584" y="6298"/>
                  </a:cubicBezTo>
                  <a:lnTo>
                    <a:pt x="1584" y="6298"/>
                  </a:lnTo>
                  <a:cubicBezTo>
                    <a:pt x="1584" y="6333"/>
                    <a:pt x="1636" y="6315"/>
                    <a:pt x="1636" y="6280"/>
                  </a:cubicBezTo>
                  <a:lnTo>
                    <a:pt x="1636" y="6280"/>
                  </a:lnTo>
                  <a:cubicBezTo>
                    <a:pt x="1688" y="5793"/>
                    <a:pt x="1532" y="5219"/>
                    <a:pt x="1445" y="4732"/>
                  </a:cubicBezTo>
                  <a:lnTo>
                    <a:pt x="1445" y="4732"/>
                  </a:lnTo>
                  <a:cubicBezTo>
                    <a:pt x="1358" y="4176"/>
                    <a:pt x="1236" y="3619"/>
                    <a:pt x="1097" y="3080"/>
                  </a:cubicBezTo>
                  <a:lnTo>
                    <a:pt x="1097" y="3080"/>
                  </a:lnTo>
                  <a:cubicBezTo>
                    <a:pt x="818" y="2018"/>
                    <a:pt x="471" y="1009"/>
                    <a:pt x="36" y="1"/>
                  </a:cubicBezTo>
                  <a:lnTo>
                    <a:pt x="36" y="1"/>
                  </a:lnTo>
                  <a:cubicBezTo>
                    <a:pt x="36" y="1"/>
                    <a:pt x="18" y="1"/>
                    <a:pt x="18" y="1"/>
                  </a:cubicBezTo>
                  <a:lnTo>
                    <a:pt x="18" y="1"/>
                  </a:lnTo>
                  <a:cubicBezTo>
                    <a:pt x="1" y="1"/>
                    <a:pt x="1" y="1"/>
                    <a:pt x="1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5319725" y="1160100"/>
              <a:ext cx="31775" cy="70475"/>
            </a:xfrm>
            <a:custGeom>
              <a:avLst/>
              <a:gdLst/>
              <a:ahLst/>
              <a:cxnLst/>
              <a:rect l="l" t="t" r="r" b="b"/>
              <a:pathLst>
                <a:path w="1271" h="2819" extrusionOk="0">
                  <a:moveTo>
                    <a:pt x="122" y="887"/>
                  </a:moveTo>
                  <a:cubicBezTo>
                    <a:pt x="122" y="974"/>
                    <a:pt x="122" y="1061"/>
                    <a:pt x="157" y="1148"/>
                  </a:cubicBezTo>
                  <a:lnTo>
                    <a:pt x="157" y="1148"/>
                  </a:lnTo>
                  <a:cubicBezTo>
                    <a:pt x="244" y="1357"/>
                    <a:pt x="505" y="1444"/>
                    <a:pt x="644" y="1601"/>
                  </a:cubicBezTo>
                  <a:lnTo>
                    <a:pt x="644" y="1601"/>
                  </a:lnTo>
                  <a:cubicBezTo>
                    <a:pt x="574" y="1566"/>
                    <a:pt x="487" y="1548"/>
                    <a:pt x="400" y="1514"/>
                  </a:cubicBezTo>
                  <a:lnTo>
                    <a:pt x="400" y="1514"/>
                  </a:lnTo>
                  <a:cubicBezTo>
                    <a:pt x="453" y="1827"/>
                    <a:pt x="679" y="2088"/>
                    <a:pt x="975" y="2175"/>
                  </a:cubicBezTo>
                  <a:lnTo>
                    <a:pt x="975" y="2175"/>
                  </a:lnTo>
                  <a:cubicBezTo>
                    <a:pt x="801" y="2122"/>
                    <a:pt x="731" y="2331"/>
                    <a:pt x="748" y="2418"/>
                  </a:cubicBezTo>
                  <a:lnTo>
                    <a:pt x="748" y="2418"/>
                  </a:lnTo>
                  <a:cubicBezTo>
                    <a:pt x="766" y="2523"/>
                    <a:pt x="1062" y="2731"/>
                    <a:pt x="1148" y="2818"/>
                  </a:cubicBezTo>
                  <a:lnTo>
                    <a:pt x="1148" y="2818"/>
                  </a:lnTo>
                  <a:cubicBezTo>
                    <a:pt x="1183" y="2714"/>
                    <a:pt x="1201" y="2140"/>
                    <a:pt x="1270" y="2088"/>
                  </a:cubicBezTo>
                  <a:lnTo>
                    <a:pt x="1270" y="2088"/>
                  </a:lnTo>
                  <a:cubicBezTo>
                    <a:pt x="1218" y="2122"/>
                    <a:pt x="1166" y="2105"/>
                    <a:pt x="1131" y="2053"/>
                  </a:cubicBezTo>
                  <a:lnTo>
                    <a:pt x="1131" y="2053"/>
                  </a:lnTo>
                  <a:cubicBezTo>
                    <a:pt x="1096" y="2001"/>
                    <a:pt x="1096" y="1948"/>
                    <a:pt x="1096" y="1896"/>
                  </a:cubicBezTo>
                  <a:lnTo>
                    <a:pt x="1096" y="1896"/>
                  </a:lnTo>
                  <a:cubicBezTo>
                    <a:pt x="1096" y="1740"/>
                    <a:pt x="1079" y="1583"/>
                    <a:pt x="1079" y="1409"/>
                  </a:cubicBezTo>
                  <a:lnTo>
                    <a:pt x="1079" y="1409"/>
                  </a:lnTo>
                  <a:cubicBezTo>
                    <a:pt x="1044" y="1479"/>
                    <a:pt x="992" y="1548"/>
                    <a:pt x="922" y="1601"/>
                  </a:cubicBezTo>
                  <a:lnTo>
                    <a:pt x="922" y="1601"/>
                  </a:lnTo>
                  <a:cubicBezTo>
                    <a:pt x="870" y="1392"/>
                    <a:pt x="801" y="1166"/>
                    <a:pt x="731" y="957"/>
                  </a:cubicBezTo>
                  <a:lnTo>
                    <a:pt x="731" y="957"/>
                  </a:lnTo>
                  <a:cubicBezTo>
                    <a:pt x="696" y="835"/>
                    <a:pt x="661" y="731"/>
                    <a:pt x="609" y="609"/>
                  </a:cubicBezTo>
                  <a:lnTo>
                    <a:pt x="609" y="609"/>
                  </a:lnTo>
                  <a:cubicBezTo>
                    <a:pt x="487" y="365"/>
                    <a:pt x="244" y="174"/>
                    <a:pt x="0" y="0"/>
                  </a:cubicBezTo>
                  <a:lnTo>
                    <a:pt x="0" y="0"/>
                  </a:lnTo>
                  <a:cubicBezTo>
                    <a:pt x="87" y="278"/>
                    <a:pt x="122" y="592"/>
                    <a:pt x="122" y="8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6"/>
          <p:cNvSpPr/>
          <p:nvPr/>
        </p:nvSpPr>
        <p:spPr>
          <a:xfrm>
            <a:off x="744450" y="-2119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"/>
          <p:cNvSpPr/>
          <p:nvPr/>
        </p:nvSpPr>
        <p:spPr>
          <a:xfrm>
            <a:off x="8146977" y="1843048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6"/>
          <p:cNvSpPr/>
          <p:nvPr/>
        </p:nvSpPr>
        <p:spPr>
          <a:xfrm>
            <a:off x="-1749248" y="1234173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"/>
          <p:cNvSpPr/>
          <p:nvPr/>
        </p:nvSpPr>
        <p:spPr>
          <a:xfrm>
            <a:off x="-706525" y="20904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7"/>
          <p:cNvSpPr/>
          <p:nvPr/>
        </p:nvSpPr>
        <p:spPr>
          <a:xfrm>
            <a:off x="3151227" y="-196114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"/>
          <p:cNvSpPr/>
          <p:nvPr/>
        </p:nvSpPr>
        <p:spPr>
          <a:xfrm flipH="1">
            <a:off x="7877575" y="11159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>
            <a:off x="-503200" y="3443615"/>
            <a:ext cx="9614835" cy="1834059"/>
            <a:chOff x="-470950" y="3443615"/>
            <a:chExt cx="9614835" cy="1834059"/>
          </a:xfrm>
        </p:grpSpPr>
        <p:grpSp>
          <p:nvGrpSpPr>
            <p:cNvPr id="573" name="Google Shape;573;p7"/>
            <p:cNvGrpSpPr/>
            <p:nvPr/>
          </p:nvGrpSpPr>
          <p:grpSpPr>
            <a:xfrm rot="-4952350">
              <a:off x="45814" y="3534630"/>
              <a:ext cx="1347766" cy="1326634"/>
              <a:chOff x="4568062" y="1177461"/>
              <a:chExt cx="431472" cy="424719"/>
            </a:xfrm>
          </p:grpSpPr>
          <p:sp>
            <p:nvSpPr>
              <p:cNvPr id="574" name="Google Shape;574;p7"/>
              <p:cNvSpPr/>
              <p:nvPr/>
            </p:nvSpPr>
            <p:spPr>
              <a:xfrm rot="2700000">
                <a:off x="4565237" y="1319920"/>
                <a:ext cx="408821" cy="161348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 rot="2700000">
                <a:off x="4595836" y="1299324"/>
                <a:ext cx="408821" cy="154849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 rot="2700000">
                <a:off x="4577066" y="1322448"/>
                <a:ext cx="413146" cy="135699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7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578" name="Google Shape;578;p7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" name="Google Shape;579;p7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580" name="Google Shape;580;p7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7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7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7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7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7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7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7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7"/>
            <p:cNvGrpSpPr/>
            <p:nvPr/>
          </p:nvGrpSpPr>
          <p:grpSpPr>
            <a:xfrm>
              <a:off x="-84" y="4423735"/>
              <a:ext cx="9143970" cy="853939"/>
              <a:chOff x="2813000" y="1938550"/>
              <a:chExt cx="1350800" cy="232700"/>
            </a:xfrm>
          </p:grpSpPr>
          <p:sp>
            <p:nvSpPr>
              <p:cNvPr id="589" name="Google Shape;589;p7"/>
              <p:cNvSpPr/>
              <p:nvPr/>
            </p:nvSpPr>
            <p:spPr>
              <a:xfrm>
                <a:off x="2813000" y="1938550"/>
                <a:ext cx="1350800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9308" extrusionOk="0">
                    <a:moveTo>
                      <a:pt x="54031" y="3967"/>
                    </a:move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lnTo>
                      <a:pt x="0" y="9307"/>
                    </a:lnTo>
                    <a:lnTo>
                      <a:pt x="54031" y="93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2813000" y="1938550"/>
                <a:ext cx="1350800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4733" extrusionOk="0">
                    <a:moveTo>
                      <a:pt x="17274" y="1288"/>
                    </a:moveTo>
                    <a:cubicBezTo>
                      <a:pt x="26285" y="279"/>
                      <a:pt x="32409" y="1653"/>
                      <a:pt x="38845" y="3132"/>
                    </a:cubicBezTo>
                    <a:cubicBezTo>
                      <a:pt x="45768" y="4732"/>
                      <a:pt x="54031" y="3967"/>
                      <a:pt x="54031" y="3967"/>
                    </a:cubicBez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cubicBezTo>
                      <a:pt x="0" y="1375"/>
                      <a:pt x="7672" y="2366"/>
                      <a:pt x="17274" y="12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2813000" y="2011175"/>
                <a:ext cx="1350800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6403" extrusionOk="0">
                    <a:moveTo>
                      <a:pt x="0" y="3202"/>
                    </a:moveTo>
                    <a:cubicBezTo>
                      <a:pt x="0" y="3202"/>
                      <a:pt x="9585" y="3984"/>
                      <a:pt x="13847" y="2732"/>
                    </a:cubicBezTo>
                    <a:cubicBezTo>
                      <a:pt x="18109" y="1479"/>
                      <a:pt x="7602" y="1758"/>
                      <a:pt x="14143" y="888"/>
                    </a:cubicBezTo>
                    <a:cubicBezTo>
                      <a:pt x="20684" y="1"/>
                      <a:pt x="23711" y="3758"/>
                      <a:pt x="32983" y="5080"/>
                    </a:cubicBezTo>
                    <a:cubicBezTo>
                      <a:pt x="42255" y="6402"/>
                      <a:pt x="46917" y="3028"/>
                      <a:pt x="54031" y="2923"/>
                    </a:cubicBezTo>
                    <a:lnTo>
                      <a:pt x="54031" y="6402"/>
                    </a:lnTo>
                    <a:lnTo>
                      <a:pt x="0" y="6402"/>
                    </a:ln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oogle Shape;592;p7"/>
          <p:cNvGrpSpPr/>
          <p:nvPr/>
        </p:nvGrpSpPr>
        <p:grpSpPr>
          <a:xfrm flipH="1">
            <a:off x="-81676" y="3370811"/>
            <a:ext cx="9696512" cy="2630543"/>
            <a:chOff x="-503200" y="3370811"/>
            <a:chExt cx="9696512" cy="2630543"/>
          </a:xfrm>
        </p:grpSpPr>
        <p:sp>
          <p:nvSpPr>
            <p:cNvPr id="593" name="Google Shape;593;p7"/>
            <p:cNvSpPr/>
            <p:nvPr/>
          </p:nvSpPr>
          <p:spPr>
            <a:xfrm flipH="1">
              <a:off x="-382129" y="4801366"/>
              <a:ext cx="9412457" cy="303406"/>
            </a:xfrm>
            <a:custGeom>
              <a:avLst/>
              <a:gdLst/>
              <a:ahLst/>
              <a:cxnLst/>
              <a:rect l="l" t="t" r="r" b="b"/>
              <a:pathLst>
                <a:path w="59581" h="3775" extrusionOk="0">
                  <a:moveTo>
                    <a:pt x="1" y="104"/>
                  </a:moveTo>
                  <a:lnTo>
                    <a:pt x="279" y="3775"/>
                  </a:lnTo>
                  <a:lnTo>
                    <a:pt x="59581" y="3775"/>
                  </a:lnTo>
                  <a:lnTo>
                    <a:pt x="59581" y="452"/>
                  </a:lnTo>
                  <a:cubicBezTo>
                    <a:pt x="53666" y="1983"/>
                    <a:pt x="47526" y="2592"/>
                    <a:pt x="41368" y="2209"/>
                  </a:cubicBezTo>
                  <a:lnTo>
                    <a:pt x="41368" y="2209"/>
                  </a:lnTo>
                  <a:cubicBezTo>
                    <a:pt x="38515" y="2035"/>
                    <a:pt x="35697" y="2244"/>
                    <a:pt x="32879" y="2435"/>
                  </a:cubicBezTo>
                  <a:lnTo>
                    <a:pt x="32879" y="2435"/>
                  </a:lnTo>
                  <a:cubicBezTo>
                    <a:pt x="29573" y="2662"/>
                    <a:pt x="26251" y="2905"/>
                    <a:pt x="22911" y="2522"/>
                  </a:cubicBezTo>
                  <a:lnTo>
                    <a:pt x="22911" y="2522"/>
                  </a:lnTo>
                  <a:cubicBezTo>
                    <a:pt x="21745" y="2366"/>
                    <a:pt x="20649" y="1513"/>
                    <a:pt x="19484" y="1287"/>
                  </a:cubicBezTo>
                  <a:lnTo>
                    <a:pt x="19484" y="1287"/>
                  </a:lnTo>
                  <a:cubicBezTo>
                    <a:pt x="14439" y="400"/>
                    <a:pt x="9499" y="0"/>
                    <a:pt x="4541" y="0"/>
                  </a:cubicBezTo>
                  <a:lnTo>
                    <a:pt x="4541" y="0"/>
                  </a:lnTo>
                  <a:cubicBezTo>
                    <a:pt x="3027" y="0"/>
                    <a:pt x="1514" y="35"/>
                    <a:pt x="1" y="1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7"/>
            <p:cNvGrpSpPr/>
            <p:nvPr/>
          </p:nvGrpSpPr>
          <p:grpSpPr>
            <a:xfrm flipH="1">
              <a:off x="-181196" y="3370811"/>
              <a:ext cx="841434" cy="1190770"/>
              <a:chOff x="3046525" y="940475"/>
              <a:chExt cx="136150" cy="192675"/>
            </a:xfrm>
          </p:grpSpPr>
          <p:sp>
            <p:nvSpPr>
              <p:cNvPr id="595" name="Google Shape;595;p7"/>
              <p:cNvSpPr/>
              <p:nvPr/>
            </p:nvSpPr>
            <p:spPr>
              <a:xfrm>
                <a:off x="3099150" y="940475"/>
                <a:ext cx="64400" cy="16615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6646" extrusionOk="0">
                    <a:moveTo>
                      <a:pt x="870" y="6611"/>
                    </a:moveTo>
                    <a:cubicBezTo>
                      <a:pt x="870" y="6611"/>
                      <a:pt x="1" y="6158"/>
                      <a:pt x="696" y="5167"/>
                    </a:cubicBezTo>
                    <a:cubicBezTo>
                      <a:pt x="1392" y="4158"/>
                      <a:pt x="1462" y="4888"/>
                      <a:pt x="1740" y="3131"/>
                    </a:cubicBezTo>
                    <a:cubicBezTo>
                      <a:pt x="2019" y="1375"/>
                      <a:pt x="1410" y="1548"/>
                      <a:pt x="2436" y="0"/>
                    </a:cubicBezTo>
                    <a:cubicBezTo>
                      <a:pt x="2436" y="0"/>
                      <a:pt x="2210" y="1688"/>
                      <a:pt x="2401" y="2470"/>
                    </a:cubicBezTo>
                    <a:cubicBezTo>
                      <a:pt x="2575" y="3271"/>
                      <a:pt x="2453" y="6645"/>
                      <a:pt x="870" y="66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3095250" y="973525"/>
                <a:ext cx="622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5133" extrusionOk="0">
                    <a:moveTo>
                      <a:pt x="939" y="5132"/>
                    </a:moveTo>
                    <a:cubicBezTo>
                      <a:pt x="939" y="5132"/>
                      <a:pt x="0" y="4993"/>
                      <a:pt x="383" y="4106"/>
                    </a:cubicBezTo>
                    <a:cubicBezTo>
                      <a:pt x="765" y="3236"/>
                      <a:pt x="1026" y="3740"/>
                      <a:pt x="783" y="2418"/>
                    </a:cubicBezTo>
                    <a:cubicBezTo>
                      <a:pt x="557" y="1079"/>
                      <a:pt x="35" y="1357"/>
                      <a:pt x="557" y="0"/>
                    </a:cubicBezTo>
                    <a:cubicBezTo>
                      <a:pt x="557" y="0"/>
                      <a:pt x="835" y="1270"/>
                      <a:pt x="1235" y="1792"/>
                    </a:cubicBezTo>
                    <a:cubicBezTo>
                      <a:pt x="1635" y="2314"/>
                      <a:pt x="2488" y="4784"/>
                      <a:pt x="939" y="5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3118300" y="980475"/>
                <a:ext cx="64375" cy="1526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107" extrusionOk="0">
                    <a:moveTo>
                      <a:pt x="0" y="4854"/>
                    </a:moveTo>
                    <a:cubicBezTo>
                      <a:pt x="0" y="4854"/>
                      <a:pt x="104" y="4002"/>
                      <a:pt x="905" y="3549"/>
                    </a:cubicBezTo>
                    <a:cubicBezTo>
                      <a:pt x="1705" y="3097"/>
                      <a:pt x="1722" y="3149"/>
                      <a:pt x="1948" y="2280"/>
                    </a:cubicBezTo>
                    <a:cubicBezTo>
                      <a:pt x="2157" y="1392"/>
                      <a:pt x="2018" y="749"/>
                      <a:pt x="2435" y="1"/>
                    </a:cubicBezTo>
                    <a:cubicBezTo>
                      <a:pt x="2435" y="1"/>
                      <a:pt x="2418" y="1236"/>
                      <a:pt x="2488" y="1862"/>
                    </a:cubicBezTo>
                    <a:cubicBezTo>
                      <a:pt x="2575" y="2506"/>
                      <a:pt x="1861" y="6107"/>
                      <a:pt x="0" y="48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3064350" y="973075"/>
                <a:ext cx="5005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4629" extrusionOk="0">
                    <a:moveTo>
                      <a:pt x="958" y="4628"/>
                    </a:moveTo>
                    <a:cubicBezTo>
                      <a:pt x="958" y="4628"/>
                      <a:pt x="297" y="4541"/>
                      <a:pt x="471" y="3724"/>
                    </a:cubicBezTo>
                    <a:cubicBezTo>
                      <a:pt x="662" y="2923"/>
                      <a:pt x="888" y="3376"/>
                      <a:pt x="610" y="2175"/>
                    </a:cubicBezTo>
                    <a:cubicBezTo>
                      <a:pt x="332" y="992"/>
                      <a:pt x="1" y="1236"/>
                      <a:pt x="245" y="1"/>
                    </a:cubicBezTo>
                    <a:cubicBezTo>
                      <a:pt x="245" y="1"/>
                      <a:pt x="540" y="1132"/>
                      <a:pt x="871" y="1601"/>
                    </a:cubicBezTo>
                    <a:cubicBezTo>
                      <a:pt x="1184" y="2071"/>
                      <a:pt x="2001" y="4263"/>
                      <a:pt x="958" y="46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3046525" y="1006575"/>
                <a:ext cx="62225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3341" extrusionOk="0">
                    <a:moveTo>
                      <a:pt x="1584" y="3201"/>
                    </a:moveTo>
                    <a:cubicBezTo>
                      <a:pt x="1584" y="3201"/>
                      <a:pt x="940" y="3340"/>
                      <a:pt x="958" y="2679"/>
                    </a:cubicBezTo>
                    <a:cubicBezTo>
                      <a:pt x="975" y="2018"/>
                      <a:pt x="1271" y="2297"/>
                      <a:pt x="766" y="1496"/>
                    </a:cubicBezTo>
                    <a:cubicBezTo>
                      <a:pt x="279" y="696"/>
                      <a:pt x="18" y="992"/>
                      <a:pt x="1" y="0"/>
                    </a:cubicBezTo>
                    <a:cubicBezTo>
                      <a:pt x="1" y="0"/>
                      <a:pt x="505" y="748"/>
                      <a:pt x="905" y="992"/>
                    </a:cubicBezTo>
                    <a:cubicBezTo>
                      <a:pt x="1288" y="1236"/>
                      <a:pt x="2488" y="2610"/>
                      <a:pt x="1584" y="32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3081750" y="993950"/>
                <a:ext cx="41775" cy="1018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4072" extrusionOk="0">
                    <a:moveTo>
                      <a:pt x="157" y="3706"/>
                    </a:moveTo>
                    <a:cubicBezTo>
                      <a:pt x="157" y="3706"/>
                      <a:pt x="1" y="3132"/>
                      <a:pt x="401" y="2662"/>
                    </a:cubicBezTo>
                    <a:cubicBezTo>
                      <a:pt x="801" y="2175"/>
                      <a:pt x="836" y="2210"/>
                      <a:pt x="731" y="1584"/>
                    </a:cubicBezTo>
                    <a:cubicBezTo>
                      <a:pt x="644" y="975"/>
                      <a:pt x="384" y="575"/>
                      <a:pt x="453" y="1"/>
                    </a:cubicBezTo>
                    <a:cubicBezTo>
                      <a:pt x="453" y="1"/>
                      <a:pt x="766" y="801"/>
                      <a:pt x="975" y="1184"/>
                    </a:cubicBezTo>
                    <a:cubicBezTo>
                      <a:pt x="1201" y="1584"/>
                      <a:pt x="1671" y="4072"/>
                      <a:pt x="157" y="37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" name="Google Shape;601;p7"/>
            <p:cNvGrpSpPr/>
            <p:nvPr/>
          </p:nvGrpSpPr>
          <p:grpSpPr>
            <a:xfrm flipH="1">
              <a:off x="-265215" y="4076826"/>
              <a:ext cx="9458527" cy="1239779"/>
              <a:chOff x="-297238" y="4416051"/>
              <a:chExt cx="9458527" cy="1239779"/>
            </a:xfrm>
          </p:grpSpPr>
          <p:sp>
            <p:nvSpPr>
              <p:cNvPr id="602" name="Google Shape;602;p7"/>
              <p:cNvSpPr/>
              <p:nvPr/>
            </p:nvSpPr>
            <p:spPr>
              <a:xfrm>
                <a:off x="1191025" y="4416051"/>
                <a:ext cx="7970263" cy="1239766"/>
              </a:xfrm>
              <a:custGeom>
                <a:avLst/>
                <a:gdLst/>
                <a:ahLst/>
                <a:cxnLst/>
                <a:rect l="l" t="t" r="r" b="b"/>
                <a:pathLst>
                  <a:path w="69497" h="13239" extrusionOk="0">
                    <a:moveTo>
                      <a:pt x="51249" y="7115"/>
                    </a:moveTo>
                    <a:cubicBezTo>
                      <a:pt x="43699" y="6819"/>
                      <a:pt x="39141" y="10716"/>
                      <a:pt x="33940" y="10559"/>
                    </a:cubicBezTo>
                    <a:cubicBezTo>
                      <a:pt x="28739" y="10420"/>
                      <a:pt x="22146" y="8942"/>
                      <a:pt x="15918" y="9098"/>
                    </a:cubicBezTo>
                    <a:cubicBezTo>
                      <a:pt x="9986" y="9237"/>
                      <a:pt x="5254" y="12821"/>
                      <a:pt x="1" y="12229"/>
                    </a:cubicBezTo>
                    <a:lnTo>
                      <a:pt x="5602" y="13238"/>
                    </a:lnTo>
                    <a:lnTo>
                      <a:pt x="69497" y="13238"/>
                    </a:lnTo>
                    <a:lnTo>
                      <a:pt x="69497" y="157"/>
                    </a:lnTo>
                    <a:cubicBezTo>
                      <a:pt x="63565" y="0"/>
                      <a:pt x="58798" y="7411"/>
                      <a:pt x="51249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-297238" y="4891569"/>
                <a:ext cx="7126411" cy="764261"/>
              </a:xfrm>
              <a:custGeom>
                <a:avLst/>
                <a:gdLst/>
                <a:ahLst/>
                <a:cxnLst/>
                <a:rect l="l" t="t" r="r" b="b"/>
                <a:pathLst>
                  <a:path w="62139" h="6664" extrusionOk="0">
                    <a:moveTo>
                      <a:pt x="19362" y="4350"/>
                    </a:moveTo>
                    <a:cubicBezTo>
                      <a:pt x="13204" y="4245"/>
                      <a:pt x="5393" y="505"/>
                      <a:pt x="1" y="1"/>
                    </a:cubicBezTo>
                    <a:lnTo>
                      <a:pt x="1" y="6663"/>
                    </a:lnTo>
                    <a:lnTo>
                      <a:pt x="62138" y="6663"/>
                    </a:lnTo>
                    <a:cubicBezTo>
                      <a:pt x="56311" y="6663"/>
                      <a:pt x="47178" y="5567"/>
                      <a:pt x="38932" y="4019"/>
                    </a:cubicBezTo>
                    <a:cubicBezTo>
                      <a:pt x="30687" y="2488"/>
                      <a:pt x="25955" y="4471"/>
                      <a:pt x="19362" y="43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7"/>
              <p:cNvSpPr/>
              <p:nvPr/>
            </p:nvSpPr>
            <p:spPr>
              <a:xfrm>
                <a:off x="-297238" y="4985381"/>
                <a:ext cx="3387680" cy="670449"/>
              </a:xfrm>
              <a:custGeom>
                <a:avLst/>
                <a:gdLst/>
                <a:ahLst/>
                <a:cxnLst/>
                <a:rect l="l" t="t" r="r" b="b"/>
                <a:pathLst>
                  <a:path w="29539" h="5846" extrusionOk="0">
                    <a:moveTo>
                      <a:pt x="19084" y="5080"/>
                    </a:moveTo>
                    <a:cubicBezTo>
                      <a:pt x="19084" y="5080"/>
                      <a:pt x="19362" y="3532"/>
                      <a:pt x="18753" y="3253"/>
                    </a:cubicBezTo>
                    <a:cubicBezTo>
                      <a:pt x="18144" y="2992"/>
                      <a:pt x="17483" y="3914"/>
                      <a:pt x="17483" y="3914"/>
                    </a:cubicBezTo>
                    <a:cubicBezTo>
                      <a:pt x="17483" y="3914"/>
                      <a:pt x="17883" y="888"/>
                      <a:pt x="16440" y="731"/>
                    </a:cubicBezTo>
                    <a:cubicBezTo>
                      <a:pt x="15013" y="574"/>
                      <a:pt x="15396" y="3375"/>
                      <a:pt x="15396" y="3375"/>
                    </a:cubicBezTo>
                    <a:cubicBezTo>
                      <a:pt x="15396" y="3375"/>
                      <a:pt x="13534" y="783"/>
                      <a:pt x="12647" y="1618"/>
                    </a:cubicBezTo>
                    <a:cubicBezTo>
                      <a:pt x="11777" y="2436"/>
                      <a:pt x="13256" y="3706"/>
                      <a:pt x="13256" y="3706"/>
                    </a:cubicBezTo>
                    <a:cubicBezTo>
                      <a:pt x="13256" y="3706"/>
                      <a:pt x="11499" y="2331"/>
                      <a:pt x="10786" y="2210"/>
                    </a:cubicBezTo>
                    <a:cubicBezTo>
                      <a:pt x="9412" y="2992"/>
                      <a:pt x="11273" y="4193"/>
                      <a:pt x="11273" y="4193"/>
                    </a:cubicBezTo>
                    <a:cubicBezTo>
                      <a:pt x="11273" y="4193"/>
                      <a:pt x="10403" y="4471"/>
                      <a:pt x="8246" y="4088"/>
                    </a:cubicBezTo>
                    <a:cubicBezTo>
                      <a:pt x="6228" y="3723"/>
                      <a:pt x="2714" y="0"/>
                      <a:pt x="1" y="714"/>
                    </a:cubicBezTo>
                    <a:lnTo>
                      <a:pt x="1" y="5845"/>
                    </a:lnTo>
                    <a:lnTo>
                      <a:pt x="29539" y="5845"/>
                    </a:lnTo>
                    <a:cubicBezTo>
                      <a:pt x="24529" y="4697"/>
                      <a:pt x="19084" y="5080"/>
                      <a:pt x="19084" y="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" name="Google Shape;605;p7"/>
            <p:cNvGrpSpPr/>
            <p:nvPr/>
          </p:nvGrpSpPr>
          <p:grpSpPr>
            <a:xfrm flipH="1">
              <a:off x="474500" y="4261133"/>
              <a:ext cx="1961784" cy="1284728"/>
              <a:chOff x="6022950" y="3778150"/>
              <a:chExt cx="330100" cy="216175"/>
            </a:xfrm>
          </p:grpSpPr>
          <p:sp>
            <p:nvSpPr>
              <p:cNvPr id="606" name="Google Shape;606;p7"/>
              <p:cNvSpPr/>
              <p:nvPr/>
            </p:nvSpPr>
            <p:spPr>
              <a:xfrm>
                <a:off x="6046425" y="3854700"/>
                <a:ext cx="726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75" extrusionOk="0">
                    <a:moveTo>
                      <a:pt x="1" y="505"/>
                    </a:moveTo>
                    <a:cubicBezTo>
                      <a:pt x="470" y="575"/>
                      <a:pt x="2419" y="244"/>
                      <a:pt x="2906" y="35"/>
                    </a:cubicBezTo>
                    <a:cubicBezTo>
                      <a:pt x="2871" y="35"/>
                      <a:pt x="2836" y="18"/>
                      <a:pt x="2801" y="1"/>
                    </a:cubicBezTo>
                    <a:cubicBezTo>
                      <a:pt x="1862" y="70"/>
                      <a:pt x="940" y="383"/>
                      <a:pt x="1" y="5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7"/>
              <p:cNvSpPr/>
              <p:nvPr/>
            </p:nvSpPr>
            <p:spPr>
              <a:xfrm>
                <a:off x="6189500" y="3796850"/>
                <a:ext cx="6352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4420" extrusionOk="0">
                    <a:moveTo>
                      <a:pt x="2488" y="4315"/>
                    </a:moveTo>
                    <a:cubicBezTo>
                      <a:pt x="1480" y="2663"/>
                      <a:pt x="1" y="1"/>
                      <a:pt x="958" y="1897"/>
                    </a:cubicBezTo>
                    <a:cubicBezTo>
                      <a:pt x="958" y="1897"/>
                      <a:pt x="905" y="1810"/>
                      <a:pt x="1480" y="2958"/>
                    </a:cubicBezTo>
                    <a:cubicBezTo>
                      <a:pt x="1723" y="3480"/>
                      <a:pt x="1984" y="3967"/>
                      <a:pt x="2401" y="4367"/>
                    </a:cubicBezTo>
                    <a:cubicBezTo>
                      <a:pt x="2419" y="4367"/>
                      <a:pt x="2419" y="4385"/>
                      <a:pt x="2419" y="4385"/>
                    </a:cubicBezTo>
                    <a:cubicBezTo>
                      <a:pt x="2471" y="4402"/>
                      <a:pt x="2506" y="4420"/>
                      <a:pt x="2541" y="4420"/>
                    </a:cubicBezTo>
                    <a:cubicBezTo>
                      <a:pt x="2523" y="4402"/>
                      <a:pt x="2523" y="4385"/>
                      <a:pt x="2488" y="43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6253875" y="3838600"/>
                <a:ext cx="417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3394" extrusionOk="0">
                    <a:moveTo>
                      <a:pt x="0" y="1"/>
                    </a:moveTo>
                    <a:cubicBezTo>
                      <a:pt x="0" y="36"/>
                      <a:pt x="0" y="53"/>
                      <a:pt x="0" y="53"/>
                    </a:cubicBezTo>
                    <a:cubicBezTo>
                      <a:pt x="592" y="1253"/>
                      <a:pt x="557" y="2210"/>
                      <a:pt x="1496" y="3289"/>
                    </a:cubicBezTo>
                    <a:cubicBezTo>
                      <a:pt x="1514" y="3306"/>
                      <a:pt x="1531" y="3324"/>
                      <a:pt x="1531" y="3341"/>
                    </a:cubicBezTo>
                    <a:cubicBezTo>
                      <a:pt x="1583" y="3358"/>
                      <a:pt x="1618" y="3376"/>
                      <a:pt x="1670" y="3393"/>
                    </a:cubicBezTo>
                    <a:cubicBezTo>
                      <a:pt x="1236" y="2923"/>
                      <a:pt x="470" y="38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6218650" y="3832100"/>
                <a:ext cx="46125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3184" extrusionOk="0">
                    <a:moveTo>
                      <a:pt x="0" y="0"/>
                    </a:moveTo>
                    <a:cubicBezTo>
                      <a:pt x="0" y="17"/>
                      <a:pt x="1235" y="2644"/>
                      <a:pt x="1740" y="3149"/>
                    </a:cubicBezTo>
                    <a:cubicBezTo>
                      <a:pt x="1775" y="3166"/>
                      <a:pt x="1810" y="3183"/>
                      <a:pt x="1844" y="3183"/>
                    </a:cubicBezTo>
                    <a:cubicBezTo>
                      <a:pt x="1183" y="2070"/>
                      <a:pt x="157" y="8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6233000" y="3835575"/>
                <a:ext cx="4090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3184" extrusionOk="0">
                    <a:moveTo>
                      <a:pt x="957" y="1757"/>
                    </a:moveTo>
                    <a:cubicBezTo>
                      <a:pt x="835" y="1444"/>
                      <a:pt x="279" y="139"/>
                      <a:pt x="0" y="0"/>
                    </a:cubicBezTo>
                    <a:cubicBezTo>
                      <a:pt x="0" y="18"/>
                      <a:pt x="940" y="2488"/>
                      <a:pt x="1549" y="3149"/>
                    </a:cubicBezTo>
                    <a:cubicBezTo>
                      <a:pt x="1583" y="3166"/>
                      <a:pt x="1601" y="3184"/>
                      <a:pt x="1636" y="3184"/>
                    </a:cubicBezTo>
                    <a:cubicBezTo>
                      <a:pt x="1566" y="3044"/>
                      <a:pt x="1131" y="2122"/>
                      <a:pt x="957" y="17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6238650" y="3819050"/>
                <a:ext cx="461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002" extrusionOk="0">
                    <a:moveTo>
                      <a:pt x="1688" y="3688"/>
                    </a:moveTo>
                    <a:cubicBezTo>
                      <a:pt x="905" y="2157"/>
                      <a:pt x="940" y="1653"/>
                      <a:pt x="505" y="870"/>
                    </a:cubicBezTo>
                    <a:cubicBezTo>
                      <a:pt x="1" y="0"/>
                      <a:pt x="975" y="2975"/>
                      <a:pt x="1740" y="3966"/>
                    </a:cubicBezTo>
                    <a:cubicBezTo>
                      <a:pt x="1775" y="3984"/>
                      <a:pt x="1810" y="4001"/>
                      <a:pt x="1845" y="4001"/>
                    </a:cubicBezTo>
                    <a:cubicBezTo>
                      <a:pt x="1792" y="3949"/>
                      <a:pt x="1810" y="3897"/>
                      <a:pt x="1688" y="36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6180375" y="3783375"/>
                <a:ext cx="62225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802" extrusionOk="0">
                    <a:moveTo>
                      <a:pt x="2471" y="4767"/>
                    </a:moveTo>
                    <a:cubicBezTo>
                      <a:pt x="2436" y="4680"/>
                      <a:pt x="2401" y="4628"/>
                      <a:pt x="2384" y="4558"/>
                    </a:cubicBezTo>
                    <a:cubicBezTo>
                      <a:pt x="2262" y="4437"/>
                      <a:pt x="2175" y="4280"/>
                      <a:pt x="2088" y="4141"/>
                    </a:cubicBezTo>
                    <a:cubicBezTo>
                      <a:pt x="1931" y="3845"/>
                      <a:pt x="1497" y="2993"/>
                      <a:pt x="1357" y="2697"/>
                    </a:cubicBezTo>
                    <a:cubicBezTo>
                      <a:pt x="1218" y="2367"/>
                      <a:pt x="1" y="1"/>
                      <a:pt x="1688" y="3758"/>
                    </a:cubicBezTo>
                    <a:cubicBezTo>
                      <a:pt x="2053" y="4576"/>
                      <a:pt x="2279" y="4611"/>
                      <a:pt x="2401" y="4767"/>
                    </a:cubicBezTo>
                    <a:cubicBezTo>
                      <a:pt x="2436" y="4785"/>
                      <a:pt x="2471" y="4802"/>
                      <a:pt x="2488" y="4802"/>
                    </a:cubicBezTo>
                    <a:cubicBezTo>
                      <a:pt x="2488" y="4802"/>
                      <a:pt x="2488" y="4785"/>
                      <a:pt x="2471" y="47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6216900" y="3931250"/>
                <a:ext cx="9267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245" extrusionOk="0">
                    <a:moveTo>
                      <a:pt x="3602" y="0"/>
                    </a:moveTo>
                    <a:cubicBezTo>
                      <a:pt x="3584" y="0"/>
                      <a:pt x="3584" y="18"/>
                      <a:pt x="3567" y="18"/>
                    </a:cubicBezTo>
                    <a:cubicBezTo>
                      <a:pt x="2662" y="209"/>
                      <a:pt x="18" y="2244"/>
                      <a:pt x="1" y="2244"/>
                    </a:cubicBezTo>
                    <a:cubicBezTo>
                      <a:pt x="175" y="2244"/>
                      <a:pt x="592" y="2018"/>
                      <a:pt x="766" y="1931"/>
                    </a:cubicBezTo>
                    <a:cubicBezTo>
                      <a:pt x="1514" y="1496"/>
                      <a:pt x="3393" y="139"/>
                      <a:pt x="3706" y="35"/>
                    </a:cubicBezTo>
                    <a:cubicBezTo>
                      <a:pt x="3671" y="35"/>
                      <a:pt x="3671" y="18"/>
                      <a:pt x="3637" y="18"/>
                    </a:cubicBezTo>
                    <a:cubicBezTo>
                      <a:pt x="3637" y="18"/>
                      <a:pt x="3619" y="0"/>
                      <a:pt x="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6069925" y="3801200"/>
                <a:ext cx="3655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915" extrusionOk="0">
                    <a:moveTo>
                      <a:pt x="0" y="1"/>
                    </a:moveTo>
                    <a:cubicBezTo>
                      <a:pt x="17" y="71"/>
                      <a:pt x="244" y="453"/>
                      <a:pt x="278" y="505"/>
                    </a:cubicBezTo>
                    <a:cubicBezTo>
                      <a:pt x="505" y="906"/>
                      <a:pt x="1009" y="1497"/>
                      <a:pt x="1270" y="1827"/>
                    </a:cubicBezTo>
                    <a:cubicBezTo>
                      <a:pt x="1340" y="1845"/>
                      <a:pt x="1409" y="1880"/>
                      <a:pt x="1461" y="1914"/>
                    </a:cubicBezTo>
                    <a:cubicBezTo>
                      <a:pt x="1305" y="168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6090350" y="3803375"/>
                <a:ext cx="548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472" extrusionOk="0">
                    <a:moveTo>
                      <a:pt x="2140" y="2367"/>
                    </a:moveTo>
                    <a:cubicBezTo>
                      <a:pt x="1201" y="1219"/>
                      <a:pt x="662" y="279"/>
                      <a:pt x="331" y="157"/>
                    </a:cubicBezTo>
                    <a:cubicBezTo>
                      <a:pt x="505" y="471"/>
                      <a:pt x="1810" y="2158"/>
                      <a:pt x="1879" y="2245"/>
                    </a:cubicBezTo>
                    <a:cubicBezTo>
                      <a:pt x="1914" y="2280"/>
                      <a:pt x="1862" y="2349"/>
                      <a:pt x="1827" y="2297"/>
                    </a:cubicBezTo>
                    <a:cubicBezTo>
                      <a:pt x="1827" y="2297"/>
                      <a:pt x="923" y="1132"/>
                      <a:pt x="923" y="1114"/>
                    </a:cubicBezTo>
                    <a:cubicBezTo>
                      <a:pt x="436" y="436"/>
                      <a:pt x="192" y="70"/>
                      <a:pt x="1" y="1"/>
                    </a:cubicBezTo>
                    <a:cubicBezTo>
                      <a:pt x="609" y="749"/>
                      <a:pt x="870" y="1532"/>
                      <a:pt x="1688" y="2228"/>
                    </a:cubicBezTo>
                    <a:cubicBezTo>
                      <a:pt x="1671" y="2228"/>
                      <a:pt x="1688" y="2245"/>
                      <a:pt x="1688" y="2262"/>
                    </a:cubicBezTo>
                    <a:cubicBezTo>
                      <a:pt x="1862" y="2332"/>
                      <a:pt x="2019" y="2402"/>
                      <a:pt x="2192" y="2471"/>
                    </a:cubicBezTo>
                    <a:cubicBezTo>
                      <a:pt x="2175" y="2436"/>
                      <a:pt x="2158" y="2402"/>
                      <a:pt x="214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6111225" y="3802950"/>
                <a:ext cx="44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663" extrusionOk="0">
                    <a:moveTo>
                      <a:pt x="1" y="1"/>
                    </a:moveTo>
                    <a:cubicBezTo>
                      <a:pt x="679" y="1323"/>
                      <a:pt x="1462" y="2419"/>
                      <a:pt x="1566" y="2575"/>
                    </a:cubicBezTo>
                    <a:cubicBezTo>
                      <a:pt x="1636" y="2592"/>
                      <a:pt x="1705" y="2627"/>
                      <a:pt x="1775" y="2662"/>
                    </a:cubicBezTo>
                    <a:cubicBezTo>
                      <a:pt x="1671" y="2488"/>
                      <a:pt x="244" y="14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6022950" y="3845575"/>
                <a:ext cx="778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92" extrusionOk="0">
                    <a:moveTo>
                      <a:pt x="2871" y="0"/>
                    </a:moveTo>
                    <a:cubicBezTo>
                      <a:pt x="2888" y="0"/>
                      <a:pt x="2888" y="0"/>
                      <a:pt x="2888" y="0"/>
                    </a:cubicBezTo>
                    <a:cubicBezTo>
                      <a:pt x="2888" y="0"/>
                      <a:pt x="2418" y="157"/>
                      <a:pt x="2244" y="192"/>
                    </a:cubicBezTo>
                    <a:cubicBezTo>
                      <a:pt x="0" y="505"/>
                      <a:pt x="279" y="592"/>
                      <a:pt x="1966" y="348"/>
                    </a:cubicBezTo>
                    <a:cubicBezTo>
                      <a:pt x="2958" y="226"/>
                      <a:pt x="2940" y="122"/>
                      <a:pt x="3114" y="87"/>
                    </a:cubicBezTo>
                    <a:cubicBezTo>
                      <a:pt x="3114" y="87"/>
                      <a:pt x="3114" y="87"/>
                      <a:pt x="3114" y="87"/>
                    </a:cubicBezTo>
                    <a:cubicBezTo>
                      <a:pt x="3079" y="87"/>
                      <a:pt x="3045" y="70"/>
                      <a:pt x="3010" y="52"/>
                    </a:cubicBezTo>
                    <a:cubicBezTo>
                      <a:pt x="2958" y="35"/>
                      <a:pt x="2923" y="18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6264750" y="3839475"/>
                <a:ext cx="413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498" extrusionOk="0">
                    <a:moveTo>
                      <a:pt x="783" y="1793"/>
                    </a:moveTo>
                    <a:cubicBezTo>
                      <a:pt x="714" y="1636"/>
                      <a:pt x="661" y="1479"/>
                      <a:pt x="609" y="1340"/>
                    </a:cubicBezTo>
                    <a:cubicBezTo>
                      <a:pt x="383" y="731"/>
                      <a:pt x="383" y="523"/>
                      <a:pt x="53" y="140"/>
                    </a:cubicBezTo>
                    <a:cubicBezTo>
                      <a:pt x="0" y="210"/>
                      <a:pt x="35" y="1"/>
                      <a:pt x="592" y="1810"/>
                    </a:cubicBezTo>
                    <a:cubicBezTo>
                      <a:pt x="957" y="3010"/>
                      <a:pt x="1444" y="3306"/>
                      <a:pt x="1514" y="3445"/>
                    </a:cubicBezTo>
                    <a:cubicBezTo>
                      <a:pt x="1549" y="3463"/>
                      <a:pt x="1601" y="3480"/>
                      <a:pt x="1653" y="3497"/>
                    </a:cubicBezTo>
                    <a:cubicBezTo>
                      <a:pt x="1462" y="3289"/>
                      <a:pt x="1114" y="2732"/>
                      <a:pt x="783" y="17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6073825" y="3800350"/>
                <a:ext cx="4047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071" extrusionOk="0">
                    <a:moveTo>
                      <a:pt x="1618" y="2070"/>
                    </a:moveTo>
                    <a:cubicBezTo>
                      <a:pt x="1201" y="1548"/>
                      <a:pt x="435" y="383"/>
                      <a:pt x="1" y="0"/>
                    </a:cubicBezTo>
                    <a:cubicBezTo>
                      <a:pt x="35" y="174"/>
                      <a:pt x="1357" y="1792"/>
                      <a:pt x="1375" y="1966"/>
                    </a:cubicBezTo>
                    <a:cubicBezTo>
                      <a:pt x="1392" y="1966"/>
                      <a:pt x="1410" y="1983"/>
                      <a:pt x="1410" y="1983"/>
                    </a:cubicBezTo>
                    <a:cubicBezTo>
                      <a:pt x="1479" y="2018"/>
                      <a:pt x="1549" y="2035"/>
                      <a:pt x="1618" y="20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6080775" y="3802525"/>
                <a:ext cx="4482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2175" extrusionOk="0">
                    <a:moveTo>
                      <a:pt x="1793" y="2175"/>
                    </a:moveTo>
                    <a:cubicBezTo>
                      <a:pt x="1758" y="2105"/>
                      <a:pt x="1706" y="2018"/>
                      <a:pt x="1688" y="2001"/>
                    </a:cubicBezTo>
                    <a:cubicBezTo>
                      <a:pt x="975" y="1183"/>
                      <a:pt x="453" y="174"/>
                      <a:pt x="1" y="0"/>
                    </a:cubicBezTo>
                    <a:cubicBezTo>
                      <a:pt x="140" y="209"/>
                      <a:pt x="1288" y="1740"/>
                      <a:pt x="1549" y="2070"/>
                    </a:cubicBezTo>
                    <a:cubicBezTo>
                      <a:pt x="1567" y="2070"/>
                      <a:pt x="1584" y="2088"/>
                      <a:pt x="1601" y="2088"/>
                    </a:cubicBezTo>
                    <a:cubicBezTo>
                      <a:pt x="1654" y="2122"/>
                      <a:pt x="1723" y="2140"/>
                      <a:pt x="1793" y="21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6063400" y="3803825"/>
                <a:ext cx="3480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71" extrusionOk="0">
                    <a:moveTo>
                      <a:pt x="0" y="0"/>
                    </a:moveTo>
                    <a:cubicBezTo>
                      <a:pt x="713" y="1079"/>
                      <a:pt x="1079" y="1479"/>
                      <a:pt x="1166" y="1566"/>
                    </a:cubicBezTo>
                    <a:cubicBezTo>
                      <a:pt x="1235" y="1601"/>
                      <a:pt x="1322" y="1636"/>
                      <a:pt x="1392" y="1670"/>
                    </a:cubicBezTo>
                    <a:cubicBezTo>
                      <a:pt x="1340" y="1566"/>
                      <a:pt x="1061" y="116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6031650" y="3809050"/>
                <a:ext cx="487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392" extrusionOk="0">
                    <a:moveTo>
                      <a:pt x="1061" y="835"/>
                    </a:moveTo>
                    <a:cubicBezTo>
                      <a:pt x="974" y="800"/>
                      <a:pt x="940" y="783"/>
                      <a:pt x="940" y="783"/>
                    </a:cubicBezTo>
                    <a:cubicBezTo>
                      <a:pt x="940" y="765"/>
                      <a:pt x="992" y="783"/>
                      <a:pt x="1061" y="818"/>
                    </a:cubicBezTo>
                    <a:cubicBezTo>
                      <a:pt x="1148" y="852"/>
                      <a:pt x="1253" y="887"/>
                      <a:pt x="1409" y="957"/>
                    </a:cubicBezTo>
                    <a:cubicBezTo>
                      <a:pt x="1531" y="992"/>
                      <a:pt x="1670" y="1061"/>
                      <a:pt x="1827" y="1113"/>
                    </a:cubicBezTo>
                    <a:lnTo>
                      <a:pt x="1827" y="1113"/>
                    </a:lnTo>
                    <a:cubicBezTo>
                      <a:pt x="1827" y="1113"/>
                      <a:pt x="1427" y="435"/>
                      <a:pt x="731" y="0"/>
                    </a:cubicBezTo>
                    <a:cubicBezTo>
                      <a:pt x="1044" y="592"/>
                      <a:pt x="800" y="174"/>
                      <a:pt x="592" y="35"/>
                    </a:cubicBezTo>
                    <a:cubicBezTo>
                      <a:pt x="1287" y="1200"/>
                      <a:pt x="731" y="313"/>
                      <a:pt x="452" y="296"/>
                    </a:cubicBezTo>
                    <a:cubicBezTo>
                      <a:pt x="1079" y="870"/>
                      <a:pt x="452" y="313"/>
                      <a:pt x="279" y="278"/>
                    </a:cubicBezTo>
                    <a:cubicBezTo>
                      <a:pt x="818" y="713"/>
                      <a:pt x="905" y="765"/>
                      <a:pt x="226" y="418"/>
                    </a:cubicBezTo>
                    <a:cubicBezTo>
                      <a:pt x="209" y="418"/>
                      <a:pt x="192" y="400"/>
                      <a:pt x="174" y="435"/>
                    </a:cubicBezTo>
                    <a:cubicBezTo>
                      <a:pt x="157" y="452"/>
                      <a:pt x="192" y="470"/>
                      <a:pt x="209" y="470"/>
                    </a:cubicBezTo>
                    <a:cubicBezTo>
                      <a:pt x="1079" y="992"/>
                      <a:pt x="157" y="609"/>
                      <a:pt x="70" y="644"/>
                    </a:cubicBezTo>
                    <a:cubicBezTo>
                      <a:pt x="139" y="783"/>
                      <a:pt x="679" y="852"/>
                      <a:pt x="52" y="765"/>
                    </a:cubicBezTo>
                    <a:cubicBezTo>
                      <a:pt x="18" y="765"/>
                      <a:pt x="18" y="783"/>
                      <a:pt x="35" y="783"/>
                    </a:cubicBezTo>
                    <a:cubicBezTo>
                      <a:pt x="487" y="957"/>
                      <a:pt x="105" y="800"/>
                      <a:pt x="18" y="887"/>
                    </a:cubicBezTo>
                    <a:cubicBezTo>
                      <a:pt x="400" y="905"/>
                      <a:pt x="766" y="1026"/>
                      <a:pt x="766" y="1026"/>
                    </a:cubicBezTo>
                    <a:cubicBezTo>
                      <a:pt x="52" y="1044"/>
                      <a:pt x="244" y="1044"/>
                      <a:pt x="0" y="1026"/>
                    </a:cubicBezTo>
                    <a:cubicBezTo>
                      <a:pt x="348" y="1218"/>
                      <a:pt x="1914" y="1079"/>
                      <a:pt x="940" y="1218"/>
                    </a:cubicBezTo>
                    <a:cubicBezTo>
                      <a:pt x="800" y="1235"/>
                      <a:pt x="139" y="1183"/>
                      <a:pt x="35" y="1235"/>
                    </a:cubicBezTo>
                    <a:cubicBezTo>
                      <a:pt x="87" y="1287"/>
                      <a:pt x="452" y="1340"/>
                      <a:pt x="505" y="1357"/>
                    </a:cubicBezTo>
                    <a:cubicBezTo>
                      <a:pt x="1287" y="1392"/>
                      <a:pt x="1461" y="1305"/>
                      <a:pt x="1949" y="1218"/>
                    </a:cubicBezTo>
                    <a:cubicBezTo>
                      <a:pt x="1722" y="1113"/>
                      <a:pt x="1548" y="1044"/>
                      <a:pt x="1392" y="974"/>
                    </a:cubicBezTo>
                    <a:cubicBezTo>
                      <a:pt x="1253" y="922"/>
                      <a:pt x="1131" y="870"/>
                      <a:pt x="1061" y="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6270400" y="3844700"/>
                <a:ext cx="513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532" extrusionOk="0">
                    <a:moveTo>
                      <a:pt x="2053" y="3532"/>
                    </a:moveTo>
                    <a:cubicBezTo>
                      <a:pt x="1531" y="2784"/>
                      <a:pt x="714" y="279"/>
                      <a:pt x="244" y="87"/>
                    </a:cubicBezTo>
                    <a:cubicBezTo>
                      <a:pt x="261" y="105"/>
                      <a:pt x="261" y="122"/>
                      <a:pt x="279" y="140"/>
                    </a:cubicBezTo>
                    <a:lnTo>
                      <a:pt x="279" y="140"/>
                    </a:lnTo>
                    <a:cubicBezTo>
                      <a:pt x="435" y="470"/>
                      <a:pt x="870" y="1392"/>
                      <a:pt x="992" y="1723"/>
                    </a:cubicBezTo>
                    <a:cubicBezTo>
                      <a:pt x="1236" y="2453"/>
                      <a:pt x="1427" y="2906"/>
                      <a:pt x="1862" y="3427"/>
                    </a:cubicBezTo>
                    <a:cubicBezTo>
                      <a:pt x="1757" y="3375"/>
                      <a:pt x="1670" y="3323"/>
                      <a:pt x="1601" y="3236"/>
                    </a:cubicBezTo>
                    <a:cubicBezTo>
                      <a:pt x="1357" y="2940"/>
                      <a:pt x="1253" y="2697"/>
                      <a:pt x="1027" y="2140"/>
                    </a:cubicBezTo>
                    <a:cubicBezTo>
                      <a:pt x="975" y="2001"/>
                      <a:pt x="940" y="1879"/>
                      <a:pt x="888" y="1757"/>
                    </a:cubicBezTo>
                    <a:cubicBezTo>
                      <a:pt x="783" y="1427"/>
                      <a:pt x="261" y="122"/>
                      <a:pt x="0" y="1"/>
                    </a:cubicBezTo>
                    <a:cubicBezTo>
                      <a:pt x="18" y="18"/>
                      <a:pt x="818" y="2053"/>
                      <a:pt x="818" y="2053"/>
                    </a:cubicBezTo>
                    <a:cubicBezTo>
                      <a:pt x="1114" y="2714"/>
                      <a:pt x="1218" y="2853"/>
                      <a:pt x="1236" y="2923"/>
                    </a:cubicBezTo>
                    <a:cubicBezTo>
                      <a:pt x="1410" y="3114"/>
                      <a:pt x="1497" y="3254"/>
                      <a:pt x="1531" y="3341"/>
                    </a:cubicBezTo>
                    <a:cubicBezTo>
                      <a:pt x="1549" y="3341"/>
                      <a:pt x="1549" y="3341"/>
                      <a:pt x="1549" y="3341"/>
                    </a:cubicBezTo>
                    <a:cubicBezTo>
                      <a:pt x="1740" y="3410"/>
                      <a:pt x="1897" y="3480"/>
                      <a:pt x="2053" y="35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6120350" y="3806425"/>
                <a:ext cx="70925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306" extrusionOk="0">
                    <a:moveTo>
                      <a:pt x="1671" y="2593"/>
                    </a:moveTo>
                    <a:lnTo>
                      <a:pt x="1671" y="2593"/>
                    </a:lnTo>
                    <a:lnTo>
                      <a:pt x="1688" y="2593"/>
                    </a:lnTo>
                    <a:lnTo>
                      <a:pt x="1688" y="2593"/>
                    </a:lnTo>
                    <a:close/>
                    <a:moveTo>
                      <a:pt x="2836" y="3097"/>
                    </a:moveTo>
                    <a:cubicBezTo>
                      <a:pt x="2819" y="3097"/>
                      <a:pt x="2802" y="3080"/>
                      <a:pt x="2802" y="3080"/>
                    </a:cubicBezTo>
                    <a:cubicBezTo>
                      <a:pt x="2662" y="2923"/>
                      <a:pt x="2193" y="2158"/>
                      <a:pt x="2019" y="1845"/>
                    </a:cubicBezTo>
                    <a:cubicBezTo>
                      <a:pt x="1619" y="1149"/>
                      <a:pt x="1306" y="349"/>
                      <a:pt x="923" y="88"/>
                    </a:cubicBezTo>
                    <a:cubicBezTo>
                      <a:pt x="975" y="192"/>
                      <a:pt x="1027" y="296"/>
                      <a:pt x="1097" y="401"/>
                    </a:cubicBezTo>
                    <a:cubicBezTo>
                      <a:pt x="2697" y="3306"/>
                      <a:pt x="2715" y="3010"/>
                      <a:pt x="2315" y="2871"/>
                    </a:cubicBezTo>
                    <a:cubicBezTo>
                      <a:pt x="2297" y="2871"/>
                      <a:pt x="2297" y="2854"/>
                      <a:pt x="2280" y="2836"/>
                    </a:cubicBezTo>
                    <a:cubicBezTo>
                      <a:pt x="2036" y="2436"/>
                      <a:pt x="1758" y="2053"/>
                      <a:pt x="1532" y="1636"/>
                    </a:cubicBezTo>
                    <a:cubicBezTo>
                      <a:pt x="1166" y="992"/>
                      <a:pt x="766" y="192"/>
                      <a:pt x="471" y="18"/>
                    </a:cubicBezTo>
                    <a:cubicBezTo>
                      <a:pt x="471" y="18"/>
                      <a:pt x="1949" y="2732"/>
                      <a:pt x="1949" y="2714"/>
                    </a:cubicBezTo>
                    <a:cubicBezTo>
                      <a:pt x="1897" y="2697"/>
                      <a:pt x="1914" y="2714"/>
                      <a:pt x="1827" y="2680"/>
                    </a:cubicBezTo>
                    <a:lnTo>
                      <a:pt x="1827" y="2680"/>
                    </a:lnTo>
                    <a:lnTo>
                      <a:pt x="1827" y="2680"/>
                    </a:lnTo>
                    <a:lnTo>
                      <a:pt x="1827" y="2680"/>
                    </a:lnTo>
                    <a:cubicBezTo>
                      <a:pt x="1845" y="2662"/>
                      <a:pt x="1375" y="2001"/>
                      <a:pt x="1010" y="1427"/>
                    </a:cubicBezTo>
                    <a:cubicBezTo>
                      <a:pt x="679" y="888"/>
                      <a:pt x="314" y="192"/>
                      <a:pt x="18" y="1"/>
                    </a:cubicBezTo>
                    <a:cubicBezTo>
                      <a:pt x="1" y="35"/>
                      <a:pt x="18" y="35"/>
                      <a:pt x="18" y="53"/>
                    </a:cubicBezTo>
                    <a:cubicBezTo>
                      <a:pt x="279" y="453"/>
                      <a:pt x="505" y="870"/>
                      <a:pt x="732" y="1271"/>
                    </a:cubicBezTo>
                    <a:cubicBezTo>
                      <a:pt x="1340" y="2332"/>
                      <a:pt x="1688" y="2610"/>
                      <a:pt x="1723" y="2645"/>
                    </a:cubicBezTo>
                    <a:cubicBezTo>
                      <a:pt x="1862" y="2697"/>
                      <a:pt x="1984" y="2749"/>
                      <a:pt x="2123" y="2801"/>
                    </a:cubicBezTo>
                    <a:cubicBezTo>
                      <a:pt x="2349" y="2906"/>
                      <a:pt x="2593" y="2993"/>
                      <a:pt x="2836" y="30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6049900" y="3865150"/>
                <a:ext cx="135275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2558" extrusionOk="0">
                    <a:moveTo>
                      <a:pt x="3793" y="70"/>
                    </a:moveTo>
                    <a:cubicBezTo>
                      <a:pt x="3741" y="52"/>
                      <a:pt x="3671" y="18"/>
                      <a:pt x="3619" y="0"/>
                    </a:cubicBezTo>
                    <a:cubicBezTo>
                      <a:pt x="3671" y="18"/>
                      <a:pt x="3724" y="52"/>
                      <a:pt x="3793" y="70"/>
                    </a:cubicBezTo>
                    <a:cubicBezTo>
                      <a:pt x="1" y="1200"/>
                      <a:pt x="1166" y="887"/>
                      <a:pt x="349" y="1079"/>
                    </a:cubicBezTo>
                    <a:cubicBezTo>
                      <a:pt x="279" y="1079"/>
                      <a:pt x="192" y="1096"/>
                      <a:pt x="105" y="1148"/>
                    </a:cubicBezTo>
                    <a:cubicBezTo>
                      <a:pt x="210" y="1166"/>
                      <a:pt x="297" y="1166"/>
                      <a:pt x="366" y="1131"/>
                    </a:cubicBezTo>
                    <a:cubicBezTo>
                      <a:pt x="958" y="1113"/>
                      <a:pt x="1810" y="818"/>
                      <a:pt x="2227" y="696"/>
                    </a:cubicBezTo>
                    <a:cubicBezTo>
                      <a:pt x="2836" y="522"/>
                      <a:pt x="3550" y="278"/>
                      <a:pt x="3897" y="122"/>
                    </a:cubicBezTo>
                    <a:cubicBezTo>
                      <a:pt x="4002" y="157"/>
                      <a:pt x="4089" y="209"/>
                      <a:pt x="4193" y="244"/>
                    </a:cubicBezTo>
                    <a:cubicBezTo>
                      <a:pt x="3619" y="331"/>
                      <a:pt x="3010" y="574"/>
                      <a:pt x="2210" y="853"/>
                    </a:cubicBezTo>
                    <a:cubicBezTo>
                      <a:pt x="1253" y="1200"/>
                      <a:pt x="297" y="1287"/>
                      <a:pt x="314" y="1392"/>
                    </a:cubicBezTo>
                    <a:cubicBezTo>
                      <a:pt x="349" y="1548"/>
                      <a:pt x="2749" y="957"/>
                      <a:pt x="4298" y="296"/>
                    </a:cubicBezTo>
                    <a:cubicBezTo>
                      <a:pt x="4402" y="331"/>
                      <a:pt x="4506" y="383"/>
                      <a:pt x="4593" y="418"/>
                    </a:cubicBezTo>
                    <a:cubicBezTo>
                      <a:pt x="4298" y="435"/>
                      <a:pt x="801" y="1827"/>
                      <a:pt x="784" y="1827"/>
                    </a:cubicBezTo>
                    <a:cubicBezTo>
                      <a:pt x="801" y="1827"/>
                      <a:pt x="801" y="1844"/>
                      <a:pt x="801" y="1844"/>
                    </a:cubicBezTo>
                    <a:cubicBezTo>
                      <a:pt x="1201" y="1948"/>
                      <a:pt x="4141" y="731"/>
                      <a:pt x="4680" y="452"/>
                    </a:cubicBezTo>
                    <a:cubicBezTo>
                      <a:pt x="4785" y="505"/>
                      <a:pt x="4889" y="539"/>
                      <a:pt x="4993" y="574"/>
                    </a:cubicBezTo>
                    <a:cubicBezTo>
                      <a:pt x="4263" y="731"/>
                      <a:pt x="4141" y="818"/>
                      <a:pt x="1932" y="1879"/>
                    </a:cubicBezTo>
                    <a:cubicBezTo>
                      <a:pt x="488" y="2557"/>
                      <a:pt x="818" y="2279"/>
                      <a:pt x="679" y="2401"/>
                    </a:cubicBezTo>
                    <a:cubicBezTo>
                      <a:pt x="1079" y="2488"/>
                      <a:pt x="3584" y="1357"/>
                      <a:pt x="3950" y="1183"/>
                    </a:cubicBezTo>
                    <a:cubicBezTo>
                      <a:pt x="4332" y="1009"/>
                      <a:pt x="4732" y="835"/>
                      <a:pt x="5098" y="626"/>
                    </a:cubicBezTo>
                    <a:cubicBezTo>
                      <a:pt x="5237" y="679"/>
                      <a:pt x="5341" y="731"/>
                      <a:pt x="5411" y="766"/>
                    </a:cubicBezTo>
                    <a:cubicBezTo>
                      <a:pt x="5254" y="679"/>
                      <a:pt x="5080" y="609"/>
                      <a:pt x="4906" y="539"/>
                    </a:cubicBezTo>
                    <a:cubicBezTo>
                      <a:pt x="4524" y="383"/>
                      <a:pt x="4158" y="226"/>
                      <a:pt x="3793" y="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6152550" y="3813825"/>
                <a:ext cx="83075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480" extrusionOk="0">
                    <a:moveTo>
                      <a:pt x="3236" y="3445"/>
                    </a:moveTo>
                    <a:cubicBezTo>
                      <a:pt x="3271" y="3462"/>
                      <a:pt x="3305" y="3480"/>
                      <a:pt x="3323" y="3480"/>
                    </a:cubicBezTo>
                    <a:cubicBezTo>
                      <a:pt x="3288" y="3462"/>
                      <a:pt x="3236" y="3462"/>
                      <a:pt x="3201" y="3445"/>
                    </a:cubicBezTo>
                    <a:cubicBezTo>
                      <a:pt x="3201" y="3427"/>
                      <a:pt x="3201" y="3427"/>
                      <a:pt x="3184" y="3410"/>
                    </a:cubicBezTo>
                    <a:cubicBezTo>
                      <a:pt x="2140" y="1496"/>
                      <a:pt x="2036" y="783"/>
                      <a:pt x="1583" y="383"/>
                    </a:cubicBezTo>
                    <a:cubicBezTo>
                      <a:pt x="1583" y="453"/>
                      <a:pt x="1514" y="174"/>
                      <a:pt x="2244" y="1984"/>
                    </a:cubicBezTo>
                    <a:cubicBezTo>
                      <a:pt x="2453" y="2505"/>
                      <a:pt x="2644" y="3027"/>
                      <a:pt x="3097" y="3393"/>
                    </a:cubicBezTo>
                    <a:lnTo>
                      <a:pt x="3097" y="3393"/>
                    </a:lnTo>
                    <a:cubicBezTo>
                      <a:pt x="2992" y="3358"/>
                      <a:pt x="2888" y="3306"/>
                      <a:pt x="2766" y="3271"/>
                    </a:cubicBezTo>
                    <a:cubicBezTo>
                      <a:pt x="1688" y="1862"/>
                      <a:pt x="1201" y="888"/>
                      <a:pt x="609" y="453"/>
                    </a:cubicBezTo>
                    <a:cubicBezTo>
                      <a:pt x="609" y="453"/>
                      <a:pt x="1688" y="2331"/>
                      <a:pt x="2697" y="3236"/>
                    </a:cubicBezTo>
                    <a:cubicBezTo>
                      <a:pt x="2575" y="3201"/>
                      <a:pt x="2470" y="3149"/>
                      <a:pt x="2366" y="3114"/>
                    </a:cubicBezTo>
                    <a:cubicBezTo>
                      <a:pt x="2349" y="3097"/>
                      <a:pt x="2331" y="3062"/>
                      <a:pt x="2314" y="3045"/>
                    </a:cubicBezTo>
                    <a:cubicBezTo>
                      <a:pt x="1896" y="2418"/>
                      <a:pt x="1601" y="2123"/>
                      <a:pt x="1183" y="1496"/>
                    </a:cubicBezTo>
                    <a:cubicBezTo>
                      <a:pt x="1044" y="1288"/>
                      <a:pt x="261" y="35"/>
                      <a:pt x="0" y="0"/>
                    </a:cubicBezTo>
                    <a:cubicBezTo>
                      <a:pt x="18" y="18"/>
                      <a:pt x="348" y="470"/>
                      <a:pt x="644" y="905"/>
                    </a:cubicBezTo>
                    <a:cubicBezTo>
                      <a:pt x="1914" y="2819"/>
                      <a:pt x="1879" y="2784"/>
                      <a:pt x="2192" y="3045"/>
                    </a:cubicBezTo>
                    <a:cubicBezTo>
                      <a:pt x="2105" y="3010"/>
                      <a:pt x="2018" y="2975"/>
                      <a:pt x="1949" y="2958"/>
                    </a:cubicBezTo>
                    <a:cubicBezTo>
                      <a:pt x="1931" y="2906"/>
                      <a:pt x="522" y="801"/>
                      <a:pt x="505" y="801"/>
                    </a:cubicBezTo>
                    <a:cubicBezTo>
                      <a:pt x="209" y="331"/>
                      <a:pt x="261" y="592"/>
                      <a:pt x="539" y="1079"/>
                    </a:cubicBezTo>
                    <a:cubicBezTo>
                      <a:pt x="853" y="1618"/>
                      <a:pt x="1427" y="2453"/>
                      <a:pt x="1635" y="2766"/>
                    </a:cubicBezTo>
                    <a:cubicBezTo>
                      <a:pt x="1653" y="2784"/>
                      <a:pt x="1688" y="2836"/>
                      <a:pt x="1705" y="2871"/>
                    </a:cubicBezTo>
                    <a:cubicBezTo>
                      <a:pt x="1809" y="2906"/>
                      <a:pt x="1914" y="2958"/>
                      <a:pt x="2036" y="2992"/>
                    </a:cubicBezTo>
                    <a:cubicBezTo>
                      <a:pt x="2436" y="3149"/>
                      <a:pt x="2853" y="3306"/>
                      <a:pt x="3236" y="34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6127325" y="3904275"/>
                <a:ext cx="10960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2471" extrusionOk="0">
                    <a:moveTo>
                      <a:pt x="3253" y="488"/>
                    </a:moveTo>
                    <a:cubicBezTo>
                      <a:pt x="2784" y="766"/>
                      <a:pt x="2314" y="1062"/>
                      <a:pt x="1827" y="1358"/>
                    </a:cubicBezTo>
                    <a:cubicBezTo>
                      <a:pt x="0" y="2471"/>
                      <a:pt x="366" y="2158"/>
                      <a:pt x="244" y="2280"/>
                    </a:cubicBezTo>
                    <a:cubicBezTo>
                      <a:pt x="383" y="2280"/>
                      <a:pt x="800" y="2088"/>
                      <a:pt x="853" y="2053"/>
                    </a:cubicBezTo>
                    <a:cubicBezTo>
                      <a:pt x="2244" y="1392"/>
                      <a:pt x="4036" y="279"/>
                      <a:pt x="4384" y="36"/>
                    </a:cubicBezTo>
                    <a:cubicBezTo>
                      <a:pt x="4367" y="18"/>
                      <a:pt x="4349" y="1"/>
                      <a:pt x="4314" y="1"/>
                    </a:cubicBezTo>
                    <a:cubicBezTo>
                      <a:pt x="4245" y="53"/>
                      <a:pt x="3862" y="123"/>
                      <a:pt x="3253" y="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6039900" y="3848175"/>
                <a:ext cx="70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575" extrusionOk="0">
                    <a:moveTo>
                      <a:pt x="2471" y="1"/>
                    </a:moveTo>
                    <a:cubicBezTo>
                      <a:pt x="2506" y="35"/>
                      <a:pt x="2384" y="122"/>
                      <a:pt x="1288" y="331"/>
                    </a:cubicBezTo>
                    <a:cubicBezTo>
                      <a:pt x="36" y="557"/>
                      <a:pt x="227" y="436"/>
                      <a:pt x="1" y="523"/>
                    </a:cubicBezTo>
                    <a:cubicBezTo>
                      <a:pt x="209" y="575"/>
                      <a:pt x="644" y="557"/>
                      <a:pt x="905" y="505"/>
                    </a:cubicBezTo>
                    <a:cubicBezTo>
                      <a:pt x="1497" y="436"/>
                      <a:pt x="2036" y="331"/>
                      <a:pt x="2610" y="209"/>
                    </a:cubicBezTo>
                    <a:cubicBezTo>
                      <a:pt x="2680" y="192"/>
                      <a:pt x="2767" y="192"/>
                      <a:pt x="2836" y="157"/>
                    </a:cubicBezTo>
                    <a:cubicBezTo>
                      <a:pt x="2801" y="140"/>
                      <a:pt x="2784" y="140"/>
                      <a:pt x="2749" y="122"/>
                    </a:cubicBezTo>
                    <a:cubicBezTo>
                      <a:pt x="2662" y="88"/>
                      <a:pt x="2558" y="35"/>
                      <a:pt x="24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6152550" y="3914725"/>
                <a:ext cx="1117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2819" extrusionOk="0">
                    <a:moveTo>
                      <a:pt x="4401" y="18"/>
                    </a:moveTo>
                    <a:cubicBezTo>
                      <a:pt x="3427" y="348"/>
                      <a:pt x="3166" y="626"/>
                      <a:pt x="2105" y="1357"/>
                    </a:cubicBezTo>
                    <a:cubicBezTo>
                      <a:pt x="0" y="2818"/>
                      <a:pt x="1862" y="1688"/>
                      <a:pt x="2036" y="1548"/>
                    </a:cubicBezTo>
                    <a:cubicBezTo>
                      <a:pt x="3410" y="540"/>
                      <a:pt x="3549" y="696"/>
                      <a:pt x="4471" y="52"/>
                    </a:cubicBezTo>
                    <a:lnTo>
                      <a:pt x="4471" y="35"/>
                    </a:lnTo>
                    <a:cubicBezTo>
                      <a:pt x="4454" y="18"/>
                      <a:pt x="4419" y="18"/>
                      <a:pt x="4384" y="0"/>
                    </a:cubicBezTo>
                    <a:cubicBezTo>
                      <a:pt x="4384" y="0"/>
                      <a:pt x="4384" y="18"/>
                      <a:pt x="4401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6141675" y="3907750"/>
                <a:ext cx="10482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2315" extrusionOk="0">
                    <a:moveTo>
                      <a:pt x="4036" y="18"/>
                    </a:moveTo>
                    <a:cubicBezTo>
                      <a:pt x="3497" y="175"/>
                      <a:pt x="3219" y="366"/>
                      <a:pt x="1409" y="1480"/>
                    </a:cubicBezTo>
                    <a:cubicBezTo>
                      <a:pt x="70" y="2315"/>
                      <a:pt x="174" y="2123"/>
                      <a:pt x="0" y="2297"/>
                    </a:cubicBezTo>
                    <a:cubicBezTo>
                      <a:pt x="818" y="2106"/>
                      <a:pt x="3045" y="749"/>
                      <a:pt x="3758" y="297"/>
                    </a:cubicBezTo>
                    <a:cubicBezTo>
                      <a:pt x="3897" y="210"/>
                      <a:pt x="4019" y="70"/>
                      <a:pt x="4193" y="36"/>
                    </a:cubicBezTo>
                    <a:cubicBezTo>
                      <a:pt x="4158" y="18"/>
                      <a:pt x="4123" y="1"/>
                      <a:pt x="4088" y="1"/>
                    </a:cubicBezTo>
                    <a:cubicBezTo>
                      <a:pt x="4088" y="18"/>
                      <a:pt x="4054" y="18"/>
                      <a:pt x="4036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6157325" y="3918200"/>
                <a:ext cx="11527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715" extrusionOk="0">
                    <a:moveTo>
                      <a:pt x="1775" y="1549"/>
                    </a:moveTo>
                    <a:cubicBezTo>
                      <a:pt x="1462" y="1775"/>
                      <a:pt x="1" y="2714"/>
                      <a:pt x="1879" y="1688"/>
                    </a:cubicBezTo>
                    <a:cubicBezTo>
                      <a:pt x="2523" y="1340"/>
                      <a:pt x="3845" y="383"/>
                      <a:pt x="4593" y="18"/>
                    </a:cubicBezTo>
                    <a:cubicBezTo>
                      <a:pt x="4593" y="18"/>
                      <a:pt x="4593" y="18"/>
                      <a:pt x="4610" y="18"/>
                    </a:cubicBezTo>
                    <a:cubicBezTo>
                      <a:pt x="4593" y="18"/>
                      <a:pt x="4576" y="0"/>
                      <a:pt x="4558" y="0"/>
                    </a:cubicBezTo>
                    <a:cubicBezTo>
                      <a:pt x="3497" y="348"/>
                      <a:pt x="2680" y="922"/>
                      <a:pt x="1775" y="15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6033375" y="3778150"/>
                <a:ext cx="5570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541" extrusionOk="0">
                    <a:moveTo>
                      <a:pt x="1880" y="2367"/>
                    </a:moveTo>
                    <a:cubicBezTo>
                      <a:pt x="1897" y="2384"/>
                      <a:pt x="1897" y="2402"/>
                      <a:pt x="1880" y="2402"/>
                    </a:cubicBezTo>
                    <a:cubicBezTo>
                      <a:pt x="1984" y="2454"/>
                      <a:pt x="2106" y="2489"/>
                      <a:pt x="2227" y="2541"/>
                    </a:cubicBezTo>
                    <a:cubicBezTo>
                      <a:pt x="2019" y="2297"/>
                      <a:pt x="1" y="1"/>
                      <a:pt x="188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6193850" y="3920800"/>
                <a:ext cx="87000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245" extrusionOk="0">
                    <a:moveTo>
                      <a:pt x="3341" y="36"/>
                    </a:moveTo>
                    <a:cubicBezTo>
                      <a:pt x="2314" y="331"/>
                      <a:pt x="1" y="2210"/>
                      <a:pt x="1" y="2245"/>
                    </a:cubicBezTo>
                    <a:cubicBezTo>
                      <a:pt x="714" y="1967"/>
                      <a:pt x="3341" y="105"/>
                      <a:pt x="3358" y="105"/>
                    </a:cubicBezTo>
                    <a:cubicBezTo>
                      <a:pt x="3393" y="70"/>
                      <a:pt x="3445" y="53"/>
                      <a:pt x="3480" y="36"/>
                    </a:cubicBezTo>
                    <a:cubicBezTo>
                      <a:pt x="3445" y="36"/>
                      <a:pt x="3428" y="18"/>
                      <a:pt x="3393" y="1"/>
                    </a:cubicBezTo>
                    <a:cubicBezTo>
                      <a:pt x="3376" y="18"/>
                      <a:pt x="3358" y="18"/>
                      <a:pt x="3341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6197775" y="3927775"/>
                <a:ext cx="10222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01" extrusionOk="0">
                    <a:moveTo>
                      <a:pt x="1375" y="1479"/>
                    </a:moveTo>
                    <a:cubicBezTo>
                      <a:pt x="1322" y="1514"/>
                      <a:pt x="1270" y="1548"/>
                      <a:pt x="1218" y="1583"/>
                    </a:cubicBezTo>
                    <a:cubicBezTo>
                      <a:pt x="0" y="2401"/>
                      <a:pt x="487" y="2279"/>
                      <a:pt x="1427" y="1688"/>
                    </a:cubicBezTo>
                    <a:cubicBezTo>
                      <a:pt x="3219" y="592"/>
                      <a:pt x="3827" y="157"/>
                      <a:pt x="4088" y="35"/>
                    </a:cubicBezTo>
                    <a:cubicBezTo>
                      <a:pt x="4054" y="35"/>
                      <a:pt x="4019" y="18"/>
                      <a:pt x="3984" y="0"/>
                    </a:cubicBezTo>
                    <a:cubicBezTo>
                      <a:pt x="3097" y="261"/>
                      <a:pt x="1392" y="1461"/>
                      <a:pt x="1375" y="14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6229525" y="3934725"/>
                <a:ext cx="8960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158" extrusionOk="0">
                    <a:moveTo>
                      <a:pt x="3462" y="18"/>
                    </a:moveTo>
                    <a:cubicBezTo>
                      <a:pt x="2540" y="192"/>
                      <a:pt x="87" y="2123"/>
                      <a:pt x="0" y="2140"/>
                    </a:cubicBezTo>
                    <a:cubicBezTo>
                      <a:pt x="18" y="2158"/>
                      <a:pt x="35" y="2140"/>
                      <a:pt x="70" y="2140"/>
                    </a:cubicBezTo>
                    <a:cubicBezTo>
                      <a:pt x="348" y="2036"/>
                      <a:pt x="279" y="2018"/>
                      <a:pt x="383" y="2001"/>
                    </a:cubicBezTo>
                    <a:cubicBezTo>
                      <a:pt x="1305" y="1583"/>
                      <a:pt x="1983" y="957"/>
                      <a:pt x="2297" y="731"/>
                    </a:cubicBezTo>
                    <a:cubicBezTo>
                      <a:pt x="2523" y="592"/>
                      <a:pt x="3497" y="70"/>
                      <a:pt x="3584" y="35"/>
                    </a:cubicBezTo>
                    <a:cubicBezTo>
                      <a:pt x="3566" y="35"/>
                      <a:pt x="3532" y="18"/>
                      <a:pt x="3497" y="0"/>
                    </a:cubicBezTo>
                    <a:cubicBezTo>
                      <a:pt x="3497" y="18"/>
                      <a:pt x="3479" y="18"/>
                      <a:pt x="3462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6181675" y="3924275"/>
                <a:ext cx="1083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2750" extrusionOk="0">
                    <a:moveTo>
                      <a:pt x="2001" y="1358"/>
                    </a:moveTo>
                    <a:cubicBezTo>
                      <a:pt x="1" y="2749"/>
                      <a:pt x="575" y="2523"/>
                      <a:pt x="1810" y="1671"/>
                    </a:cubicBezTo>
                    <a:cubicBezTo>
                      <a:pt x="1862" y="1619"/>
                      <a:pt x="1932" y="1584"/>
                      <a:pt x="2001" y="1532"/>
                    </a:cubicBezTo>
                    <a:cubicBezTo>
                      <a:pt x="2140" y="1445"/>
                      <a:pt x="2280" y="1340"/>
                      <a:pt x="2436" y="1253"/>
                    </a:cubicBezTo>
                    <a:cubicBezTo>
                      <a:pt x="2958" y="958"/>
                      <a:pt x="4141" y="158"/>
                      <a:pt x="4332" y="36"/>
                    </a:cubicBezTo>
                    <a:cubicBezTo>
                      <a:pt x="4297" y="18"/>
                      <a:pt x="4280" y="18"/>
                      <a:pt x="4263" y="1"/>
                    </a:cubicBezTo>
                    <a:cubicBezTo>
                      <a:pt x="3376" y="262"/>
                      <a:pt x="3341" y="436"/>
                      <a:pt x="2001" y="1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6152975" y="3911250"/>
                <a:ext cx="10267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2401" extrusionOk="0">
                    <a:moveTo>
                      <a:pt x="1340" y="1583"/>
                    </a:moveTo>
                    <a:cubicBezTo>
                      <a:pt x="1" y="2401"/>
                      <a:pt x="314" y="2140"/>
                      <a:pt x="175" y="2279"/>
                    </a:cubicBezTo>
                    <a:cubicBezTo>
                      <a:pt x="766" y="2244"/>
                      <a:pt x="3723" y="313"/>
                      <a:pt x="4106" y="35"/>
                    </a:cubicBezTo>
                    <a:cubicBezTo>
                      <a:pt x="4071" y="17"/>
                      <a:pt x="4036" y="17"/>
                      <a:pt x="4002" y="0"/>
                    </a:cubicBezTo>
                    <a:cubicBezTo>
                      <a:pt x="3271" y="209"/>
                      <a:pt x="2001" y="1166"/>
                      <a:pt x="1340" y="15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6047725" y="3857300"/>
                <a:ext cx="809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9" extrusionOk="0">
                    <a:moveTo>
                      <a:pt x="3115" y="53"/>
                    </a:moveTo>
                    <a:cubicBezTo>
                      <a:pt x="2054" y="158"/>
                      <a:pt x="1062" y="558"/>
                      <a:pt x="1" y="697"/>
                    </a:cubicBezTo>
                    <a:cubicBezTo>
                      <a:pt x="36" y="749"/>
                      <a:pt x="53" y="749"/>
                      <a:pt x="88" y="749"/>
                    </a:cubicBezTo>
                    <a:cubicBezTo>
                      <a:pt x="349" y="732"/>
                      <a:pt x="592" y="714"/>
                      <a:pt x="853" y="679"/>
                    </a:cubicBezTo>
                    <a:cubicBezTo>
                      <a:pt x="1306" y="610"/>
                      <a:pt x="1740" y="505"/>
                      <a:pt x="2193" y="401"/>
                    </a:cubicBezTo>
                    <a:cubicBezTo>
                      <a:pt x="2541" y="332"/>
                      <a:pt x="2906" y="227"/>
                      <a:pt x="3236" y="105"/>
                    </a:cubicBezTo>
                    <a:cubicBezTo>
                      <a:pt x="3167" y="71"/>
                      <a:pt x="3080" y="36"/>
                      <a:pt x="2993" y="1"/>
                    </a:cubicBezTo>
                    <a:cubicBezTo>
                      <a:pt x="3045" y="18"/>
                      <a:pt x="3080" y="36"/>
                      <a:pt x="3115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6077750" y="3884275"/>
                <a:ext cx="11135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32" extrusionOk="0">
                    <a:moveTo>
                      <a:pt x="3079" y="418"/>
                    </a:moveTo>
                    <a:cubicBezTo>
                      <a:pt x="2540" y="679"/>
                      <a:pt x="2018" y="940"/>
                      <a:pt x="1479" y="1218"/>
                    </a:cubicBezTo>
                    <a:cubicBezTo>
                      <a:pt x="0" y="1931"/>
                      <a:pt x="400" y="1671"/>
                      <a:pt x="244" y="1792"/>
                    </a:cubicBezTo>
                    <a:cubicBezTo>
                      <a:pt x="365" y="1827"/>
                      <a:pt x="1148" y="1531"/>
                      <a:pt x="1253" y="1479"/>
                    </a:cubicBezTo>
                    <a:cubicBezTo>
                      <a:pt x="3584" y="557"/>
                      <a:pt x="4158" y="122"/>
                      <a:pt x="4453" y="53"/>
                    </a:cubicBezTo>
                    <a:cubicBezTo>
                      <a:pt x="4401" y="35"/>
                      <a:pt x="4366" y="18"/>
                      <a:pt x="4332" y="1"/>
                    </a:cubicBezTo>
                    <a:cubicBezTo>
                      <a:pt x="4245" y="70"/>
                      <a:pt x="3914" y="18"/>
                      <a:pt x="3079" y="4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6045125" y="3862100"/>
                <a:ext cx="9177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888" extrusionOk="0">
                    <a:moveTo>
                      <a:pt x="1236" y="592"/>
                    </a:moveTo>
                    <a:cubicBezTo>
                      <a:pt x="0" y="888"/>
                      <a:pt x="227" y="766"/>
                      <a:pt x="122" y="853"/>
                    </a:cubicBezTo>
                    <a:cubicBezTo>
                      <a:pt x="435" y="870"/>
                      <a:pt x="905" y="818"/>
                      <a:pt x="1253" y="731"/>
                    </a:cubicBezTo>
                    <a:cubicBezTo>
                      <a:pt x="1740" y="627"/>
                      <a:pt x="2227" y="505"/>
                      <a:pt x="2714" y="366"/>
                    </a:cubicBezTo>
                    <a:cubicBezTo>
                      <a:pt x="3027" y="279"/>
                      <a:pt x="3375" y="192"/>
                      <a:pt x="3671" y="53"/>
                    </a:cubicBezTo>
                    <a:cubicBezTo>
                      <a:pt x="3636" y="35"/>
                      <a:pt x="3584" y="18"/>
                      <a:pt x="3549" y="0"/>
                    </a:cubicBezTo>
                    <a:cubicBezTo>
                      <a:pt x="2819" y="70"/>
                      <a:pt x="2175" y="366"/>
                      <a:pt x="1236" y="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6029900" y="3840775"/>
                <a:ext cx="617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593" extrusionOk="0">
                    <a:moveTo>
                      <a:pt x="2471" y="123"/>
                    </a:moveTo>
                    <a:cubicBezTo>
                      <a:pt x="2366" y="88"/>
                      <a:pt x="2262" y="36"/>
                      <a:pt x="2158" y="1"/>
                    </a:cubicBezTo>
                    <a:cubicBezTo>
                      <a:pt x="1" y="592"/>
                      <a:pt x="609" y="453"/>
                      <a:pt x="2471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6082100" y="3892975"/>
                <a:ext cx="127000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402" extrusionOk="0">
                    <a:moveTo>
                      <a:pt x="2679" y="1044"/>
                    </a:moveTo>
                    <a:cubicBezTo>
                      <a:pt x="0" y="2401"/>
                      <a:pt x="766" y="2140"/>
                      <a:pt x="2749" y="1236"/>
                    </a:cubicBezTo>
                    <a:cubicBezTo>
                      <a:pt x="4506" y="418"/>
                      <a:pt x="4819" y="122"/>
                      <a:pt x="5080" y="35"/>
                    </a:cubicBezTo>
                    <a:cubicBezTo>
                      <a:pt x="5062" y="35"/>
                      <a:pt x="5027" y="18"/>
                      <a:pt x="4993" y="0"/>
                    </a:cubicBezTo>
                    <a:cubicBezTo>
                      <a:pt x="4227" y="140"/>
                      <a:pt x="3323" y="714"/>
                      <a:pt x="2679" y="10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6103825" y="3896900"/>
                <a:ext cx="11485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158" extrusionOk="0">
                    <a:moveTo>
                      <a:pt x="2958" y="644"/>
                    </a:moveTo>
                    <a:cubicBezTo>
                      <a:pt x="2523" y="887"/>
                      <a:pt x="471" y="2001"/>
                      <a:pt x="1" y="2105"/>
                    </a:cubicBezTo>
                    <a:cubicBezTo>
                      <a:pt x="279" y="2157"/>
                      <a:pt x="1584" y="1548"/>
                      <a:pt x="1827" y="1444"/>
                    </a:cubicBezTo>
                    <a:cubicBezTo>
                      <a:pt x="3758" y="574"/>
                      <a:pt x="4332" y="122"/>
                      <a:pt x="4593" y="35"/>
                    </a:cubicBezTo>
                    <a:cubicBezTo>
                      <a:pt x="4559" y="17"/>
                      <a:pt x="4541" y="17"/>
                      <a:pt x="4506" y="0"/>
                    </a:cubicBezTo>
                    <a:cubicBezTo>
                      <a:pt x="4402" y="35"/>
                      <a:pt x="4141" y="17"/>
                      <a:pt x="2958" y="6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6113850" y="3900800"/>
                <a:ext cx="1139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228" extrusionOk="0">
                    <a:moveTo>
                      <a:pt x="2140" y="1114"/>
                    </a:moveTo>
                    <a:cubicBezTo>
                      <a:pt x="1722" y="1340"/>
                      <a:pt x="1305" y="1566"/>
                      <a:pt x="905" y="1792"/>
                    </a:cubicBezTo>
                    <a:cubicBezTo>
                      <a:pt x="0" y="2227"/>
                      <a:pt x="226" y="2175"/>
                      <a:pt x="348" y="2105"/>
                    </a:cubicBezTo>
                    <a:cubicBezTo>
                      <a:pt x="765" y="2018"/>
                      <a:pt x="1861" y="1462"/>
                      <a:pt x="2174" y="1305"/>
                    </a:cubicBezTo>
                    <a:cubicBezTo>
                      <a:pt x="4349" y="209"/>
                      <a:pt x="4192" y="192"/>
                      <a:pt x="4366" y="140"/>
                    </a:cubicBezTo>
                    <a:cubicBezTo>
                      <a:pt x="4436" y="122"/>
                      <a:pt x="4506" y="88"/>
                      <a:pt x="4558" y="18"/>
                    </a:cubicBezTo>
                    <a:cubicBezTo>
                      <a:pt x="4540" y="18"/>
                      <a:pt x="4523" y="1"/>
                      <a:pt x="4506" y="1"/>
                    </a:cubicBezTo>
                    <a:cubicBezTo>
                      <a:pt x="3688" y="192"/>
                      <a:pt x="2870" y="696"/>
                      <a:pt x="2140" y="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6096000" y="3889050"/>
                <a:ext cx="1022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1950" extrusionOk="0">
                    <a:moveTo>
                      <a:pt x="1" y="1914"/>
                    </a:moveTo>
                    <a:cubicBezTo>
                      <a:pt x="192" y="1949"/>
                      <a:pt x="818" y="1671"/>
                      <a:pt x="958" y="1619"/>
                    </a:cubicBezTo>
                    <a:cubicBezTo>
                      <a:pt x="1932" y="1201"/>
                      <a:pt x="3932" y="175"/>
                      <a:pt x="4089" y="18"/>
                    </a:cubicBezTo>
                    <a:cubicBezTo>
                      <a:pt x="4071" y="18"/>
                      <a:pt x="4054" y="1"/>
                      <a:pt x="4019" y="1"/>
                    </a:cubicBezTo>
                    <a:cubicBezTo>
                      <a:pt x="3254" y="192"/>
                      <a:pt x="1" y="1914"/>
                      <a:pt x="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6162100" y="387122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6231250" y="3993875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8" y="0"/>
                    </a:moveTo>
                    <a:lnTo>
                      <a:pt x="18" y="0"/>
                    </a:lnTo>
                    <a:lnTo>
                      <a:pt x="1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6167325" y="3824700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" y="0"/>
                    </a:move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6141225" y="396517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6055125" y="3828175"/>
                <a:ext cx="297925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4733" extrusionOk="0">
                    <a:moveTo>
                      <a:pt x="11899" y="4715"/>
                    </a:moveTo>
                    <a:cubicBezTo>
                      <a:pt x="11917" y="4697"/>
                      <a:pt x="11882" y="4663"/>
                      <a:pt x="11795" y="4628"/>
                    </a:cubicBezTo>
                    <a:cubicBezTo>
                      <a:pt x="11725" y="4593"/>
                      <a:pt x="11604" y="4541"/>
                      <a:pt x="11447" y="4489"/>
                    </a:cubicBezTo>
                    <a:cubicBezTo>
                      <a:pt x="11290" y="4436"/>
                      <a:pt x="11116" y="4367"/>
                      <a:pt x="10890" y="4280"/>
                    </a:cubicBezTo>
                    <a:cubicBezTo>
                      <a:pt x="10821" y="4245"/>
                      <a:pt x="10751" y="4228"/>
                      <a:pt x="10664" y="4193"/>
                    </a:cubicBezTo>
                    <a:cubicBezTo>
                      <a:pt x="10508" y="4141"/>
                      <a:pt x="10351" y="4071"/>
                      <a:pt x="10160" y="4002"/>
                    </a:cubicBezTo>
                    <a:cubicBezTo>
                      <a:pt x="10160" y="4002"/>
                      <a:pt x="10160" y="4002"/>
                      <a:pt x="10142" y="4002"/>
                    </a:cubicBezTo>
                    <a:cubicBezTo>
                      <a:pt x="10108" y="3984"/>
                      <a:pt x="10073" y="3967"/>
                      <a:pt x="10038" y="3949"/>
                    </a:cubicBezTo>
                    <a:cubicBezTo>
                      <a:pt x="9986" y="3932"/>
                      <a:pt x="9934" y="3915"/>
                      <a:pt x="9899" y="3897"/>
                    </a:cubicBezTo>
                    <a:cubicBezTo>
                      <a:pt x="9812" y="3862"/>
                      <a:pt x="9707" y="3845"/>
                      <a:pt x="9620" y="3810"/>
                    </a:cubicBezTo>
                    <a:cubicBezTo>
                      <a:pt x="9568" y="3793"/>
                      <a:pt x="9533" y="3775"/>
                      <a:pt x="9481" y="3758"/>
                    </a:cubicBezTo>
                    <a:cubicBezTo>
                      <a:pt x="9412" y="3723"/>
                      <a:pt x="9342" y="3706"/>
                      <a:pt x="9273" y="3671"/>
                    </a:cubicBezTo>
                    <a:cubicBezTo>
                      <a:pt x="9255" y="3671"/>
                      <a:pt x="9220" y="3654"/>
                      <a:pt x="9186" y="3636"/>
                    </a:cubicBezTo>
                    <a:cubicBezTo>
                      <a:pt x="9151" y="3636"/>
                      <a:pt x="9116" y="3619"/>
                      <a:pt x="9081" y="3601"/>
                    </a:cubicBezTo>
                    <a:cubicBezTo>
                      <a:pt x="8977" y="3567"/>
                      <a:pt x="8855" y="3514"/>
                      <a:pt x="8751" y="3480"/>
                    </a:cubicBezTo>
                    <a:cubicBezTo>
                      <a:pt x="8716" y="3480"/>
                      <a:pt x="8698" y="3462"/>
                      <a:pt x="8664" y="3445"/>
                    </a:cubicBezTo>
                    <a:cubicBezTo>
                      <a:pt x="8577" y="3410"/>
                      <a:pt x="8472" y="3375"/>
                      <a:pt x="8385" y="3340"/>
                    </a:cubicBezTo>
                    <a:cubicBezTo>
                      <a:pt x="8351" y="3340"/>
                      <a:pt x="8316" y="3323"/>
                      <a:pt x="8281" y="3306"/>
                    </a:cubicBezTo>
                    <a:cubicBezTo>
                      <a:pt x="8281" y="3306"/>
                      <a:pt x="8264" y="3306"/>
                      <a:pt x="8264" y="3306"/>
                    </a:cubicBezTo>
                    <a:cubicBezTo>
                      <a:pt x="8142" y="3253"/>
                      <a:pt x="8037" y="3219"/>
                      <a:pt x="7916" y="3167"/>
                    </a:cubicBezTo>
                    <a:cubicBezTo>
                      <a:pt x="7881" y="3167"/>
                      <a:pt x="7846" y="3149"/>
                      <a:pt x="7794" y="3132"/>
                    </a:cubicBezTo>
                    <a:cubicBezTo>
                      <a:pt x="7707" y="3097"/>
                      <a:pt x="7603" y="3062"/>
                      <a:pt x="7498" y="3010"/>
                    </a:cubicBezTo>
                    <a:cubicBezTo>
                      <a:pt x="7481" y="3010"/>
                      <a:pt x="7446" y="2993"/>
                      <a:pt x="7411" y="2975"/>
                    </a:cubicBezTo>
                    <a:cubicBezTo>
                      <a:pt x="7342" y="2958"/>
                      <a:pt x="7289" y="2940"/>
                      <a:pt x="7220" y="2906"/>
                    </a:cubicBezTo>
                    <a:cubicBezTo>
                      <a:pt x="7202" y="2906"/>
                      <a:pt x="7168" y="2888"/>
                      <a:pt x="7133" y="2871"/>
                    </a:cubicBezTo>
                    <a:cubicBezTo>
                      <a:pt x="6750" y="2732"/>
                      <a:pt x="6333" y="2575"/>
                      <a:pt x="5933" y="2418"/>
                    </a:cubicBezTo>
                    <a:cubicBezTo>
                      <a:pt x="5811" y="2384"/>
                      <a:pt x="5706" y="2332"/>
                      <a:pt x="5602" y="2297"/>
                    </a:cubicBezTo>
                    <a:cubicBezTo>
                      <a:pt x="5550" y="2262"/>
                      <a:pt x="5498" y="2245"/>
                      <a:pt x="5445" y="2227"/>
                    </a:cubicBezTo>
                    <a:cubicBezTo>
                      <a:pt x="5202" y="2123"/>
                      <a:pt x="4958" y="2036"/>
                      <a:pt x="4732" y="1931"/>
                    </a:cubicBezTo>
                    <a:cubicBezTo>
                      <a:pt x="4593" y="1879"/>
                      <a:pt x="4471" y="1827"/>
                      <a:pt x="4332" y="1775"/>
                    </a:cubicBezTo>
                    <a:cubicBezTo>
                      <a:pt x="4228" y="1740"/>
                      <a:pt x="4123" y="1688"/>
                      <a:pt x="4019" y="1653"/>
                    </a:cubicBezTo>
                    <a:cubicBezTo>
                      <a:pt x="3949" y="1618"/>
                      <a:pt x="3880" y="1583"/>
                      <a:pt x="3810" y="1566"/>
                    </a:cubicBezTo>
                    <a:cubicBezTo>
                      <a:pt x="3758" y="1531"/>
                      <a:pt x="3688" y="1514"/>
                      <a:pt x="3619" y="1479"/>
                    </a:cubicBezTo>
                    <a:lnTo>
                      <a:pt x="3601" y="1479"/>
                    </a:lnTo>
                    <a:cubicBezTo>
                      <a:pt x="3428" y="1410"/>
                      <a:pt x="3271" y="1340"/>
                      <a:pt x="3097" y="1270"/>
                    </a:cubicBezTo>
                    <a:cubicBezTo>
                      <a:pt x="3010" y="1218"/>
                      <a:pt x="2906" y="1183"/>
                      <a:pt x="2819" y="1149"/>
                    </a:cubicBezTo>
                    <a:cubicBezTo>
                      <a:pt x="2749" y="1114"/>
                      <a:pt x="2680" y="1096"/>
                      <a:pt x="2627" y="1062"/>
                    </a:cubicBezTo>
                    <a:cubicBezTo>
                      <a:pt x="2610" y="1062"/>
                      <a:pt x="2593" y="1044"/>
                      <a:pt x="2575" y="1044"/>
                    </a:cubicBezTo>
                    <a:cubicBezTo>
                      <a:pt x="2506" y="1009"/>
                      <a:pt x="2436" y="992"/>
                      <a:pt x="2366" y="957"/>
                    </a:cubicBezTo>
                    <a:cubicBezTo>
                      <a:pt x="2297" y="922"/>
                      <a:pt x="2227" y="905"/>
                      <a:pt x="2158" y="870"/>
                    </a:cubicBezTo>
                    <a:cubicBezTo>
                      <a:pt x="2158" y="870"/>
                      <a:pt x="2140" y="853"/>
                      <a:pt x="2123" y="853"/>
                    </a:cubicBezTo>
                    <a:cubicBezTo>
                      <a:pt x="2105" y="853"/>
                      <a:pt x="2088" y="835"/>
                      <a:pt x="2053" y="835"/>
                    </a:cubicBezTo>
                    <a:cubicBezTo>
                      <a:pt x="2001" y="801"/>
                      <a:pt x="1932" y="766"/>
                      <a:pt x="1862" y="748"/>
                    </a:cubicBezTo>
                    <a:cubicBezTo>
                      <a:pt x="1827" y="731"/>
                      <a:pt x="1775" y="714"/>
                      <a:pt x="1740" y="696"/>
                    </a:cubicBezTo>
                    <a:cubicBezTo>
                      <a:pt x="1740" y="696"/>
                      <a:pt x="1740" y="696"/>
                      <a:pt x="1723" y="696"/>
                    </a:cubicBezTo>
                    <a:cubicBezTo>
                      <a:pt x="1653" y="662"/>
                      <a:pt x="1566" y="627"/>
                      <a:pt x="1497" y="592"/>
                    </a:cubicBezTo>
                    <a:cubicBezTo>
                      <a:pt x="1444" y="575"/>
                      <a:pt x="1410" y="557"/>
                      <a:pt x="1357" y="540"/>
                    </a:cubicBezTo>
                    <a:cubicBezTo>
                      <a:pt x="1236" y="488"/>
                      <a:pt x="1114" y="453"/>
                      <a:pt x="1010" y="401"/>
                    </a:cubicBezTo>
                    <a:cubicBezTo>
                      <a:pt x="975" y="383"/>
                      <a:pt x="923" y="366"/>
                      <a:pt x="888" y="348"/>
                    </a:cubicBezTo>
                    <a:cubicBezTo>
                      <a:pt x="731" y="296"/>
                      <a:pt x="592" y="227"/>
                      <a:pt x="470" y="192"/>
                    </a:cubicBezTo>
                    <a:cubicBezTo>
                      <a:pt x="314" y="122"/>
                      <a:pt x="209" y="87"/>
                      <a:pt x="122" y="53"/>
                    </a:cubicBezTo>
                    <a:cubicBezTo>
                      <a:pt x="53" y="18"/>
                      <a:pt x="1" y="0"/>
                      <a:pt x="1" y="18"/>
                    </a:cubicBezTo>
                    <a:cubicBezTo>
                      <a:pt x="1" y="18"/>
                      <a:pt x="35" y="35"/>
                      <a:pt x="122" y="70"/>
                    </a:cubicBezTo>
                    <a:cubicBezTo>
                      <a:pt x="192" y="105"/>
                      <a:pt x="314" y="157"/>
                      <a:pt x="453" y="209"/>
                    </a:cubicBezTo>
                    <a:cubicBezTo>
                      <a:pt x="609" y="279"/>
                      <a:pt x="783" y="348"/>
                      <a:pt x="1010" y="435"/>
                    </a:cubicBezTo>
                    <a:cubicBezTo>
                      <a:pt x="1044" y="470"/>
                      <a:pt x="1097" y="488"/>
                      <a:pt x="1149" y="505"/>
                    </a:cubicBezTo>
                    <a:cubicBezTo>
                      <a:pt x="1253" y="540"/>
                      <a:pt x="1357" y="592"/>
                      <a:pt x="1462" y="627"/>
                    </a:cubicBezTo>
                    <a:cubicBezTo>
                      <a:pt x="1497" y="644"/>
                      <a:pt x="1549" y="679"/>
                      <a:pt x="1584" y="696"/>
                    </a:cubicBezTo>
                    <a:cubicBezTo>
                      <a:pt x="1636" y="714"/>
                      <a:pt x="1671" y="731"/>
                      <a:pt x="1723" y="748"/>
                    </a:cubicBezTo>
                    <a:cubicBezTo>
                      <a:pt x="1758" y="766"/>
                      <a:pt x="1792" y="783"/>
                      <a:pt x="1827" y="783"/>
                    </a:cubicBezTo>
                    <a:cubicBezTo>
                      <a:pt x="1845" y="801"/>
                      <a:pt x="1845" y="801"/>
                      <a:pt x="1862" y="801"/>
                    </a:cubicBezTo>
                    <a:cubicBezTo>
                      <a:pt x="1949" y="835"/>
                      <a:pt x="2053" y="888"/>
                      <a:pt x="2140" y="922"/>
                    </a:cubicBezTo>
                    <a:cubicBezTo>
                      <a:pt x="2175" y="940"/>
                      <a:pt x="2192" y="940"/>
                      <a:pt x="2227" y="957"/>
                    </a:cubicBezTo>
                    <a:cubicBezTo>
                      <a:pt x="2297" y="992"/>
                      <a:pt x="2384" y="1027"/>
                      <a:pt x="2453" y="1062"/>
                    </a:cubicBezTo>
                    <a:cubicBezTo>
                      <a:pt x="2488" y="1079"/>
                      <a:pt x="2523" y="1096"/>
                      <a:pt x="2558" y="1096"/>
                    </a:cubicBezTo>
                    <a:cubicBezTo>
                      <a:pt x="2575" y="1114"/>
                      <a:pt x="2593" y="1114"/>
                      <a:pt x="2593" y="1114"/>
                    </a:cubicBezTo>
                    <a:cubicBezTo>
                      <a:pt x="2627" y="1131"/>
                      <a:pt x="2662" y="1149"/>
                      <a:pt x="2697" y="1166"/>
                    </a:cubicBezTo>
                    <a:cubicBezTo>
                      <a:pt x="2784" y="1201"/>
                      <a:pt x="2871" y="1236"/>
                      <a:pt x="2940" y="1270"/>
                    </a:cubicBezTo>
                    <a:cubicBezTo>
                      <a:pt x="3010" y="1305"/>
                      <a:pt x="3080" y="1323"/>
                      <a:pt x="3149" y="1357"/>
                    </a:cubicBezTo>
                    <a:cubicBezTo>
                      <a:pt x="3184" y="1375"/>
                      <a:pt x="3236" y="1392"/>
                      <a:pt x="3271" y="1410"/>
                    </a:cubicBezTo>
                    <a:cubicBezTo>
                      <a:pt x="3323" y="1427"/>
                      <a:pt x="3358" y="1462"/>
                      <a:pt x="3410" y="1479"/>
                    </a:cubicBezTo>
                    <a:cubicBezTo>
                      <a:pt x="3462" y="1497"/>
                      <a:pt x="3532" y="1531"/>
                      <a:pt x="3584" y="1549"/>
                    </a:cubicBezTo>
                    <a:cubicBezTo>
                      <a:pt x="3949" y="1705"/>
                      <a:pt x="4315" y="1862"/>
                      <a:pt x="4697" y="2018"/>
                    </a:cubicBezTo>
                    <a:cubicBezTo>
                      <a:pt x="4871" y="2088"/>
                      <a:pt x="5045" y="2158"/>
                      <a:pt x="5202" y="2245"/>
                    </a:cubicBezTo>
                    <a:cubicBezTo>
                      <a:pt x="5219" y="2245"/>
                      <a:pt x="5219" y="2245"/>
                      <a:pt x="5237" y="2245"/>
                    </a:cubicBezTo>
                    <a:cubicBezTo>
                      <a:pt x="5271" y="2262"/>
                      <a:pt x="5306" y="2279"/>
                      <a:pt x="5358" y="2297"/>
                    </a:cubicBezTo>
                    <a:cubicBezTo>
                      <a:pt x="5463" y="2332"/>
                      <a:pt x="5550" y="2384"/>
                      <a:pt x="5654" y="2418"/>
                    </a:cubicBezTo>
                    <a:cubicBezTo>
                      <a:pt x="5689" y="2436"/>
                      <a:pt x="5706" y="2453"/>
                      <a:pt x="5724" y="2453"/>
                    </a:cubicBezTo>
                    <a:cubicBezTo>
                      <a:pt x="5776" y="2471"/>
                      <a:pt x="5828" y="2505"/>
                      <a:pt x="5880" y="2523"/>
                    </a:cubicBezTo>
                    <a:cubicBezTo>
                      <a:pt x="5950" y="2540"/>
                      <a:pt x="6002" y="2575"/>
                      <a:pt x="6072" y="2592"/>
                    </a:cubicBezTo>
                    <a:cubicBezTo>
                      <a:pt x="6106" y="2610"/>
                      <a:pt x="6141" y="2627"/>
                      <a:pt x="6159" y="2627"/>
                    </a:cubicBezTo>
                    <a:cubicBezTo>
                      <a:pt x="6263" y="2679"/>
                      <a:pt x="6350" y="2714"/>
                      <a:pt x="6454" y="2749"/>
                    </a:cubicBezTo>
                    <a:cubicBezTo>
                      <a:pt x="6489" y="2766"/>
                      <a:pt x="6507" y="2766"/>
                      <a:pt x="6541" y="2784"/>
                    </a:cubicBezTo>
                    <a:cubicBezTo>
                      <a:pt x="6646" y="2819"/>
                      <a:pt x="6750" y="2871"/>
                      <a:pt x="6855" y="2906"/>
                    </a:cubicBezTo>
                    <a:cubicBezTo>
                      <a:pt x="6872" y="2906"/>
                      <a:pt x="6889" y="2923"/>
                      <a:pt x="6907" y="2923"/>
                    </a:cubicBezTo>
                    <a:cubicBezTo>
                      <a:pt x="6959" y="2958"/>
                      <a:pt x="7028" y="2975"/>
                      <a:pt x="7081" y="2993"/>
                    </a:cubicBezTo>
                    <a:cubicBezTo>
                      <a:pt x="7133" y="3010"/>
                      <a:pt x="7168" y="3027"/>
                      <a:pt x="7202" y="3045"/>
                    </a:cubicBezTo>
                    <a:cubicBezTo>
                      <a:pt x="7237" y="3045"/>
                      <a:pt x="7255" y="3062"/>
                      <a:pt x="7272" y="3080"/>
                    </a:cubicBezTo>
                    <a:cubicBezTo>
                      <a:pt x="7376" y="3114"/>
                      <a:pt x="7463" y="3149"/>
                      <a:pt x="7550" y="3184"/>
                    </a:cubicBezTo>
                    <a:cubicBezTo>
                      <a:pt x="7585" y="3184"/>
                      <a:pt x="7620" y="3201"/>
                      <a:pt x="7655" y="3219"/>
                    </a:cubicBezTo>
                    <a:cubicBezTo>
                      <a:pt x="7742" y="3253"/>
                      <a:pt x="7829" y="3288"/>
                      <a:pt x="7916" y="3323"/>
                    </a:cubicBezTo>
                    <a:cubicBezTo>
                      <a:pt x="7950" y="3340"/>
                      <a:pt x="7985" y="3340"/>
                      <a:pt x="8020" y="3358"/>
                    </a:cubicBezTo>
                    <a:cubicBezTo>
                      <a:pt x="8072" y="3393"/>
                      <a:pt x="8142" y="3410"/>
                      <a:pt x="8211" y="3445"/>
                    </a:cubicBezTo>
                    <a:cubicBezTo>
                      <a:pt x="8229" y="3445"/>
                      <a:pt x="8246" y="3445"/>
                      <a:pt x="8281" y="3462"/>
                    </a:cubicBezTo>
                    <a:cubicBezTo>
                      <a:pt x="8316" y="3480"/>
                      <a:pt x="8351" y="3480"/>
                      <a:pt x="8368" y="3497"/>
                    </a:cubicBezTo>
                    <a:cubicBezTo>
                      <a:pt x="8472" y="3532"/>
                      <a:pt x="8559" y="3567"/>
                      <a:pt x="8646" y="3601"/>
                    </a:cubicBezTo>
                    <a:cubicBezTo>
                      <a:pt x="8664" y="3601"/>
                      <a:pt x="8681" y="3619"/>
                      <a:pt x="8698" y="3619"/>
                    </a:cubicBezTo>
                    <a:cubicBezTo>
                      <a:pt x="8768" y="3654"/>
                      <a:pt x="8855" y="3688"/>
                      <a:pt x="8942" y="3706"/>
                    </a:cubicBezTo>
                    <a:cubicBezTo>
                      <a:pt x="8977" y="3723"/>
                      <a:pt x="8994" y="3741"/>
                      <a:pt x="9029" y="3741"/>
                    </a:cubicBezTo>
                    <a:cubicBezTo>
                      <a:pt x="9099" y="3775"/>
                      <a:pt x="9168" y="3793"/>
                      <a:pt x="9220" y="3810"/>
                    </a:cubicBezTo>
                    <a:cubicBezTo>
                      <a:pt x="9255" y="3828"/>
                      <a:pt x="9290" y="3845"/>
                      <a:pt x="9325" y="3845"/>
                    </a:cubicBezTo>
                    <a:cubicBezTo>
                      <a:pt x="9342" y="3862"/>
                      <a:pt x="9359" y="3862"/>
                      <a:pt x="9394" y="3880"/>
                    </a:cubicBezTo>
                    <a:cubicBezTo>
                      <a:pt x="9499" y="3915"/>
                      <a:pt x="9603" y="3949"/>
                      <a:pt x="9690" y="3984"/>
                    </a:cubicBezTo>
                    <a:cubicBezTo>
                      <a:pt x="9725" y="4002"/>
                      <a:pt x="9760" y="4019"/>
                      <a:pt x="9794" y="4019"/>
                    </a:cubicBezTo>
                    <a:cubicBezTo>
                      <a:pt x="9881" y="4054"/>
                      <a:pt x="9986" y="4088"/>
                      <a:pt x="10073" y="4123"/>
                    </a:cubicBezTo>
                    <a:cubicBezTo>
                      <a:pt x="10090" y="4123"/>
                      <a:pt x="10108" y="4141"/>
                      <a:pt x="10108" y="4141"/>
                    </a:cubicBezTo>
                    <a:cubicBezTo>
                      <a:pt x="10142" y="4141"/>
                      <a:pt x="10142" y="4158"/>
                      <a:pt x="10177" y="4158"/>
                    </a:cubicBezTo>
                    <a:cubicBezTo>
                      <a:pt x="10281" y="4193"/>
                      <a:pt x="10386" y="4228"/>
                      <a:pt x="10473" y="4262"/>
                    </a:cubicBezTo>
                    <a:cubicBezTo>
                      <a:pt x="10508" y="4280"/>
                      <a:pt x="10542" y="4297"/>
                      <a:pt x="10560" y="4297"/>
                    </a:cubicBezTo>
                    <a:cubicBezTo>
                      <a:pt x="10664" y="4332"/>
                      <a:pt x="10769" y="4367"/>
                      <a:pt x="10856" y="4402"/>
                    </a:cubicBezTo>
                    <a:cubicBezTo>
                      <a:pt x="11064" y="4471"/>
                      <a:pt x="11256" y="4541"/>
                      <a:pt x="11412" y="4593"/>
                    </a:cubicBezTo>
                    <a:cubicBezTo>
                      <a:pt x="11569" y="4645"/>
                      <a:pt x="11691" y="4697"/>
                      <a:pt x="11760" y="4715"/>
                    </a:cubicBezTo>
                    <a:cubicBezTo>
                      <a:pt x="11847" y="4732"/>
                      <a:pt x="11899" y="4732"/>
                      <a:pt x="11899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651;p7"/>
            <p:cNvGrpSpPr/>
            <p:nvPr/>
          </p:nvGrpSpPr>
          <p:grpSpPr>
            <a:xfrm rot="1425019">
              <a:off x="473989" y="4559715"/>
              <a:ext cx="1094175" cy="1275299"/>
              <a:chOff x="4630425" y="903075"/>
              <a:chExt cx="252250" cy="294000"/>
            </a:xfrm>
          </p:grpSpPr>
          <p:sp>
            <p:nvSpPr>
              <p:cNvPr id="652" name="Google Shape;652;p7"/>
              <p:cNvSpPr/>
              <p:nvPr/>
            </p:nvSpPr>
            <p:spPr>
              <a:xfrm>
                <a:off x="4704350" y="911775"/>
                <a:ext cx="1687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6524" extrusionOk="0">
                    <a:moveTo>
                      <a:pt x="5480" y="766"/>
                    </a:moveTo>
                    <a:cubicBezTo>
                      <a:pt x="3706" y="1879"/>
                      <a:pt x="1966" y="3079"/>
                      <a:pt x="540" y="4610"/>
                    </a:cubicBezTo>
                    <a:lnTo>
                      <a:pt x="540" y="4610"/>
                    </a:lnTo>
                    <a:cubicBezTo>
                      <a:pt x="366" y="4801"/>
                      <a:pt x="192" y="4993"/>
                      <a:pt x="18" y="5201"/>
                    </a:cubicBezTo>
                    <a:lnTo>
                      <a:pt x="18" y="5201"/>
                    </a:lnTo>
                    <a:cubicBezTo>
                      <a:pt x="18" y="5271"/>
                      <a:pt x="18" y="5341"/>
                      <a:pt x="18" y="5410"/>
                    </a:cubicBezTo>
                    <a:lnTo>
                      <a:pt x="18" y="5410"/>
                    </a:lnTo>
                    <a:cubicBezTo>
                      <a:pt x="0" y="5689"/>
                      <a:pt x="35" y="5984"/>
                      <a:pt x="192" y="6193"/>
                    </a:cubicBezTo>
                    <a:lnTo>
                      <a:pt x="192" y="6193"/>
                    </a:lnTo>
                    <a:cubicBezTo>
                      <a:pt x="383" y="6437"/>
                      <a:pt x="696" y="6524"/>
                      <a:pt x="992" y="6506"/>
                    </a:cubicBezTo>
                    <a:lnTo>
                      <a:pt x="992" y="6506"/>
                    </a:lnTo>
                    <a:cubicBezTo>
                      <a:pt x="2488" y="6437"/>
                      <a:pt x="3810" y="5045"/>
                      <a:pt x="4610" y="3897"/>
                    </a:cubicBezTo>
                    <a:lnTo>
                      <a:pt x="4610" y="3897"/>
                    </a:lnTo>
                    <a:cubicBezTo>
                      <a:pt x="4976" y="3375"/>
                      <a:pt x="5271" y="2801"/>
                      <a:pt x="5480" y="2209"/>
                    </a:cubicBezTo>
                    <a:lnTo>
                      <a:pt x="5480" y="2209"/>
                    </a:lnTo>
                    <a:cubicBezTo>
                      <a:pt x="5671" y="1688"/>
                      <a:pt x="5845" y="1183"/>
                      <a:pt x="6211" y="748"/>
                    </a:cubicBezTo>
                    <a:lnTo>
                      <a:pt x="6211" y="748"/>
                    </a:lnTo>
                    <a:cubicBezTo>
                      <a:pt x="6332" y="609"/>
                      <a:pt x="6541" y="261"/>
                      <a:pt x="6750" y="0"/>
                    </a:cubicBezTo>
                    <a:lnTo>
                      <a:pt x="6750" y="0"/>
                    </a:lnTo>
                    <a:cubicBezTo>
                      <a:pt x="6315" y="261"/>
                      <a:pt x="5898" y="505"/>
                      <a:pt x="5480" y="7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4664325" y="903075"/>
                <a:ext cx="218350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8734" h="5550" extrusionOk="0">
                    <a:moveTo>
                      <a:pt x="8560" y="52"/>
                    </a:moveTo>
                    <a:cubicBezTo>
                      <a:pt x="6803" y="557"/>
                      <a:pt x="5046" y="1079"/>
                      <a:pt x="3480" y="2001"/>
                    </a:cubicBezTo>
                    <a:lnTo>
                      <a:pt x="3480" y="2001"/>
                    </a:lnTo>
                    <a:cubicBezTo>
                      <a:pt x="3115" y="2209"/>
                      <a:pt x="1" y="4210"/>
                      <a:pt x="1323" y="4871"/>
                    </a:cubicBezTo>
                    <a:lnTo>
                      <a:pt x="1323" y="4871"/>
                    </a:lnTo>
                    <a:cubicBezTo>
                      <a:pt x="1480" y="4941"/>
                      <a:pt x="1654" y="4906"/>
                      <a:pt x="1845" y="4906"/>
                    </a:cubicBezTo>
                    <a:lnTo>
                      <a:pt x="1845" y="4906"/>
                    </a:lnTo>
                    <a:cubicBezTo>
                      <a:pt x="1880" y="4906"/>
                      <a:pt x="1914" y="4906"/>
                      <a:pt x="1949" y="4906"/>
                    </a:cubicBezTo>
                    <a:lnTo>
                      <a:pt x="1949" y="4906"/>
                    </a:lnTo>
                    <a:cubicBezTo>
                      <a:pt x="1741" y="5028"/>
                      <a:pt x="1654" y="5289"/>
                      <a:pt x="1619" y="5549"/>
                    </a:cubicBezTo>
                    <a:lnTo>
                      <a:pt x="1619" y="5549"/>
                    </a:lnTo>
                    <a:cubicBezTo>
                      <a:pt x="1793" y="5341"/>
                      <a:pt x="1967" y="5149"/>
                      <a:pt x="2141" y="4958"/>
                    </a:cubicBezTo>
                    <a:lnTo>
                      <a:pt x="2141" y="4958"/>
                    </a:lnTo>
                    <a:cubicBezTo>
                      <a:pt x="3567" y="3427"/>
                      <a:pt x="5307" y="2227"/>
                      <a:pt x="7081" y="1114"/>
                    </a:cubicBezTo>
                    <a:lnTo>
                      <a:pt x="7081" y="1114"/>
                    </a:lnTo>
                    <a:cubicBezTo>
                      <a:pt x="7499" y="853"/>
                      <a:pt x="7916" y="609"/>
                      <a:pt x="8351" y="348"/>
                    </a:cubicBezTo>
                    <a:lnTo>
                      <a:pt x="8351" y="348"/>
                    </a:lnTo>
                    <a:cubicBezTo>
                      <a:pt x="8490" y="174"/>
                      <a:pt x="8629" y="35"/>
                      <a:pt x="8734" y="0"/>
                    </a:cubicBezTo>
                    <a:lnTo>
                      <a:pt x="8734" y="0"/>
                    </a:lnTo>
                    <a:cubicBezTo>
                      <a:pt x="8664" y="18"/>
                      <a:pt x="8612" y="35"/>
                      <a:pt x="8560" y="5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4630425" y="903075"/>
                <a:ext cx="252250" cy="29400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11760" extrusionOk="0">
                    <a:moveTo>
                      <a:pt x="9916" y="52"/>
                    </a:moveTo>
                    <a:cubicBezTo>
                      <a:pt x="9463" y="296"/>
                      <a:pt x="9028" y="557"/>
                      <a:pt x="8594" y="818"/>
                    </a:cubicBezTo>
                    <a:lnTo>
                      <a:pt x="8594" y="818"/>
                    </a:lnTo>
                    <a:cubicBezTo>
                      <a:pt x="7654" y="1374"/>
                      <a:pt x="6732" y="1966"/>
                      <a:pt x="5845" y="2592"/>
                    </a:cubicBezTo>
                    <a:lnTo>
                      <a:pt x="5845" y="2592"/>
                    </a:lnTo>
                    <a:cubicBezTo>
                      <a:pt x="4888" y="3271"/>
                      <a:pt x="3984" y="4036"/>
                      <a:pt x="3201" y="4906"/>
                    </a:cubicBezTo>
                    <a:lnTo>
                      <a:pt x="3201" y="4906"/>
                    </a:lnTo>
                    <a:cubicBezTo>
                      <a:pt x="2505" y="5654"/>
                      <a:pt x="1896" y="6489"/>
                      <a:pt x="1409" y="7393"/>
                    </a:cubicBezTo>
                    <a:lnTo>
                      <a:pt x="1409" y="7393"/>
                    </a:lnTo>
                    <a:cubicBezTo>
                      <a:pt x="713" y="8663"/>
                      <a:pt x="244" y="10125"/>
                      <a:pt x="17" y="11551"/>
                    </a:cubicBezTo>
                    <a:lnTo>
                      <a:pt x="17" y="11551"/>
                    </a:lnTo>
                    <a:cubicBezTo>
                      <a:pt x="0" y="11690"/>
                      <a:pt x="191" y="11760"/>
                      <a:pt x="244" y="11603"/>
                    </a:cubicBezTo>
                    <a:lnTo>
                      <a:pt x="244" y="11603"/>
                    </a:lnTo>
                    <a:cubicBezTo>
                      <a:pt x="644" y="10351"/>
                      <a:pt x="870" y="9063"/>
                      <a:pt x="1461" y="7881"/>
                    </a:cubicBezTo>
                    <a:lnTo>
                      <a:pt x="1461" y="7881"/>
                    </a:lnTo>
                    <a:cubicBezTo>
                      <a:pt x="1879" y="7046"/>
                      <a:pt x="2383" y="6263"/>
                      <a:pt x="2975" y="5549"/>
                    </a:cubicBezTo>
                    <a:lnTo>
                      <a:pt x="2975" y="5549"/>
                    </a:lnTo>
                    <a:cubicBezTo>
                      <a:pt x="3149" y="5341"/>
                      <a:pt x="3323" y="5149"/>
                      <a:pt x="3497" y="4958"/>
                    </a:cubicBezTo>
                    <a:lnTo>
                      <a:pt x="3497" y="4958"/>
                    </a:lnTo>
                    <a:cubicBezTo>
                      <a:pt x="4923" y="3427"/>
                      <a:pt x="6663" y="2227"/>
                      <a:pt x="8437" y="1114"/>
                    </a:cubicBezTo>
                    <a:lnTo>
                      <a:pt x="8437" y="1114"/>
                    </a:lnTo>
                    <a:cubicBezTo>
                      <a:pt x="8855" y="853"/>
                      <a:pt x="9272" y="609"/>
                      <a:pt x="9707" y="348"/>
                    </a:cubicBezTo>
                    <a:lnTo>
                      <a:pt x="9707" y="348"/>
                    </a:lnTo>
                    <a:cubicBezTo>
                      <a:pt x="9846" y="174"/>
                      <a:pt x="9985" y="35"/>
                      <a:pt x="10090" y="0"/>
                    </a:cubicBezTo>
                    <a:lnTo>
                      <a:pt x="10090" y="0"/>
                    </a:lnTo>
                    <a:cubicBezTo>
                      <a:pt x="10020" y="18"/>
                      <a:pt x="9968" y="35"/>
                      <a:pt x="9916" y="5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7"/>
            <p:cNvGrpSpPr/>
            <p:nvPr/>
          </p:nvGrpSpPr>
          <p:grpSpPr>
            <a:xfrm flipH="1">
              <a:off x="-503200" y="3628319"/>
              <a:ext cx="1630307" cy="1788353"/>
              <a:chOff x="8081467" y="3390269"/>
              <a:chExt cx="1630307" cy="1788353"/>
            </a:xfrm>
          </p:grpSpPr>
          <p:sp>
            <p:nvSpPr>
              <p:cNvPr id="656" name="Google Shape;656;p7"/>
              <p:cNvSpPr/>
              <p:nvPr/>
            </p:nvSpPr>
            <p:spPr>
              <a:xfrm rot="3847323">
                <a:off x="7901714" y="4355085"/>
                <a:ext cx="1272243" cy="334052"/>
              </a:xfrm>
              <a:custGeom>
                <a:avLst/>
                <a:gdLst/>
                <a:ahLst/>
                <a:cxnLst/>
                <a:rect l="l" t="t" r="r" b="b"/>
                <a:pathLst>
                  <a:path w="14579" h="3828" extrusionOk="0">
                    <a:moveTo>
                      <a:pt x="10142" y="88"/>
                    </a:moveTo>
                    <a:cubicBezTo>
                      <a:pt x="9342" y="192"/>
                      <a:pt x="8542" y="262"/>
                      <a:pt x="7742" y="331"/>
                    </a:cubicBezTo>
                    <a:lnTo>
                      <a:pt x="7742" y="331"/>
                    </a:lnTo>
                    <a:cubicBezTo>
                      <a:pt x="6924" y="401"/>
                      <a:pt x="6141" y="453"/>
                      <a:pt x="5341" y="592"/>
                    </a:cubicBezTo>
                    <a:lnTo>
                      <a:pt x="5341" y="592"/>
                    </a:lnTo>
                    <a:cubicBezTo>
                      <a:pt x="4558" y="714"/>
                      <a:pt x="3775" y="905"/>
                      <a:pt x="3045" y="1219"/>
                    </a:cubicBezTo>
                    <a:lnTo>
                      <a:pt x="3045" y="1219"/>
                    </a:lnTo>
                    <a:cubicBezTo>
                      <a:pt x="2314" y="1514"/>
                      <a:pt x="1618" y="1932"/>
                      <a:pt x="1027" y="2471"/>
                    </a:cubicBezTo>
                    <a:lnTo>
                      <a:pt x="1027" y="2471"/>
                    </a:lnTo>
                    <a:cubicBezTo>
                      <a:pt x="731" y="2732"/>
                      <a:pt x="470" y="3045"/>
                      <a:pt x="261" y="3376"/>
                    </a:cubicBezTo>
                    <a:lnTo>
                      <a:pt x="261" y="3376"/>
                    </a:lnTo>
                    <a:cubicBezTo>
                      <a:pt x="157" y="3515"/>
                      <a:pt x="70" y="3671"/>
                      <a:pt x="1" y="3828"/>
                    </a:cubicBezTo>
                    <a:lnTo>
                      <a:pt x="1" y="3828"/>
                    </a:lnTo>
                    <a:cubicBezTo>
                      <a:pt x="488" y="3271"/>
                      <a:pt x="1270" y="2993"/>
                      <a:pt x="2036" y="2906"/>
                    </a:cubicBezTo>
                    <a:lnTo>
                      <a:pt x="2036" y="2906"/>
                    </a:lnTo>
                    <a:cubicBezTo>
                      <a:pt x="2558" y="2854"/>
                      <a:pt x="3097" y="2889"/>
                      <a:pt x="3636" y="2906"/>
                    </a:cubicBezTo>
                    <a:lnTo>
                      <a:pt x="3636" y="2906"/>
                    </a:lnTo>
                    <a:cubicBezTo>
                      <a:pt x="3984" y="2923"/>
                      <a:pt x="4315" y="2941"/>
                      <a:pt x="4645" y="2941"/>
                    </a:cubicBezTo>
                    <a:lnTo>
                      <a:pt x="4645" y="2941"/>
                    </a:lnTo>
                    <a:cubicBezTo>
                      <a:pt x="5115" y="2941"/>
                      <a:pt x="5567" y="2889"/>
                      <a:pt x="6037" y="2819"/>
                    </a:cubicBezTo>
                    <a:lnTo>
                      <a:pt x="6037" y="2819"/>
                    </a:lnTo>
                    <a:cubicBezTo>
                      <a:pt x="5828" y="2228"/>
                      <a:pt x="5672" y="1566"/>
                      <a:pt x="5254" y="1010"/>
                    </a:cubicBezTo>
                    <a:lnTo>
                      <a:pt x="5254" y="1010"/>
                    </a:lnTo>
                    <a:cubicBezTo>
                      <a:pt x="5724" y="1549"/>
                      <a:pt x="6315" y="2036"/>
                      <a:pt x="6594" y="2715"/>
                    </a:cubicBezTo>
                    <a:lnTo>
                      <a:pt x="6594" y="2715"/>
                    </a:lnTo>
                    <a:cubicBezTo>
                      <a:pt x="7429" y="2541"/>
                      <a:pt x="8229" y="2280"/>
                      <a:pt x="9012" y="1967"/>
                    </a:cubicBezTo>
                    <a:lnTo>
                      <a:pt x="9012" y="1967"/>
                    </a:lnTo>
                    <a:cubicBezTo>
                      <a:pt x="9325" y="1845"/>
                      <a:pt x="9620" y="1706"/>
                      <a:pt x="9968" y="1653"/>
                    </a:cubicBezTo>
                    <a:lnTo>
                      <a:pt x="9968" y="1653"/>
                    </a:lnTo>
                    <a:cubicBezTo>
                      <a:pt x="10264" y="1601"/>
                      <a:pt x="10560" y="1619"/>
                      <a:pt x="10855" y="1566"/>
                    </a:cubicBezTo>
                    <a:lnTo>
                      <a:pt x="10855" y="1566"/>
                    </a:lnTo>
                    <a:cubicBezTo>
                      <a:pt x="11464" y="1497"/>
                      <a:pt x="12004" y="1219"/>
                      <a:pt x="12578" y="1027"/>
                    </a:cubicBezTo>
                    <a:lnTo>
                      <a:pt x="12578" y="1027"/>
                    </a:lnTo>
                    <a:cubicBezTo>
                      <a:pt x="12752" y="958"/>
                      <a:pt x="12943" y="905"/>
                      <a:pt x="13134" y="923"/>
                    </a:cubicBezTo>
                    <a:lnTo>
                      <a:pt x="13134" y="923"/>
                    </a:lnTo>
                    <a:cubicBezTo>
                      <a:pt x="13534" y="958"/>
                      <a:pt x="13952" y="1410"/>
                      <a:pt x="14161" y="1706"/>
                    </a:cubicBezTo>
                    <a:lnTo>
                      <a:pt x="14161" y="1706"/>
                    </a:lnTo>
                    <a:cubicBezTo>
                      <a:pt x="14439" y="2071"/>
                      <a:pt x="14578" y="2558"/>
                      <a:pt x="14491" y="3010"/>
                    </a:cubicBezTo>
                    <a:lnTo>
                      <a:pt x="14491" y="3010"/>
                    </a:lnTo>
                    <a:cubicBezTo>
                      <a:pt x="14526" y="2889"/>
                      <a:pt x="14543" y="2784"/>
                      <a:pt x="14561" y="2662"/>
                    </a:cubicBezTo>
                    <a:lnTo>
                      <a:pt x="14561" y="2662"/>
                    </a:lnTo>
                    <a:cubicBezTo>
                      <a:pt x="14561" y="2297"/>
                      <a:pt x="14474" y="1932"/>
                      <a:pt x="14282" y="1619"/>
                    </a:cubicBezTo>
                    <a:lnTo>
                      <a:pt x="14282" y="1619"/>
                    </a:lnTo>
                    <a:cubicBezTo>
                      <a:pt x="14178" y="1462"/>
                      <a:pt x="14039" y="1323"/>
                      <a:pt x="13900" y="1184"/>
                    </a:cubicBezTo>
                    <a:lnTo>
                      <a:pt x="13900" y="1184"/>
                    </a:lnTo>
                    <a:cubicBezTo>
                      <a:pt x="13761" y="1027"/>
                      <a:pt x="13621" y="888"/>
                      <a:pt x="13465" y="766"/>
                    </a:cubicBezTo>
                    <a:lnTo>
                      <a:pt x="13465" y="766"/>
                    </a:lnTo>
                    <a:cubicBezTo>
                      <a:pt x="13326" y="627"/>
                      <a:pt x="13169" y="505"/>
                      <a:pt x="13013" y="418"/>
                    </a:cubicBezTo>
                    <a:lnTo>
                      <a:pt x="13013" y="418"/>
                    </a:lnTo>
                    <a:cubicBezTo>
                      <a:pt x="12926" y="366"/>
                      <a:pt x="12839" y="314"/>
                      <a:pt x="12752" y="279"/>
                    </a:cubicBezTo>
                    <a:lnTo>
                      <a:pt x="12752" y="279"/>
                    </a:lnTo>
                    <a:cubicBezTo>
                      <a:pt x="12665" y="244"/>
                      <a:pt x="12578" y="210"/>
                      <a:pt x="12473" y="175"/>
                    </a:cubicBezTo>
                    <a:lnTo>
                      <a:pt x="12473" y="175"/>
                    </a:lnTo>
                    <a:cubicBezTo>
                      <a:pt x="12108" y="53"/>
                      <a:pt x="11725" y="1"/>
                      <a:pt x="11325" y="1"/>
                    </a:cubicBezTo>
                    <a:lnTo>
                      <a:pt x="11325" y="1"/>
                    </a:lnTo>
                    <a:lnTo>
                      <a:pt x="11308" y="1"/>
                    </a:lnTo>
                    <a:lnTo>
                      <a:pt x="11308" y="1"/>
                    </a:lnTo>
                    <a:cubicBezTo>
                      <a:pt x="10925" y="1"/>
                      <a:pt x="10525" y="36"/>
                      <a:pt x="10142" y="8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 rot="3847323">
                <a:off x="8167307" y="3751780"/>
                <a:ext cx="1390575" cy="1039943"/>
              </a:xfrm>
              <a:custGeom>
                <a:avLst/>
                <a:gdLst/>
                <a:ahLst/>
                <a:cxnLst/>
                <a:rect l="l" t="t" r="r" b="b"/>
                <a:pathLst>
                  <a:path w="15935" h="11917" extrusionOk="0">
                    <a:moveTo>
                      <a:pt x="1966" y="18"/>
                    </a:moveTo>
                    <a:cubicBezTo>
                      <a:pt x="1496" y="52"/>
                      <a:pt x="1044" y="105"/>
                      <a:pt x="592" y="209"/>
                    </a:cubicBezTo>
                    <a:lnTo>
                      <a:pt x="592" y="209"/>
                    </a:lnTo>
                    <a:cubicBezTo>
                      <a:pt x="400" y="261"/>
                      <a:pt x="192" y="313"/>
                      <a:pt x="0" y="365"/>
                    </a:cubicBezTo>
                    <a:lnTo>
                      <a:pt x="0" y="365"/>
                    </a:lnTo>
                    <a:cubicBezTo>
                      <a:pt x="1740" y="365"/>
                      <a:pt x="3653" y="470"/>
                      <a:pt x="4889" y="1670"/>
                    </a:cubicBezTo>
                    <a:lnTo>
                      <a:pt x="4889" y="1670"/>
                    </a:lnTo>
                    <a:cubicBezTo>
                      <a:pt x="5463" y="2244"/>
                      <a:pt x="5863" y="3044"/>
                      <a:pt x="6350" y="3688"/>
                    </a:cubicBezTo>
                    <a:lnTo>
                      <a:pt x="6350" y="3688"/>
                    </a:lnTo>
                    <a:cubicBezTo>
                      <a:pt x="7376" y="2923"/>
                      <a:pt x="8629" y="2453"/>
                      <a:pt x="9829" y="2053"/>
                    </a:cubicBezTo>
                    <a:lnTo>
                      <a:pt x="9829" y="2053"/>
                    </a:lnTo>
                    <a:cubicBezTo>
                      <a:pt x="8768" y="2714"/>
                      <a:pt x="7811" y="3479"/>
                      <a:pt x="6872" y="4297"/>
                    </a:cubicBezTo>
                    <a:lnTo>
                      <a:pt x="6872" y="4297"/>
                    </a:lnTo>
                    <a:cubicBezTo>
                      <a:pt x="7115" y="4506"/>
                      <a:pt x="7376" y="4680"/>
                      <a:pt x="7707" y="4784"/>
                    </a:cubicBezTo>
                    <a:lnTo>
                      <a:pt x="7707" y="4784"/>
                    </a:lnTo>
                    <a:cubicBezTo>
                      <a:pt x="8055" y="4906"/>
                      <a:pt x="8437" y="4923"/>
                      <a:pt x="8803" y="5010"/>
                    </a:cubicBezTo>
                    <a:lnTo>
                      <a:pt x="8803" y="5010"/>
                    </a:lnTo>
                    <a:cubicBezTo>
                      <a:pt x="9359" y="4419"/>
                      <a:pt x="9985" y="3897"/>
                      <a:pt x="10560" y="3253"/>
                    </a:cubicBezTo>
                    <a:lnTo>
                      <a:pt x="10560" y="3253"/>
                    </a:lnTo>
                    <a:cubicBezTo>
                      <a:pt x="10177" y="3914"/>
                      <a:pt x="9707" y="4575"/>
                      <a:pt x="9394" y="5288"/>
                    </a:cubicBezTo>
                    <a:lnTo>
                      <a:pt x="9394" y="5288"/>
                    </a:lnTo>
                    <a:cubicBezTo>
                      <a:pt x="9690" y="5462"/>
                      <a:pt x="9951" y="5671"/>
                      <a:pt x="10281" y="5776"/>
                    </a:cubicBezTo>
                    <a:lnTo>
                      <a:pt x="10281" y="5776"/>
                    </a:lnTo>
                    <a:cubicBezTo>
                      <a:pt x="10542" y="5845"/>
                      <a:pt x="10803" y="5845"/>
                      <a:pt x="11064" y="5897"/>
                    </a:cubicBezTo>
                    <a:lnTo>
                      <a:pt x="11064" y="5897"/>
                    </a:lnTo>
                    <a:cubicBezTo>
                      <a:pt x="11412" y="5967"/>
                      <a:pt x="11742" y="6123"/>
                      <a:pt x="12056" y="6263"/>
                    </a:cubicBezTo>
                    <a:lnTo>
                      <a:pt x="12056" y="6263"/>
                    </a:lnTo>
                    <a:cubicBezTo>
                      <a:pt x="12508" y="6489"/>
                      <a:pt x="12960" y="6698"/>
                      <a:pt x="13412" y="6906"/>
                    </a:cubicBezTo>
                    <a:lnTo>
                      <a:pt x="13412" y="6906"/>
                    </a:lnTo>
                    <a:cubicBezTo>
                      <a:pt x="14648" y="7498"/>
                      <a:pt x="15535" y="8315"/>
                      <a:pt x="15674" y="9794"/>
                    </a:cubicBezTo>
                    <a:lnTo>
                      <a:pt x="15674" y="9794"/>
                    </a:lnTo>
                    <a:cubicBezTo>
                      <a:pt x="15743" y="10507"/>
                      <a:pt x="15413" y="11203"/>
                      <a:pt x="15430" y="11916"/>
                    </a:cubicBezTo>
                    <a:lnTo>
                      <a:pt x="15430" y="11916"/>
                    </a:lnTo>
                    <a:cubicBezTo>
                      <a:pt x="15535" y="11864"/>
                      <a:pt x="15657" y="11812"/>
                      <a:pt x="15778" y="11760"/>
                    </a:cubicBezTo>
                    <a:lnTo>
                      <a:pt x="15778" y="11760"/>
                    </a:lnTo>
                    <a:cubicBezTo>
                      <a:pt x="15900" y="11690"/>
                      <a:pt x="15935" y="10907"/>
                      <a:pt x="15935" y="10177"/>
                    </a:cubicBezTo>
                    <a:lnTo>
                      <a:pt x="15935" y="10177"/>
                    </a:lnTo>
                    <a:cubicBezTo>
                      <a:pt x="15935" y="10298"/>
                      <a:pt x="15917" y="10438"/>
                      <a:pt x="15900" y="10559"/>
                    </a:cubicBezTo>
                    <a:lnTo>
                      <a:pt x="15900" y="10559"/>
                    </a:lnTo>
                    <a:lnTo>
                      <a:pt x="15639" y="10507"/>
                    </a:lnTo>
                    <a:cubicBezTo>
                      <a:pt x="15709" y="10072"/>
                      <a:pt x="15709" y="9620"/>
                      <a:pt x="15657" y="9168"/>
                    </a:cubicBezTo>
                    <a:lnTo>
                      <a:pt x="15657" y="9168"/>
                    </a:lnTo>
                    <a:cubicBezTo>
                      <a:pt x="15587" y="8715"/>
                      <a:pt x="15483" y="8281"/>
                      <a:pt x="15343" y="7863"/>
                    </a:cubicBezTo>
                    <a:lnTo>
                      <a:pt x="15343" y="7863"/>
                    </a:lnTo>
                    <a:cubicBezTo>
                      <a:pt x="15187" y="7428"/>
                      <a:pt x="14995" y="7011"/>
                      <a:pt x="14769" y="6628"/>
                    </a:cubicBezTo>
                    <a:lnTo>
                      <a:pt x="14769" y="6628"/>
                    </a:lnTo>
                    <a:cubicBezTo>
                      <a:pt x="14543" y="6228"/>
                      <a:pt x="14282" y="5845"/>
                      <a:pt x="14004" y="5480"/>
                    </a:cubicBezTo>
                    <a:lnTo>
                      <a:pt x="14004" y="5480"/>
                    </a:lnTo>
                    <a:cubicBezTo>
                      <a:pt x="12908" y="4036"/>
                      <a:pt x="11516" y="2783"/>
                      <a:pt x="9916" y="1914"/>
                    </a:cubicBezTo>
                    <a:lnTo>
                      <a:pt x="9916" y="1914"/>
                    </a:lnTo>
                    <a:cubicBezTo>
                      <a:pt x="9812" y="1844"/>
                      <a:pt x="9707" y="1809"/>
                      <a:pt x="9603" y="1757"/>
                    </a:cubicBezTo>
                    <a:lnTo>
                      <a:pt x="9603" y="1757"/>
                    </a:lnTo>
                    <a:lnTo>
                      <a:pt x="9290" y="1601"/>
                    </a:lnTo>
                    <a:cubicBezTo>
                      <a:pt x="9203" y="1548"/>
                      <a:pt x="9081" y="1514"/>
                      <a:pt x="8977" y="1461"/>
                    </a:cubicBezTo>
                    <a:lnTo>
                      <a:pt x="8977" y="1461"/>
                    </a:lnTo>
                    <a:lnTo>
                      <a:pt x="8663" y="1340"/>
                    </a:lnTo>
                    <a:cubicBezTo>
                      <a:pt x="8611" y="1322"/>
                      <a:pt x="8559" y="1305"/>
                      <a:pt x="8507" y="1270"/>
                    </a:cubicBezTo>
                    <a:lnTo>
                      <a:pt x="8507" y="1270"/>
                    </a:lnTo>
                    <a:lnTo>
                      <a:pt x="8350" y="1218"/>
                    </a:lnTo>
                    <a:lnTo>
                      <a:pt x="8020" y="1113"/>
                    </a:lnTo>
                    <a:cubicBezTo>
                      <a:pt x="7794" y="1044"/>
                      <a:pt x="7585" y="974"/>
                      <a:pt x="7359" y="905"/>
                    </a:cubicBezTo>
                    <a:lnTo>
                      <a:pt x="7359" y="905"/>
                    </a:lnTo>
                    <a:cubicBezTo>
                      <a:pt x="6472" y="644"/>
                      <a:pt x="5584" y="400"/>
                      <a:pt x="4697" y="226"/>
                    </a:cubicBezTo>
                    <a:lnTo>
                      <a:pt x="4697" y="226"/>
                    </a:lnTo>
                    <a:cubicBezTo>
                      <a:pt x="3967" y="105"/>
                      <a:pt x="3236" y="0"/>
                      <a:pt x="2505" y="0"/>
                    </a:cubicBezTo>
                    <a:lnTo>
                      <a:pt x="2505" y="0"/>
                    </a:lnTo>
                    <a:cubicBezTo>
                      <a:pt x="2331" y="0"/>
                      <a:pt x="2140" y="18"/>
                      <a:pt x="1966" y="1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 rot="3847323">
                <a:off x="8310955" y="3758583"/>
                <a:ext cx="1384554" cy="903372"/>
              </a:xfrm>
              <a:custGeom>
                <a:avLst/>
                <a:gdLst/>
                <a:ahLst/>
                <a:cxnLst/>
                <a:rect l="l" t="t" r="r" b="b"/>
                <a:pathLst>
                  <a:path w="15866" h="10352" extrusionOk="0">
                    <a:moveTo>
                      <a:pt x="3097" y="245"/>
                    </a:moveTo>
                    <a:cubicBezTo>
                      <a:pt x="2019" y="418"/>
                      <a:pt x="905" y="610"/>
                      <a:pt x="1" y="1201"/>
                    </a:cubicBezTo>
                    <a:lnTo>
                      <a:pt x="1" y="1201"/>
                    </a:lnTo>
                    <a:cubicBezTo>
                      <a:pt x="610" y="1027"/>
                      <a:pt x="1218" y="888"/>
                      <a:pt x="1845" y="853"/>
                    </a:cubicBezTo>
                    <a:lnTo>
                      <a:pt x="1845" y="853"/>
                    </a:lnTo>
                    <a:cubicBezTo>
                      <a:pt x="2767" y="784"/>
                      <a:pt x="3706" y="871"/>
                      <a:pt x="4611" y="1027"/>
                    </a:cubicBezTo>
                    <a:lnTo>
                      <a:pt x="4611" y="1027"/>
                    </a:lnTo>
                    <a:cubicBezTo>
                      <a:pt x="5533" y="1184"/>
                      <a:pt x="6420" y="1427"/>
                      <a:pt x="7307" y="1688"/>
                    </a:cubicBezTo>
                    <a:lnTo>
                      <a:pt x="7307" y="1688"/>
                    </a:lnTo>
                    <a:cubicBezTo>
                      <a:pt x="7533" y="1758"/>
                      <a:pt x="7759" y="1810"/>
                      <a:pt x="7985" y="1880"/>
                    </a:cubicBezTo>
                    <a:lnTo>
                      <a:pt x="7985" y="1880"/>
                    </a:lnTo>
                    <a:lnTo>
                      <a:pt x="8316" y="2001"/>
                    </a:lnTo>
                    <a:lnTo>
                      <a:pt x="8472" y="2054"/>
                    </a:lnTo>
                    <a:cubicBezTo>
                      <a:pt x="8525" y="2071"/>
                      <a:pt x="8577" y="2088"/>
                      <a:pt x="8646" y="2106"/>
                    </a:cubicBezTo>
                    <a:lnTo>
                      <a:pt x="8646" y="2106"/>
                    </a:lnTo>
                    <a:lnTo>
                      <a:pt x="8960" y="2245"/>
                    </a:lnTo>
                    <a:cubicBezTo>
                      <a:pt x="9064" y="2280"/>
                      <a:pt x="9186" y="2332"/>
                      <a:pt x="9290" y="2384"/>
                    </a:cubicBezTo>
                    <a:lnTo>
                      <a:pt x="9290" y="2384"/>
                    </a:lnTo>
                    <a:lnTo>
                      <a:pt x="9603" y="2523"/>
                    </a:lnTo>
                    <a:cubicBezTo>
                      <a:pt x="9708" y="2576"/>
                      <a:pt x="9812" y="2628"/>
                      <a:pt x="9916" y="2680"/>
                    </a:cubicBezTo>
                    <a:lnTo>
                      <a:pt x="9916" y="2680"/>
                    </a:lnTo>
                    <a:cubicBezTo>
                      <a:pt x="11551" y="3567"/>
                      <a:pt x="12978" y="4837"/>
                      <a:pt x="14109" y="6316"/>
                    </a:cubicBezTo>
                    <a:lnTo>
                      <a:pt x="14109" y="6316"/>
                    </a:lnTo>
                    <a:cubicBezTo>
                      <a:pt x="14387" y="6681"/>
                      <a:pt x="14648" y="7064"/>
                      <a:pt x="14891" y="7464"/>
                    </a:cubicBezTo>
                    <a:lnTo>
                      <a:pt x="14891" y="7464"/>
                    </a:lnTo>
                    <a:cubicBezTo>
                      <a:pt x="15118" y="7881"/>
                      <a:pt x="15326" y="8299"/>
                      <a:pt x="15483" y="8751"/>
                    </a:cubicBezTo>
                    <a:lnTo>
                      <a:pt x="15483" y="8751"/>
                    </a:lnTo>
                    <a:cubicBezTo>
                      <a:pt x="15639" y="9186"/>
                      <a:pt x="15744" y="9656"/>
                      <a:pt x="15796" y="10108"/>
                    </a:cubicBezTo>
                    <a:lnTo>
                      <a:pt x="15796" y="10108"/>
                    </a:lnTo>
                    <a:cubicBezTo>
                      <a:pt x="15813" y="10195"/>
                      <a:pt x="15813" y="10265"/>
                      <a:pt x="15831" y="10351"/>
                    </a:cubicBezTo>
                    <a:lnTo>
                      <a:pt x="15831" y="10351"/>
                    </a:lnTo>
                    <a:cubicBezTo>
                      <a:pt x="15831" y="10108"/>
                      <a:pt x="15813" y="9934"/>
                      <a:pt x="15813" y="9864"/>
                    </a:cubicBezTo>
                    <a:lnTo>
                      <a:pt x="15813" y="9864"/>
                    </a:lnTo>
                    <a:cubicBezTo>
                      <a:pt x="15866" y="8699"/>
                      <a:pt x="15761" y="7516"/>
                      <a:pt x="15326" y="6420"/>
                    </a:cubicBezTo>
                    <a:lnTo>
                      <a:pt x="15326" y="6420"/>
                    </a:lnTo>
                    <a:cubicBezTo>
                      <a:pt x="15048" y="5742"/>
                      <a:pt x="14648" y="5133"/>
                      <a:pt x="14248" y="4524"/>
                    </a:cubicBezTo>
                    <a:lnTo>
                      <a:pt x="14248" y="4524"/>
                    </a:lnTo>
                    <a:cubicBezTo>
                      <a:pt x="14022" y="4176"/>
                      <a:pt x="13796" y="3828"/>
                      <a:pt x="13465" y="3585"/>
                    </a:cubicBezTo>
                    <a:lnTo>
                      <a:pt x="13465" y="3585"/>
                    </a:lnTo>
                    <a:cubicBezTo>
                      <a:pt x="13152" y="3358"/>
                      <a:pt x="12787" y="3237"/>
                      <a:pt x="12473" y="3010"/>
                    </a:cubicBezTo>
                    <a:lnTo>
                      <a:pt x="12473" y="3010"/>
                    </a:lnTo>
                    <a:cubicBezTo>
                      <a:pt x="12004" y="2663"/>
                      <a:pt x="11725" y="2106"/>
                      <a:pt x="11291" y="1741"/>
                    </a:cubicBezTo>
                    <a:lnTo>
                      <a:pt x="11291" y="1741"/>
                    </a:lnTo>
                    <a:cubicBezTo>
                      <a:pt x="10821" y="1340"/>
                      <a:pt x="10229" y="1149"/>
                      <a:pt x="9638" y="975"/>
                    </a:cubicBezTo>
                    <a:lnTo>
                      <a:pt x="9638" y="975"/>
                    </a:lnTo>
                    <a:cubicBezTo>
                      <a:pt x="9029" y="801"/>
                      <a:pt x="8420" y="627"/>
                      <a:pt x="7829" y="436"/>
                    </a:cubicBezTo>
                    <a:lnTo>
                      <a:pt x="7829" y="436"/>
                    </a:lnTo>
                    <a:cubicBezTo>
                      <a:pt x="7324" y="297"/>
                      <a:pt x="6820" y="140"/>
                      <a:pt x="6315" y="71"/>
                    </a:cubicBezTo>
                    <a:lnTo>
                      <a:pt x="6315" y="71"/>
                    </a:lnTo>
                    <a:cubicBezTo>
                      <a:pt x="6020" y="18"/>
                      <a:pt x="5724" y="1"/>
                      <a:pt x="5428" y="1"/>
                    </a:cubicBezTo>
                    <a:lnTo>
                      <a:pt x="5428" y="1"/>
                    </a:lnTo>
                    <a:cubicBezTo>
                      <a:pt x="4645" y="1"/>
                      <a:pt x="3863" y="123"/>
                      <a:pt x="3097" y="24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7"/>
              <p:cNvSpPr/>
              <p:nvPr/>
            </p:nvSpPr>
            <p:spPr>
              <a:xfrm rot="3847323">
                <a:off x="8219730" y="3771874"/>
                <a:ext cx="1399738" cy="934264"/>
              </a:xfrm>
              <a:custGeom>
                <a:avLst/>
                <a:gdLst/>
                <a:ahLst/>
                <a:cxnLst/>
                <a:rect l="l" t="t" r="r" b="b"/>
                <a:pathLst>
                  <a:path w="16040" h="10706" extrusionOk="0">
                    <a:moveTo>
                      <a:pt x="2714" y="0"/>
                    </a:moveTo>
                    <a:cubicBezTo>
                      <a:pt x="2493" y="0"/>
                      <a:pt x="2273" y="8"/>
                      <a:pt x="2054" y="24"/>
                    </a:cubicBezTo>
                    <a:cubicBezTo>
                      <a:pt x="1427" y="59"/>
                      <a:pt x="819" y="198"/>
                      <a:pt x="210" y="372"/>
                    </a:cubicBezTo>
                    <a:cubicBezTo>
                      <a:pt x="140" y="424"/>
                      <a:pt x="71" y="459"/>
                      <a:pt x="1" y="511"/>
                    </a:cubicBezTo>
                    <a:lnTo>
                      <a:pt x="105" y="511"/>
                    </a:lnTo>
                    <a:cubicBezTo>
                      <a:pt x="297" y="459"/>
                      <a:pt x="505" y="407"/>
                      <a:pt x="697" y="355"/>
                    </a:cubicBezTo>
                    <a:cubicBezTo>
                      <a:pt x="1149" y="251"/>
                      <a:pt x="1601" y="198"/>
                      <a:pt x="2071" y="164"/>
                    </a:cubicBezTo>
                    <a:cubicBezTo>
                      <a:pt x="2231" y="154"/>
                      <a:pt x="2392" y="150"/>
                      <a:pt x="2553" y="150"/>
                    </a:cubicBezTo>
                    <a:cubicBezTo>
                      <a:pt x="3302" y="150"/>
                      <a:pt x="4058" y="243"/>
                      <a:pt x="4802" y="372"/>
                    </a:cubicBezTo>
                    <a:cubicBezTo>
                      <a:pt x="5689" y="546"/>
                      <a:pt x="6577" y="790"/>
                      <a:pt x="7464" y="1051"/>
                    </a:cubicBezTo>
                    <a:cubicBezTo>
                      <a:pt x="7690" y="1120"/>
                      <a:pt x="7899" y="1190"/>
                      <a:pt x="8125" y="1259"/>
                    </a:cubicBezTo>
                    <a:lnTo>
                      <a:pt x="8455" y="1364"/>
                    </a:lnTo>
                    <a:lnTo>
                      <a:pt x="8612" y="1416"/>
                    </a:lnTo>
                    <a:cubicBezTo>
                      <a:pt x="8664" y="1451"/>
                      <a:pt x="8716" y="1468"/>
                      <a:pt x="8768" y="1486"/>
                    </a:cubicBezTo>
                    <a:lnTo>
                      <a:pt x="9082" y="1607"/>
                    </a:lnTo>
                    <a:cubicBezTo>
                      <a:pt x="9186" y="1660"/>
                      <a:pt x="9308" y="1694"/>
                      <a:pt x="9395" y="1747"/>
                    </a:cubicBezTo>
                    <a:lnTo>
                      <a:pt x="9708" y="1903"/>
                    </a:lnTo>
                    <a:cubicBezTo>
                      <a:pt x="9812" y="1955"/>
                      <a:pt x="9917" y="1990"/>
                      <a:pt x="10021" y="2060"/>
                    </a:cubicBezTo>
                    <a:cubicBezTo>
                      <a:pt x="11621" y="2929"/>
                      <a:pt x="13013" y="4182"/>
                      <a:pt x="14109" y="5626"/>
                    </a:cubicBezTo>
                    <a:cubicBezTo>
                      <a:pt x="14387" y="5991"/>
                      <a:pt x="14648" y="6374"/>
                      <a:pt x="14874" y="6774"/>
                    </a:cubicBezTo>
                    <a:cubicBezTo>
                      <a:pt x="15100" y="7157"/>
                      <a:pt x="15292" y="7574"/>
                      <a:pt x="15448" y="8009"/>
                    </a:cubicBezTo>
                    <a:cubicBezTo>
                      <a:pt x="15588" y="8427"/>
                      <a:pt x="15692" y="8861"/>
                      <a:pt x="15762" y="9314"/>
                    </a:cubicBezTo>
                    <a:cubicBezTo>
                      <a:pt x="15814" y="9766"/>
                      <a:pt x="15814" y="10218"/>
                      <a:pt x="15744" y="10653"/>
                    </a:cubicBezTo>
                    <a:lnTo>
                      <a:pt x="16005" y="10705"/>
                    </a:lnTo>
                    <a:cubicBezTo>
                      <a:pt x="16022" y="10584"/>
                      <a:pt x="16040" y="10444"/>
                      <a:pt x="16040" y="10323"/>
                    </a:cubicBezTo>
                    <a:cubicBezTo>
                      <a:pt x="16040" y="10027"/>
                      <a:pt x="16040" y="9749"/>
                      <a:pt x="16040" y="9522"/>
                    </a:cubicBezTo>
                    <a:cubicBezTo>
                      <a:pt x="16022" y="9436"/>
                      <a:pt x="16022" y="9366"/>
                      <a:pt x="16005" y="9279"/>
                    </a:cubicBezTo>
                    <a:cubicBezTo>
                      <a:pt x="15953" y="8827"/>
                      <a:pt x="15848" y="8357"/>
                      <a:pt x="15692" y="7922"/>
                    </a:cubicBezTo>
                    <a:cubicBezTo>
                      <a:pt x="15535" y="7470"/>
                      <a:pt x="15327" y="7052"/>
                      <a:pt x="15100" y="6635"/>
                    </a:cubicBezTo>
                    <a:cubicBezTo>
                      <a:pt x="14857" y="6235"/>
                      <a:pt x="14596" y="5852"/>
                      <a:pt x="14318" y="5487"/>
                    </a:cubicBezTo>
                    <a:cubicBezTo>
                      <a:pt x="13187" y="4008"/>
                      <a:pt x="11760" y="2738"/>
                      <a:pt x="10125" y="1851"/>
                    </a:cubicBezTo>
                    <a:cubicBezTo>
                      <a:pt x="10021" y="1799"/>
                      <a:pt x="9917" y="1747"/>
                      <a:pt x="9812" y="1694"/>
                    </a:cubicBezTo>
                    <a:lnTo>
                      <a:pt x="9499" y="1555"/>
                    </a:lnTo>
                    <a:cubicBezTo>
                      <a:pt x="9395" y="1503"/>
                      <a:pt x="9273" y="1451"/>
                      <a:pt x="9169" y="1416"/>
                    </a:cubicBezTo>
                    <a:lnTo>
                      <a:pt x="8855" y="1277"/>
                    </a:lnTo>
                    <a:cubicBezTo>
                      <a:pt x="8786" y="1259"/>
                      <a:pt x="8734" y="1242"/>
                      <a:pt x="8681" y="1225"/>
                    </a:cubicBezTo>
                    <a:lnTo>
                      <a:pt x="8525" y="1172"/>
                    </a:lnTo>
                    <a:lnTo>
                      <a:pt x="8194" y="1051"/>
                    </a:lnTo>
                    <a:cubicBezTo>
                      <a:pt x="7968" y="981"/>
                      <a:pt x="7742" y="929"/>
                      <a:pt x="7516" y="859"/>
                    </a:cubicBezTo>
                    <a:cubicBezTo>
                      <a:pt x="6629" y="598"/>
                      <a:pt x="5742" y="355"/>
                      <a:pt x="4820" y="198"/>
                    </a:cubicBezTo>
                    <a:cubicBezTo>
                      <a:pt x="4130" y="79"/>
                      <a:pt x="3421" y="0"/>
                      <a:pt x="27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 rot="3847323">
                <a:off x="7939911" y="4236108"/>
                <a:ext cx="1278352" cy="481356"/>
              </a:xfrm>
              <a:custGeom>
                <a:avLst/>
                <a:gdLst/>
                <a:ahLst/>
                <a:cxnLst/>
                <a:rect l="l" t="t" r="r" b="b"/>
                <a:pathLst>
                  <a:path w="14649" h="5516" extrusionOk="0">
                    <a:moveTo>
                      <a:pt x="7063" y="592"/>
                    </a:moveTo>
                    <a:cubicBezTo>
                      <a:pt x="6402" y="679"/>
                      <a:pt x="5741" y="679"/>
                      <a:pt x="5098" y="784"/>
                    </a:cubicBezTo>
                    <a:lnTo>
                      <a:pt x="5098" y="784"/>
                    </a:lnTo>
                    <a:cubicBezTo>
                      <a:pt x="4002" y="975"/>
                      <a:pt x="2836" y="1497"/>
                      <a:pt x="2019" y="2245"/>
                    </a:cubicBezTo>
                    <a:lnTo>
                      <a:pt x="2019" y="2245"/>
                    </a:lnTo>
                    <a:cubicBezTo>
                      <a:pt x="1653" y="2575"/>
                      <a:pt x="1340" y="2958"/>
                      <a:pt x="1045" y="3341"/>
                    </a:cubicBezTo>
                    <a:lnTo>
                      <a:pt x="1045" y="3341"/>
                    </a:lnTo>
                    <a:cubicBezTo>
                      <a:pt x="540" y="3984"/>
                      <a:pt x="1" y="4715"/>
                      <a:pt x="88" y="5515"/>
                    </a:cubicBezTo>
                    <a:lnTo>
                      <a:pt x="88" y="5515"/>
                    </a:lnTo>
                    <a:cubicBezTo>
                      <a:pt x="192" y="5272"/>
                      <a:pt x="314" y="5046"/>
                      <a:pt x="453" y="4819"/>
                    </a:cubicBezTo>
                    <a:lnTo>
                      <a:pt x="453" y="4819"/>
                    </a:lnTo>
                    <a:cubicBezTo>
                      <a:pt x="679" y="4472"/>
                      <a:pt x="940" y="4141"/>
                      <a:pt x="1236" y="3863"/>
                    </a:cubicBezTo>
                    <a:lnTo>
                      <a:pt x="1236" y="3863"/>
                    </a:lnTo>
                    <a:cubicBezTo>
                      <a:pt x="1810" y="3306"/>
                      <a:pt x="2523" y="2871"/>
                      <a:pt x="3271" y="2541"/>
                    </a:cubicBezTo>
                    <a:lnTo>
                      <a:pt x="3271" y="2541"/>
                    </a:lnTo>
                    <a:cubicBezTo>
                      <a:pt x="4019" y="2210"/>
                      <a:pt x="4802" y="2001"/>
                      <a:pt x="5602" y="1862"/>
                    </a:cubicBezTo>
                    <a:lnTo>
                      <a:pt x="5602" y="1862"/>
                    </a:lnTo>
                    <a:cubicBezTo>
                      <a:pt x="6402" y="1706"/>
                      <a:pt x="7203" y="1619"/>
                      <a:pt x="8003" y="1549"/>
                    </a:cubicBezTo>
                    <a:lnTo>
                      <a:pt x="8003" y="1549"/>
                    </a:lnTo>
                    <a:lnTo>
                      <a:pt x="9203" y="1445"/>
                    </a:lnTo>
                    <a:cubicBezTo>
                      <a:pt x="9603" y="1410"/>
                      <a:pt x="10003" y="1358"/>
                      <a:pt x="10403" y="1306"/>
                    </a:cubicBezTo>
                    <a:lnTo>
                      <a:pt x="10403" y="1306"/>
                    </a:lnTo>
                    <a:cubicBezTo>
                      <a:pt x="10804" y="1271"/>
                      <a:pt x="11221" y="1236"/>
                      <a:pt x="11621" y="1253"/>
                    </a:cubicBezTo>
                    <a:lnTo>
                      <a:pt x="11621" y="1253"/>
                    </a:lnTo>
                    <a:cubicBezTo>
                      <a:pt x="12039" y="1253"/>
                      <a:pt x="12456" y="1306"/>
                      <a:pt x="12856" y="1445"/>
                    </a:cubicBezTo>
                    <a:lnTo>
                      <a:pt x="12856" y="1445"/>
                    </a:lnTo>
                    <a:cubicBezTo>
                      <a:pt x="12943" y="1479"/>
                      <a:pt x="13048" y="1514"/>
                      <a:pt x="13135" y="1566"/>
                    </a:cubicBezTo>
                    <a:lnTo>
                      <a:pt x="13135" y="1566"/>
                    </a:lnTo>
                    <a:cubicBezTo>
                      <a:pt x="13239" y="1601"/>
                      <a:pt x="13326" y="1671"/>
                      <a:pt x="13413" y="1723"/>
                    </a:cubicBezTo>
                    <a:lnTo>
                      <a:pt x="13413" y="1723"/>
                    </a:lnTo>
                    <a:cubicBezTo>
                      <a:pt x="13604" y="1827"/>
                      <a:pt x="13761" y="1967"/>
                      <a:pt x="13917" y="2106"/>
                    </a:cubicBezTo>
                    <a:lnTo>
                      <a:pt x="13917" y="2106"/>
                    </a:lnTo>
                    <a:cubicBezTo>
                      <a:pt x="14057" y="2245"/>
                      <a:pt x="14196" y="2384"/>
                      <a:pt x="14335" y="2541"/>
                    </a:cubicBezTo>
                    <a:lnTo>
                      <a:pt x="14335" y="2541"/>
                    </a:lnTo>
                    <a:cubicBezTo>
                      <a:pt x="14439" y="2662"/>
                      <a:pt x="14561" y="2767"/>
                      <a:pt x="14648" y="2906"/>
                    </a:cubicBezTo>
                    <a:lnTo>
                      <a:pt x="14648" y="2906"/>
                    </a:lnTo>
                    <a:cubicBezTo>
                      <a:pt x="13935" y="1375"/>
                      <a:pt x="11795" y="105"/>
                      <a:pt x="10299" y="1"/>
                    </a:cubicBezTo>
                    <a:lnTo>
                      <a:pt x="10299" y="1"/>
                    </a:lnTo>
                    <a:cubicBezTo>
                      <a:pt x="10230" y="1"/>
                      <a:pt x="10143" y="1"/>
                      <a:pt x="10073" y="1"/>
                    </a:cubicBezTo>
                    <a:lnTo>
                      <a:pt x="10073" y="1"/>
                    </a:lnTo>
                    <a:cubicBezTo>
                      <a:pt x="9047" y="1"/>
                      <a:pt x="8072" y="418"/>
                      <a:pt x="7063" y="59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 rot="3847323">
                <a:off x="7887687" y="4325586"/>
                <a:ext cx="1291965" cy="378470"/>
              </a:xfrm>
              <a:custGeom>
                <a:avLst/>
                <a:gdLst/>
                <a:ahLst/>
                <a:cxnLst/>
                <a:rect l="l" t="t" r="r" b="b"/>
                <a:pathLst>
                  <a:path w="14805" h="4337" extrusionOk="0">
                    <a:moveTo>
                      <a:pt x="11312" y="1"/>
                    </a:moveTo>
                    <a:cubicBezTo>
                      <a:pt x="10981" y="1"/>
                      <a:pt x="10643" y="29"/>
                      <a:pt x="10316" y="58"/>
                    </a:cubicBezTo>
                    <a:cubicBezTo>
                      <a:pt x="9916" y="110"/>
                      <a:pt x="9516" y="162"/>
                      <a:pt x="9116" y="197"/>
                    </a:cubicBezTo>
                    <a:lnTo>
                      <a:pt x="7916" y="301"/>
                    </a:lnTo>
                    <a:cubicBezTo>
                      <a:pt x="7116" y="371"/>
                      <a:pt x="6315" y="458"/>
                      <a:pt x="5515" y="614"/>
                    </a:cubicBezTo>
                    <a:cubicBezTo>
                      <a:pt x="4715" y="753"/>
                      <a:pt x="3932" y="962"/>
                      <a:pt x="3184" y="1293"/>
                    </a:cubicBezTo>
                    <a:cubicBezTo>
                      <a:pt x="2436" y="1623"/>
                      <a:pt x="1723" y="2058"/>
                      <a:pt x="1149" y="2615"/>
                    </a:cubicBezTo>
                    <a:cubicBezTo>
                      <a:pt x="853" y="2893"/>
                      <a:pt x="592" y="3224"/>
                      <a:pt x="366" y="3554"/>
                    </a:cubicBezTo>
                    <a:cubicBezTo>
                      <a:pt x="227" y="3780"/>
                      <a:pt x="105" y="4024"/>
                      <a:pt x="1" y="4267"/>
                    </a:cubicBezTo>
                    <a:cubicBezTo>
                      <a:pt x="1" y="4302"/>
                      <a:pt x="1" y="4319"/>
                      <a:pt x="1" y="4337"/>
                    </a:cubicBezTo>
                    <a:cubicBezTo>
                      <a:pt x="70" y="4250"/>
                      <a:pt x="140" y="4163"/>
                      <a:pt x="210" y="4076"/>
                    </a:cubicBezTo>
                    <a:cubicBezTo>
                      <a:pt x="279" y="3919"/>
                      <a:pt x="366" y="3763"/>
                      <a:pt x="470" y="3624"/>
                    </a:cubicBezTo>
                    <a:cubicBezTo>
                      <a:pt x="679" y="3293"/>
                      <a:pt x="940" y="2980"/>
                      <a:pt x="1236" y="2719"/>
                    </a:cubicBezTo>
                    <a:cubicBezTo>
                      <a:pt x="1827" y="2180"/>
                      <a:pt x="2523" y="1762"/>
                      <a:pt x="3254" y="1467"/>
                    </a:cubicBezTo>
                    <a:cubicBezTo>
                      <a:pt x="3984" y="1153"/>
                      <a:pt x="4767" y="962"/>
                      <a:pt x="5550" y="840"/>
                    </a:cubicBezTo>
                    <a:cubicBezTo>
                      <a:pt x="6350" y="701"/>
                      <a:pt x="7150" y="649"/>
                      <a:pt x="7951" y="579"/>
                    </a:cubicBezTo>
                    <a:cubicBezTo>
                      <a:pt x="8751" y="510"/>
                      <a:pt x="9551" y="440"/>
                      <a:pt x="10351" y="336"/>
                    </a:cubicBezTo>
                    <a:cubicBezTo>
                      <a:pt x="10751" y="284"/>
                      <a:pt x="11151" y="249"/>
                      <a:pt x="11534" y="249"/>
                    </a:cubicBezTo>
                    <a:cubicBezTo>
                      <a:pt x="11934" y="249"/>
                      <a:pt x="12317" y="301"/>
                      <a:pt x="12682" y="423"/>
                    </a:cubicBezTo>
                    <a:cubicBezTo>
                      <a:pt x="12787" y="458"/>
                      <a:pt x="12874" y="492"/>
                      <a:pt x="12961" y="527"/>
                    </a:cubicBezTo>
                    <a:cubicBezTo>
                      <a:pt x="13048" y="562"/>
                      <a:pt x="13135" y="614"/>
                      <a:pt x="13222" y="666"/>
                    </a:cubicBezTo>
                    <a:cubicBezTo>
                      <a:pt x="13378" y="753"/>
                      <a:pt x="13535" y="875"/>
                      <a:pt x="13674" y="1014"/>
                    </a:cubicBezTo>
                    <a:cubicBezTo>
                      <a:pt x="13830" y="1136"/>
                      <a:pt x="13970" y="1275"/>
                      <a:pt x="14109" y="1432"/>
                    </a:cubicBezTo>
                    <a:cubicBezTo>
                      <a:pt x="14248" y="1571"/>
                      <a:pt x="14387" y="1710"/>
                      <a:pt x="14491" y="1867"/>
                    </a:cubicBezTo>
                    <a:cubicBezTo>
                      <a:pt x="14683" y="2180"/>
                      <a:pt x="14770" y="2545"/>
                      <a:pt x="14770" y="2910"/>
                    </a:cubicBezTo>
                    <a:cubicBezTo>
                      <a:pt x="14787" y="2754"/>
                      <a:pt x="14805" y="2597"/>
                      <a:pt x="14787" y="2441"/>
                    </a:cubicBezTo>
                    <a:cubicBezTo>
                      <a:pt x="14752" y="2162"/>
                      <a:pt x="14683" y="1919"/>
                      <a:pt x="14561" y="1658"/>
                    </a:cubicBezTo>
                    <a:cubicBezTo>
                      <a:pt x="14474" y="1519"/>
                      <a:pt x="14352" y="1414"/>
                      <a:pt x="14248" y="1293"/>
                    </a:cubicBezTo>
                    <a:cubicBezTo>
                      <a:pt x="14109" y="1136"/>
                      <a:pt x="13970" y="997"/>
                      <a:pt x="13830" y="858"/>
                    </a:cubicBezTo>
                    <a:cubicBezTo>
                      <a:pt x="13674" y="719"/>
                      <a:pt x="13517" y="579"/>
                      <a:pt x="13326" y="475"/>
                    </a:cubicBezTo>
                    <a:cubicBezTo>
                      <a:pt x="13239" y="423"/>
                      <a:pt x="13152" y="353"/>
                      <a:pt x="13048" y="318"/>
                    </a:cubicBezTo>
                    <a:cubicBezTo>
                      <a:pt x="12961" y="266"/>
                      <a:pt x="12856" y="231"/>
                      <a:pt x="12769" y="197"/>
                    </a:cubicBezTo>
                    <a:cubicBezTo>
                      <a:pt x="12369" y="58"/>
                      <a:pt x="11952" y="5"/>
                      <a:pt x="11534" y="5"/>
                    </a:cubicBezTo>
                    <a:cubicBezTo>
                      <a:pt x="11461" y="2"/>
                      <a:pt x="11387" y="1"/>
                      <a:pt x="113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2" name="Google Shape;662;p7"/>
          <p:cNvSpPr txBox="1">
            <a:spLocks noGrp="1"/>
          </p:cNvSpPr>
          <p:nvPr>
            <p:ph type="body" idx="1"/>
          </p:nvPr>
        </p:nvSpPr>
        <p:spPr>
          <a:xfrm>
            <a:off x="2164800" y="1857650"/>
            <a:ext cx="4814400" cy="20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63" name="Google Shape;663;p7"/>
          <p:cNvSpPr txBox="1">
            <a:spLocks noGrp="1"/>
          </p:cNvSpPr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8"/>
          <p:cNvSpPr/>
          <p:nvPr/>
        </p:nvSpPr>
        <p:spPr>
          <a:xfrm rot="10800000">
            <a:off x="3335467" y="1998375"/>
            <a:ext cx="2472900" cy="2472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8"/>
          <p:cNvSpPr/>
          <p:nvPr/>
        </p:nvSpPr>
        <p:spPr>
          <a:xfrm>
            <a:off x="518113" y="60480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8"/>
          <p:cNvGrpSpPr/>
          <p:nvPr/>
        </p:nvGrpSpPr>
        <p:grpSpPr>
          <a:xfrm>
            <a:off x="-15268" y="3395886"/>
            <a:ext cx="4499400" cy="464114"/>
            <a:chOff x="-15268" y="3377261"/>
            <a:chExt cx="4499400" cy="464114"/>
          </a:xfrm>
        </p:grpSpPr>
        <p:sp>
          <p:nvSpPr>
            <p:cNvPr id="669" name="Google Shape;669;p8"/>
            <p:cNvSpPr/>
            <p:nvPr/>
          </p:nvSpPr>
          <p:spPr>
            <a:xfrm>
              <a:off x="-15268" y="3377261"/>
              <a:ext cx="4499400" cy="464114"/>
            </a:xfrm>
            <a:custGeom>
              <a:avLst/>
              <a:gdLst/>
              <a:ahLst/>
              <a:cxnLst/>
              <a:rect l="l" t="t" r="r" b="b"/>
              <a:pathLst>
                <a:path w="24634" h="2541" extrusionOk="0">
                  <a:moveTo>
                    <a:pt x="1" y="2541"/>
                  </a:moveTo>
                  <a:cubicBezTo>
                    <a:pt x="1" y="2541"/>
                    <a:pt x="3776" y="1"/>
                    <a:pt x="4576" y="349"/>
                  </a:cubicBezTo>
                  <a:cubicBezTo>
                    <a:pt x="5393" y="714"/>
                    <a:pt x="6750" y="1688"/>
                    <a:pt x="7081" y="1827"/>
                  </a:cubicBezTo>
                  <a:cubicBezTo>
                    <a:pt x="7429" y="1984"/>
                    <a:pt x="8994" y="1358"/>
                    <a:pt x="9534" y="1305"/>
                  </a:cubicBezTo>
                  <a:cubicBezTo>
                    <a:pt x="10090" y="1236"/>
                    <a:pt x="11552" y="1514"/>
                    <a:pt x="12317" y="1810"/>
                  </a:cubicBezTo>
                  <a:cubicBezTo>
                    <a:pt x="13065" y="2088"/>
                    <a:pt x="15987" y="1984"/>
                    <a:pt x="16544" y="1914"/>
                  </a:cubicBezTo>
                  <a:cubicBezTo>
                    <a:pt x="17083" y="1862"/>
                    <a:pt x="18510" y="1514"/>
                    <a:pt x="18510" y="1514"/>
                  </a:cubicBezTo>
                  <a:lnTo>
                    <a:pt x="19971" y="1410"/>
                  </a:lnTo>
                  <a:lnTo>
                    <a:pt x="22859" y="1845"/>
                  </a:lnTo>
                  <a:lnTo>
                    <a:pt x="24633" y="24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86650" y="3456713"/>
              <a:ext cx="1035991" cy="381556"/>
            </a:xfrm>
            <a:custGeom>
              <a:avLst/>
              <a:gdLst/>
              <a:ahLst/>
              <a:cxnLst/>
              <a:rect l="l" t="t" r="r" b="b"/>
              <a:pathLst>
                <a:path w="5672" h="2089" extrusionOk="0">
                  <a:moveTo>
                    <a:pt x="4889" y="1879"/>
                  </a:moveTo>
                  <a:cubicBezTo>
                    <a:pt x="5150" y="1723"/>
                    <a:pt x="5410" y="1566"/>
                    <a:pt x="5671" y="1410"/>
                  </a:cubicBezTo>
                  <a:cubicBezTo>
                    <a:pt x="5567" y="1427"/>
                    <a:pt x="5480" y="1427"/>
                    <a:pt x="5428" y="1392"/>
                  </a:cubicBezTo>
                  <a:cubicBezTo>
                    <a:pt x="5115" y="1271"/>
                    <a:pt x="3932" y="401"/>
                    <a:pt x="3114" y="1"/>
                  </a:cubicBezTo>
                  <a:cubicBezTo>
                    <a:pt x="2975" y="88"/>
                    <a:pt x="2818" y="175"/>
                    <a:pt x="2679" y="244"/>
                  </a:cubicBezTo>
                  <a:cubicBezTo>
                    <a:pt x="1775" y="853"/>
                    <a:pt x="888" y="1462"/>
                    <a:pt x="0" y="2088"/>
                  </a:cubicBezTo>
                  <a:lnTo>
                    <a:pt x="4715" y="2088"/>
                  </a:lnTo>
                  <a:cubicBezTo>
                    <a:pt x="4749" y="2001"/>
                    <a:pt x="4802" y="1932"/>
                    <a:pt x="4889" y="1879"/>
                  </a:cubicBezTo>
                  <a:close/>
                </a:path>
              </a:pathLst>
            </a:custGeom>
            <a:solidFill>
              <a:srgbClr val="9E9E9E">
                <a:alpha val="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>
            <a:off x="-297238" y="3839035"/>
            <a:ext cx="9458531" cy="1753763"/>
            <a:chOff x="-297238" y="3839035"/>
            <a:chExt cx="9458531" cy="1753763"/>
          </a:xfrm>
        </p:grpSpPr>
        <p:sp>
          <p:nvSpPr>
            <p:cNvPr id="672" name="Google Shape;672;p8"/>
            <p:cNvSpPr/>
            <p:nvPr/>
          </p:nvSpPr>
          <p:spPr>
            <a:xfrm>
              <a:off x="-297238" y="3839035"/>
              <a:ext cx="9458531" cy="1753763"/>
            </a:xfrm>
            <a:custGeom>
              <a:avLst/>
              <a:gdLst/>
              <a:ahLst/>
              <a:cxnLst/>
              <a:rect l="l" t="t" r="r" b="b"/>
              <a:pathLst>
                <a:path w="82474" h="15292" extrusionOk="0">
                  <a:moveTo>
                    <a:pt x="1" y="15291"/>
                  </a:moveTo>
                  <a:lnTo>
                    <a:pt x="82474" y="15291"/>
                  </a:lnTo>
                  <a:lnTo>
                    <a:pt x="82474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5580138" y="4136333"/>
              <a:ext cx="3581154" cy="229599"/>
            </a:xfrm>
            <a:custGeom>
              <a:avLst/>
              <a:gdLst/>
              <a:ahLst/>
              <a:cxnLst/>
              <a:rect l="l" t="t" r="r" b="b"/>
              <a:pathLst>
                <a:path w="31226" h="2002" extrusionOk="0">
                  <a:moveTo>
                    <a:pt x="0" y="1"/>
                  </a:moveTo>
                  <a:lnTo>
                    <a:pt x="31226" y="2001"/>
                  </a:lnTo>
                  <a:lnTo>
                    <a:pt x="3122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-297238" y="4304002"/>
              <a:ext cx="6853002" cy="299328"/>
            </a:xfrm>
            <a:custGeom>
              <a:avLst/>
              <a:gdLst/>
              <a:ahLst/>
              <a:cxnLst/>
              <a:rect l="l" t="t" r="r" b="b"/>
              <a:pathLst>
                <a:path w="59755" h="2610" extrusionOk="0">
                  <a:moveTo>
                    <a:pt x="1" y="2609"/>
                  </a:moveTo>
                  <a:lnTo>
                    <a:pt x="25659" y="2609"/>
                  </a:lnTo>
                  <a:lnTo>
                    <a:pt x="59755" y="2540"/>
                  </a:lnTo>
                  <a:lnTo>
                    <a:pt x="29469" y="1079"/>
                  </a:lnTo>
                  <a:lnTo>
                    <a:pt x="41211" y="2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-103765" y="4022680"/>
              <a:ext cx="5380791" cy="143700"/>
            </a:xfrm>
            <a:custGeom>
              <a:avLst/>
              <a:gdLst/>
              <a:ahLst/>
              <a:cxnLst/>
              <a:rect l="l" t="t" r="r" b="b"/>
              <a:pathLst>
                <a:path w="46918" h="1253" extrusionOk="0">
                  <a:moveTo>
                    <a:pt x="88" y="0"/>
                  </a:moveTo>
                  <a:lnTo>
                    <a:pt x="1" y="1253"/>
                  </a:lnTo>
                  <a:lnTo>
                    <a:pt x="4691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4706353" y="4252050"/>
              <a:ext cx="395090" cy="22134"/>
            </a:xfrm>
            <a:custGeom>
              <a:avLst/>
              <a:gdLst/>
              <a:ahLst/>
              <a:cxnLst/>
              <a:rect l="l" t="t" r="r" b="b"/>
              <a:pathLst>
                <a:path w="3445" h="193" extrusionOk="0">
                  <a:moveTo>
                    <a:pt x="0" y="1"/>
                  </a:moveTo>
                  <a:lnTo>
                    <a:pt x="3444" y="1"/>
                  </a:lnTo>
                  <a:lnTo>
                    <a:pt x="3131" y="192"/>
                  </a:lnTo>
                  <a:lnTo>
                    <a:pt x="348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5348704" y="419218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1" y="1"/>
                  </a:moveTo>
                  <a:lnTo>
                    <a:pt x="2088" y="1"/>
                  </a:lnTo>
                  <a:lnTo>
                    <a:pt x="1914" y="123"/>
                  </a:lnTo>
                  <a:lnTo>
                    <a:pt x="209" y="123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995589" y="415032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0" y="1"/>
                  </a:moveTo>
                  <a:lnTo>
                    <a:pt x="2088" y="1"/>
                  </a:lnTo>
                  <a:lnTo>
                    <a:pt x="1914" y="122"/>
                  </a:lnTo>
                  <a:lnTo>
                    <a:pt x="209" y="12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4931710" y="4323843"/>
              <a:ext cx="887891" cy="22134"/>
            </a:xfrm>
            <a:custGeom>
              <a:avLst/>
              <a:gdLst/>
              <a:ahLst/>
              <a:cxnLst/>
              <a:rect l="l" t="t" r="r" b="b"/>
              <a:pathLst>
                <a:path w="7742" h="193" extrusionOk="0">
                  <a:moveTo>
                    <a:pt x="1" y="1"/>
                  </a:moveTo>
                  <a:lnTo>
                    <a:pt x="7742" y="1"/>
                  </a:lnTo>
                  <a:lnTo>
                    <a:pt x="7063" y="192"/>
                  </a:lnTo>
                  <a:lnTo>
                    <a:pt x="801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8"/>
          <p:cNvGrpSpPr/>
          <p:nvPr/>
        </p:nvGrpSpPr>
        <p:grpSpPr>
          <a:xfrm>
            <a:off x="4484122" y="4329188"/>
            <a:ext cx="4709166" cy="1067063"/>
            <a:chOff x="4656947" y="4329188"/>
            <a:chExt cx="4709166" cy="1067063"/>
          </a:xfrm>
        </p:grpSpPr>
        <p:sp>
          <p:nvSpPr>
            <p:cNvPr id="681" name="Google Shape;681;p8"/>
            <p:cNvSpPr/>
            <p:nvPr/>
          </p:nvSpPr>
          <p:spPr>
            <a:xfrm>
              <a:off x="4691722" y="4329188"/>
              <a:ext cx="4674391" cy="1067063"/>
            </a:xfrm>
            <a:custGeom>
              <a:avLst/>
              <a:gdLst/>
              <a:ahLst/>
              <a:cxnLst/>
              <a:rect l="l" t="t" r="r" b="b"/>
              <a:pathLst>
                <a:path w="52049" h="11882" extrusionOk="0">
                  <a:moveTo>
                    <a:pt x="37471" y="1114"/>
                  </a:moveTo>
                  <a:cubicBezTo>
                    <a:pt x="35088" y="1375"/>
                    <a:pt x="32635" y="1653"/>
                    <a:pt x="30617" y="2227"/>
                  </a:cubicBezTo>
                  <a:cubicBezTo>
                    <a:pt x="28878" y="2714"/>
                    <a:pt x="27504" y="3427"/>
                    <a:pt x="25590" y="3810"/>
                  </a:cubicBezTo>
                  <a:cubicBezTo>
                    <a:pt x="24511" y="4019"/>
                    <a:pt x="23311" y="4123"/>
                    <a:pt x="22180" y="4314"/>
                  </a:cubicBezTo>
                  <a:cubicBezTo>
                    <a:pt x="19710" y="4715"/>
                    <a:pt x="17727" y="5480"/>
                    <a:pt x="15535" y="6089"/>
                  </a:cubicBezTo>
                  <a:cubicBezTo>
                    <a:pt x="10751" y="7446"/>
                    <a:pt x="4924" y="8124"/>
                    <a:pt x="1" y="9377"/>
                  </a:cubicBezTo>
                  <a:lnTo>
                    <a:pt x="1" y="11064"/>
                  </a:lnTo>
                  <a:lnTo>
                    <a:pt x="52049" y="11882"/>
                  </a:lnTo>
                  <a:lnTo>
                    <a:pt x="52049" y="0"/>
                  </a:lnTo>
                  <a:cubicBezTo>
                    <a:pt x="47091" y="35"/>
                    <a:pt x="42238" y="574"/>
                    <a:pt x="37471" y="1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4656947" y="4329188"/>
              <a:ext cx="4674391" cy="867067"/>
            </a:xfrm>
            <a:custGeom>
              <a:avLst/>
              <a:gdLst/>
              <a:ahLst/>
              <a:cxnLst/>
              <a:rect l="l" t="t" r="r" b="b"/>
              <a:pathLst>
                <a:path w="52049" h="9655" extrusionOk="0">
                  <a:moveTo>
                    <a:pt x="37471" y="1114"/>
                  </a:moveTo>
                  <a:cubicBezTo>
                    <a:pt x="35088" y="1375"/>
                    <a:pt x="32635" y="1653"/>
                    <a:pt x="30617" y="2227"/>
                  </a:cubicBezTo>
                  <a:cubicBezTo>
                    <a:pt x="28878" y="2714"/>
                    <a:pt x="27504" y="3427"/>
                    <a:pt x="25590" y="3810"/>
                  </a:cubicBezTo>
                  <a:cubicBezTo>
                    <a:pt x="24511" y="4019"/>
                    <a:pt x="23311" y="4123"/>
                    <a:pt x="22180" y="4314"/>
                  </a:cubicBezTo>
                  <a:cubicBezTo>
                    <a:pt x="19710" y="4715"/>
                    <a:pt x="17727" y="5480"/>
                    <a:pt x="15535" y="6089"/>
                  </a:cubicBezTo>
                  <a:cubicBezTo>
                    <a:pt x="10751" y="7446"/>
                    <a:pt x="4924" y="8124"/>
                    <a:pt x="1" y="9377"/>
                  </a:cubicBezTo>
                  <a:lnTo>
                    <a:pt x="1" y="9655"/>
                  </a:lnTo>
                  <a:cubicBezTo>
                    <a:pt x="3741" y="9063"/>
                    <a:pt x="7411" y="8263"/>
                    <a:pt x="11065" y="7411"/>
                  </a:cubicBezTo>
                  <a:cubicBezTo>
                    <a:pt x="13135" y="6924"/>
                    <a:pt x="15205" y="6437"/>
                    <a:pt x="17275" y="5950"/>
                  </a:cubicBezTo>
                  <a:cubicBezTo>
                    <a:pt x="19310" y="5480"/>
                    <a:pt x="21345" y="4958"/>
                    <a:pt x="23433" y="4610"/>
                  </a:cubicBezTo>
                  <a:cubicBezTo>
                    <a:pt x="25486" y="4280"/>
                    <a:pt x="27591" y="4053"/>
                    <a:pt x="29556" y="3479"/>
                  </a:cubicBezTo>
                  <a:cubicBezTo>
                    <a:pt x="30530" y="3184"/>
                    <a:pt x="31487" y="2836"/>
                    <a:pt x="32461" y="2575"/>
                  </a:cubicBezTo>
                  <a:cubicBezTo>
                    <a:pt x="33418" y="2314"/>
                    <a:pt x="34375" y="2070"/>
                    <a:pt x="35349" y="1879"/>
                  </a:cubicBezTo>
                  <a:cubicBezTo>
                    <a:pt x="39489" y="1027"/>
                    <a:pt x="43769" y="713"/>
                    <a:pt x="48031" y="348"/>
                  </a:cubicBezTo>
                  <a:cubicBezTo>
                    <a:pt x="49370" y="226"/>
                    <a:pt x="50709" y="122"/>
                    <a:pt x="52049" y="18"/>
                  </a:cubicBezTo>
                  <a:lnTo>
                    <a:pt x="52049" y="0"/>
                  </a:lnTo>
                  <a:cubicBezTo>
                    <a:pt x="47091" y="35"/>
                    <a:pt x="42238" y="574"/>
                    <a:pt x="37471" y="111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8"/>
          <p:cNvSpPr/>
          <p:nvPr/>
        </p:nvSpPr>
        <p:spPr>
          <a:xfrm flipH="1">
            <a:off x="-382129" y="4711016"/>
            <a:ext cx="9412457" cy="303406"/>
          </a:xfrm>
          <a:custGeom>
            <a:avLst/>
            <a:gdLst/>
            <a:ahLst/>
            <a:cxnLst/>
            <a:rect l="l" t="t" r="r" b="b"/>
            <a:pathLst>
              <a:path w="59581" h="3775" extrusionOk="0">
                <a:moveTo>
                  <a:pt x="1" y="104"/>
                </a:moveTo>
                <a:lnTo>
                  <a:pt x="279" y="3775"/>
                </a:lnTo>
                <a:lnTo>
                  <a:pt x="59581" y="3775"/>
                </a:lnTo>
                <a:lnTo>
                  <a:pt x="59581" y="452"/>
                </a:lnTo>
                <a:cubicBezTo>
                  <a:pt x="53666" y="1983"/>
                  <a:pt x="47526" y="2592"/>
                  <a:pt x="41368" y="2209"/>
                </a:cubicBezTo>
                <a:lnTo>
                  <a:pt x="41368" y="2209"/>
                </a:lnTo>
                <a:cubicBezTo>
                  <a:pt x="38515" y="2035"/>
                  <a:pt x="35697" y="2244"/>
                  <a:pt x="32879" y="2435"/>
                </a:cubicBezTo>
                <a:lnTo>
                  <a:pt x="32879" y="2435"/>
                </a:lnTo>
                <a:cubicBezTo>
                  <a:pt x="29573" y="2662"/>
                  <a:pt x="26251" y="2905"/>
                  <a:pt x="22911" y="2522"/>
                </a:cubicBezTo>
                <a:lnTo>
                  <a:pt x="22911" y="2522"/>
                </a:lnTo>
                <a:cubicBezTo>
                  <a:pt x="21745" y="2366"/>
                  <a:pt x="20649" y="1513"/>
                  <a:pt x="19484" y="1287"/>
                </a:cubicBezTo>
                <a:lnTo>
                  <a:pt x="19484" y="1287"/>
                </a:lnTo>
                <a:cubicBezTo>
                  <a:pt x="14439" y="400"/>
                  <a:pt x="9499" y="0"/>
                  <a:pt x="4541" y="0"/>
                </a:cubicBezTo>
                <a:lnTo>
                  <a:pt x="4541" y="0"/>
                </a:lnTo>
                <a:cubicBezTo>
                  <a:pt x="3027" y="0"/>
                  <a:pt x="1514" y="35"/>
                  <a:pt x="1" y="10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8"/>
          <p:cNvSpPr/>
          <p:nvPr/>
        </p:nvSpPr>
        <p:spPr>
          <a:xfrm>
            <a:off x="-1313925" y="0"/>
            <a:ext cx="2651106" cy="4303049"/>
          </a:xfrm>
          <a:custGeom>
            <a:avLst/>
            <a:gdLst/>
            <a:ahLst/>
            <a:cxnLst/>
            <a:rect l="l" t="t" r="r" b="b"/>
            <a:pathLst>
              <a:path w="18231" h="29591" extrusionOk="0">
                <a:moveTo>
                  <a:pt x="9724" y="11447"/>
                </a:moveTo>
                <a:cubicBezTo>
                  <a:pt x="9759" y="11360"/>
                  <a:pt x="9794" y="11308"/>
                  <a:pt x="9881" y="11238"/>
                </a:cubicBezTo>
                <a:cubicBezTo>
                  <a:pt x="10072" y="11099"/>
                  <a:pt x="10246" y="10942"/>
                  <a:pt x="10437" y="10803"/>
                </a:cubicBezTo>
                <a:cubicBezTo>
                  <a:pt x="10872" y="10473"/>
                  <a:pt x="11342" y="10160"/>
                  <a:pt x="11847" y="9916"/>
                </a:cubicBezTo>
                <a:cubicBezTo>
                  <a:pt x="12125" y="9794"/>
                  <a:pt x="12403" y="9655"/>
                  <a:pt x="12682" y="9533"/>
                </a:cubicBezTo>
                <a:cubicBezTo>
                  <a:pt x="12960" y="9412"/>
                  <a:pt x="13273" y="9307"/>
                  <a:pt x="13569" y="9203"/>
                </a:cubicBezTo>
                <a:cubicBezTo>
                  <a:pt x="13830" y="9116"/>
                  <a:pt x="14091" y="9011"/>
                  <a:pt x="14352" y="8977"/>
                </a:cubicBezTo>
                <a:cubicBezTo>
                  <a:pt x="14456" y="8977"/>
                  <a:pt x="14560" y="8924"/>
                  <a:pt x="14665" y="8924"/>
                </a:cubicBezTo>
                <a:cubicBezTo>
                  <a:pt x="14595" y="8977"/>
                  <a:pt x="14439" y="9029"/>
                  <a:pt x="14421" y="9098"/>
                </a:cubicBezTo>
                <a:cubicBezTo>
                  <a:pt x="14647" y="9011"/>
                  <a:pt x="14978" y="9011"/>
                  <a:pt x="15239" y="8994"/>
                </a:cubicBezTo>
                <a:cubicBezTo>
                  <a:pt x="15465" y="8977"/>
                  <a:pt x="15674" y="9011"/>
                  <a:pt x="15917" y="9029"/>
                </a:cubicBezTo>
                <a:cubicBezTo>
                  <a:pt x="16039" y="9046"/>
                  <a:pt x="16195" y="9046"/>
                  <a:pt x="16317" y="9098"/>
                </a:cubicBezTo>
                <a:cubicBezTo>
                  <a:pt x="16300" y="9133"/>
                  <a:pt x="16056" y="9098"/>
                  <a:pt x="16004" y="9098"/>
                </a:cubicBezTo>
                <a:cubicBezTo>
                  <a:pt x="16056" y="9098"/>
                  <a:pt x="16074" y="9116"/>
                  <a:pt x="16126" y="9133"/>
                </a:cubicBezTo>
                <a:cubicBezTo>
                  <a:pt x="16230" y="9168"/>
                  <a:pt x="16335" y="9185"/>
                  <a:pt x="16439" y="9220"/>
                </a:cubicBezTo>
                <a:cubicBezTo>
                  <a:pt x="16543" y="9238"/>
                  <a:pt x="16700" y="9307"/>
                  <a:pt x="16770" y="9377"/>
                </a:cubicBezTo>
                <a:cubicBezTo>
                  <a:pt x="16683" y="9412"/>
                  <a:pt x="16578" y="9342"/>
                  <a:pt x="16491" y="9342"/>
                </a:cubicBezTo>
                <a:cubicBezTo>
                  <a:pt x="16439" y="9342"/>
                  <a:pt x="16387" y="9342"/>
                  <a:pt x="16335" y="9342"/>
                </a:cubicBezTo>
                <a:cubicBezTo>
                  <a:pt x="16265" y="9325"/>
                  <a:pt x="16230" y="9290"/>
                  <a:pt x="16161" y="9307"/>
                </a:cubicBezTo>
                <a:cubicBezTo>
                  <a:pt x="16352" y="9307"/>
                  <a:pt x="16509" y="9325"/>
                  <a:pt x="16683" y="9359"/>
                </a:cubicBezTo>
                <a:cubicBezTo>
                  <a:pt x="16839" y="9412"/>
                  <a:pt x="16996" y="9464"/>
                  <a:pt x="17117" y="9533"/>
                </a:cubicBezTo>
                <a:cubicBezTo>
                  <a:pt x="17239" y="9585"/>
                  <a:pt x="17344" y="9638"/>
                  <a:pt x="17465" y="9707"/>
                </a:cubicBezTo>
                <a:cubicBezTo>
                  <a:pt x="17378" y="9638"/>
                  <a:pt x="17239" y="9620"/>
                  <a:pt x="17135" y="9603"/>
                </a:cubicBezTo>
                <a:cubicBezTo>
                  <a:pt x="17083" y="9585"/>
                  <a:pt x="17048" y="9585"/>
                  <a:pt x="16996" y="9585"/>
                </a:cubicBezTo>
                <a:cubicBezTo>
                  <a:pt x="16978" y="9568"/>
                  <a:pt x="16961" y="9551"/>
                  <a:pt x="16909" y="9551"/>
                </a:cubicBezTo>
                <a:cubicBezTo>
                  <a:pt x="16978" y="9551"/>
                  <a:pt x="17030" y="9603"/>
                  <a:pt x="17083" y="9638"/>
                </a:cubicBezTo>
                <a:cubicBezTo>
                  <a:pt x="17187" y="9725"/>
                  <a:pt x="17309" y="9759"/>
                  <a:pt x="17413" y="9846"/>
                </a:cubicBezTo>
                <a:cubicBezTo>
                  <a:pt x="17378" y="9864"/>
                  <a:pt x="17344" y="9846"/>
                  <a:pt x="17309" y="9846"/>
                </a:cubicBezTo>
                <a:cubicBezTo>
                  <a:pt x="17413" y="9881"/>
                  <a:pt x="17465" y="9986"/>
                  <a:pt x="17552" y="10038"/>
                </a:cubicBezTo>
                <a:cubicBezTo>
                  <a:pt x="17622" y="10107"/>
                  <a:pt x="17692" y="10177"/>
                  <a:pt x="17761" y="10247"/>
                </a:cubicBezTo>
                <a:cubicBezTo>
                  <a:pt x="17813" y="10281"/>
                  <a:pt x="17865" y="10299"/>
                  <a:pt x="17883" y="10351"/>
                </a:cubicBezTo>
                <a:cubicBezTo>
                  <a:pt x="17761" y="10264"/>
                  <a:pt x="17605" y="10229"/>
                  <a:pt x="17465" y="10194"/>
                </a:cubicBezTo>
                <a:cubicBezTo>
                  <a:pt x="17518" y="10229"/>
                  <a:pt x="17587" y="10333"/>
                  <a:pt x="17639" y="10368"/>
                </a:cubicBezTo>
                <a:cubicBezTo>
                  <a:pt x="17692" y="10420"/>
                  <a:pt x="17726" y="10473"/>
                  <a:pt x="17778" y="10525"/>
                </a:cubicBezTo>
                <a:cubicBezTo>
                  <a:pt x="17796" y="10560"/>
                  <a:pt x="17831" y="10594"/>
                  <a:pt x="17848" y="10612"/>
                </a:cubicBezTo>
                <a:cubicBezTo>
                  <a:pt x="17883" y="10681"/>
                  <a:pt x="17970" y="10873"/>
                  <a:pt x="17952" y="10942"/>
                </a:cubicBezTo>
                <a:cubicBezTo>
                  <a:pt x="17935" y="10942"/>
                  <a:pt x="17831" y="10890"/>
                  <a:pt x="17796" y="10873"/>
                </a:cubicBezTo>
                <a:cubicBezTo>
                  <a:pt x="17865" y="10908"/>
                  <a:pt x="17883" y="10995"/>
                  <a:pt x="17900" y="11047"/>
                </a:cubicBezTo>
                <a:cubicBezTo>
                  <a:pt x="17970" y="11221"/>
                  <a:pt x="18005" y="11395"/>
                  <a:pt x="18074" y="11569"/>
                </a:cubicBezTo>
                <a:cubicBezTo>
                  <a:pt x="18109" y="11725"/>
                  <a:pt x="18126" y="11864"/>
                  <a:pt x="18161" y="12003"/>
                </a:cubicBezTo>
                <a:cubicBezTo>
                  <a:pt x="18196" y="12160"/>
                  <a:pt x="18231" y="12351"/>
                  <a:pt x="18231" y="12508"/>
                </a:cubicBezTo>
                <a:cubicBezTo>
                  <a:pt x="18213" y="12456"/>
                  <a:pt x="18057" y="12317"/>
                  <a:pt x="18005" y="12317"/>
                </a:cubicBezTo>
                <a:cubicBezTo>
                  <a:pt x="17987" y="12369"/>
                  <a:pt x="18022" y="12369"/>
                  <a:pt x="18039" y="12404"/>
                </a:cubicBezTo>
                <a:cubicBezTo>
                  <a:pt x="18057" y="12456"/>
                  <a:pt x="18074" y="12525"/>
                  <a:pt x="18074" y="12595"/>
                </a:cubicBezTo>
                <a:cubicBezTo>
                  <a:pt x="18109" y="12786"/>
                  <a:pt x="18109" y="12978"/>
                  <a:pt x="18109" y="13169"/>
                </a:cubicBezTo>
                <a:cubicBezTo>
                  <a:pt x="18092" y="13378"/>
                  <a:pt x="18092" y="13604"/>
                  <a:pt x="18092" y="13813"/>
                </a:cubicBezTo>
                <a:cubicBezTo>
                  <a:pt x="18074" y="13934"/>
                  <a:pt x="18057" y="14039"/>
                  <a:pt x="18039" y="14161"/>
                </a:cubicBezTo>
                <a:cubicBezTo>
                  <a:pt x="18022" y="14213"/>
                  <a:pt x="18022" y="14265"/>
                  <a:pt x="17987" y="14317"/>
                </a:cubicBezTo>
                <a:cubicBezTo>
                  <a:pt x="17952" y="14300"/>
                  <a:pt x="17952" y="14265"/>
                  <a:pt x="17935" y="14230"/>
                </a:cubicBezTo>
                <a:cubicBezTo>
                  <a:pt x="17952" y="14387"/>
                  <a:pt x="17883" y="14543"/>
                  <a:pt x="17865" y="14700"/>
                </a:cubicBezTo>
                <a:cubicBezTo>
                  <a:pt x="17848" y="14787"/>
                  <a:pt x="17813" y="14874"/>
                  <a:pt x="17796" y="14961"/>
                </a:cubicBezTo>
                <a:cubicBezTo>
                  <a:pt x="17778" y="15013"/>
                  <a:pt x="17796" y="15048"/>
                  <a:pt x="17778" y="15100"/>
                </a:cubicBezTo>
                <a:cubicBezTo>
                  <a:pt x="17761" y="15100"/>
                  <a:pt x="17744" y="15083"/>
                  <a:pt x="17726" y="15065"/>
                </a:cubicBezTo>
                <a:cubicBezTo>
                  <a:pt x="17692" y="15170"/>
                  <a:pt x="17674" y="15257"/>
                  <a:pt x="17639" y="15361"/>
                </a:cubicBezTo>
                <a:cubicBezTo>
                  <a:pt x="17622" y="15430"/>
                  <a:pt x="17605" y="15570"/>
                  <a:pt x="17552" y="15639"/>
                </a:cubicBezTo>
                <a:cubicBezTo>
                  <a:pt x="17535" y="15604"/>
                  <a:pt x="17535" y="15552"/>
                  <a:pt x="17535" y="15517"/>
                </a:cubicBezTo>
                <a:cubicBezTo>
                  <a:pt x="17535" y="15448"/>
                  <a:pt x="17518" y="15396"/>
                  <a:pt x="17518" y="15326"/>
                </a:cubicBezTo>
                <a:cubicBezTo>
                  <a:pt x="17518" y="15239"/>
                  <a:pt x="17500" y="15117"/>
                  <a:pt x="17483" y="15030"/>
                </a:cubicBezTo>
                <a:cubicBezTo>
                  <a:pt x="17483" y="14943"/>
                  <a:pt x="17448" y="14839"/>
                  <a:pt x="17448" y="14752"/>
                </a:cubicBezTo>
                <a:cubicBezTo>
                  <a:pt x="17448" y="14717"/>
                  <a:pt x="17448" y="14700"/>
                  <a:pt x="17448" y="14665"/>
                </a:cubicBezTo>
                <a:cubicBezTo>
                  <a:pt x="17448" y="14630"/>
                  <a:pt x="17413" y="14613"/>
                  <a:pt x="17413" y="14561"/>
                </a:cubicBezTo>
                <a:cubicBezTo>
                  <a:pt x="17361" y="14613"/>
                  <a:pt x="17326" y="14752"/>
                  <a:pt x="17309" y="14822"/>
                </a:cubicBezTo>
                <a:cubicBezTo>
                  <a:pt x="17291" y="14874"/>
                  <a:pt x="17257" y="14926"/>
                  <a:pt x="17239" y="14961"/>
                </a:cubicBezTo>
                <a:cubicBezTo>
                  <a:pt x="17222" y="15013"/>
                  <a:pt x="17222" y="15100"/>
                  <a:pt x="17187" y="15117"/>
                </a:cubicBezTo>
                <a:cubicBezTo>
                  <a:pt x="17170" y="15065"/>
                  <a:pt x="17152" y="15013"/>
                  <a:pt x="17152" y="14961"/>
                </a:cubicBezTo>
                <a:cubicBezTo>
                  <a:pt x="17135" y="14874"/>
                  <a:pt x="17152" y="14769"/>
                  <a:pt x="17170" y="14665"/>
                </a:cubicBezTo>
                <a:cubicBezTo>
                  <a:pt x="17170" y="14561"/>
                  <a:pt x="17170" y="14439"/>
                  <a:pt x="17170" y="14335"/>
                </a:cubicBezTo>
                <a:cubicBezTo>
                  <a:pt x="17170" y="14265"/>
                  <a:pt x="17204" y="14178"/>
                  <a:pt x="17170" y="14126"/>
                </a:cubicBezTo>
                <a:cubicBezTo>
                  <a:pt x="17100" y="14143"/>
                  <a:pt x="17048" y="14404"/>
                  <a:pt x="17048" y="14474"/>
                </a:cubicBezTo>
                <a:cubicBezTo>
                  <a:pt x="17030" y="14543"/>
                  <a:pt x="17065" y="14665"/>
                  <a:pt x="16996" y="14717"/>
                </a:cubicBezTo>
                <a:cubicBezTo>
                  <a:pt x="16926" y="14630"/>
                  <a:pt x="16943" y="14474"/>
                  <a:pt x="16943" y="14387"/>
                </a:cubicBezTo>
                <a:cubicBezTo>
                  <a:pt x="16961" y="14178"/>
                  <a:pt x="16978" y="13987"/>
                  <a:pt x="17013" y="13795"/>
                </a:cubicBezTo>
                <a:cubicBezTo>
                  <a:pt x="16943" y="13900"/>
                  <a:pt x="16926" y="14004"/>
                  <a:pt x="16891" y="14126"/>
                </a:cubicBezTo>
                <a:cubicBezTo>
                  <a:pt x="16874" y="14195"/>
                  <a:pt x="16839" y="14265"/>
                  <a:pt x="16839" y="14335"/>
                </a:cubicBezTo>
                <a:cubicBezTo>
                  <a:pt x="16822" y="14387"/>
                  <a:pt x="16822" y="14422"/>
                  <a:pt x="16822" y="14456"/>
                </a:cubicBezTo>
                <a:cubicBezTo>
                  <a:pt x="16770" y="14404"/>
                  <a:pt x="16804" y="14282"/>
                  <a:pt x="16804" y="14213"/>
                </a:cubicBezTo>
                <a:cubicBezTo>
                  <a:pt x="16804" y="14091"/>
                  <a:pt x="16770" y="13952"/>
                  <a:pt x="16770" y="13830"/>
                </a:cubicBezTo>
                <a:cubicBezTo>
                  <a:pt x="16770" y="13621"/>
                  <a:pt x="16804" y="13430"/>
                  <a:pt x="16839" y="13221"/>
                </a:cubicBezTo>
                <a:cubicBezTo>
                  <a:pt x="16839" y="13134"/>
                  <a:pt x="16857" y="12978"/>
                  <a:pt x="16909" y="12891"/>
                </a:cubicBezTo>
                <a:cubicBezTo>
                  <a:pt x="16891" y="13012"/>
                  <a:pt x="16770" y="13117"/>
                  <a:pt x="16717" y="13221"/>
                </a:cubicBezTo>
                <a:cubicBezTo>
                  <a:pt x="16648" y="13395"/>
                  <a:pt x="16613" y="13621"/>
                  <a:pt x="16561" y="13830"/>
                </a:cubicBezTo>
                <a:cubicBezTo>
                  <a:pt x="16509" y="13969"/>
                  <a:pt x="16491" y="14143"/>
                  <a:pt x="16474" y="14282"/>
                </a:cubicBezTo>
                <a:cubicBezTo>
                  <a:pt x="16474" y="14317"/>
                  <a:pt x="16491" y="14474"/>
                  <a:pt x="16439" y="14491"/>
                </a:cubicBezTo>
                <a:cubicBezTo>
                  <a:pt x="16422" y="14404"/>
                  <a:pt x="16422" y="14317"/>
                  <a:pt x="16422" y="14213"/>
                </a:cubicBezTo>
                <a:cubicBezTo>
                  <a:pt x="16404" y="13952"/>
                  <a:pt x="16404" y="13691"/>
                  <a:pt x="16404" y="13413"/>
                </a:cubicBezTo>
                <a:cubicBezTo>
                  <a:pt x="16422" y="13239"/>
                  <a:pt x="16404" y="13065"/>
                  <a:pt x="16439" y="12891"/>
                </a:cubicBezTo>
                <a:cubicBezTo>
                  <a:pt x="16439" y="12838"/>
                  <a:pt x="16456" y="12630"/>
                  <a:pt x="16509" y="12595"/>
                </a:cubicBezTo>
                <a:cubicBezTo>
                  <a:pt x="16491" y="12665"/>
                  <a:pt x="16422" y="12717"/>
                  <a:pt x="16387" y="12786"/>
                </a:cubicBezTo>
                <a:cubicBezTo>
                  <a:pt x="16352" y="12838"/>
                  <a:pt x="16335" y="12943"/>
                  <a:pt x="16335" y="13012"/>
                </a:cubicBezTo>
                <a:cubicBezTo>
                  <a:pt x="16352" y="12838"/>
                  <a:pt x="16335" y="12665"/>
                  <a:pt x="16352" y="12491"/>
                </a:cubicBezTo>
                <a:cubicBezTo>
                  <a:pt x="16282" y="12682"/>
                  <a:pt x="16213" y="12838"/>
                  <a:pt x="16178" y="13047"/>
                </a:cubicBezTo>
                <a:cubicBezTo>
                  <a:pt x="16161" y="13152"/>
                  <a:pt x="16126" y="13273"/>
                  <a:pt x="16126" y="13395"/>
                </a:cubicBezTo>
                <a:cubicBezTo>
                  <a:pt x="16126" y="13430"/>
                  <a:pt x="16143" y="13552"/>
                  <a:pt x="16091" y="13552"/>
                </a:cubicBezTo>
                <a:cubicBezTo>
                  <a:pt x="16074" y="13465"/>
                  <a:pt x="16109" y="13326"/>
                  <a:pt x="16109" y="13239"/>
                </a:cubicBezTo>
                <a:cubicBezTo>
                  <a:pt x="16109" y="13065"/>
                  <a:pt x="16074" y="12908"/>
                  <a:pt x="16091" y="12734"/>
                </a:cubicBezTo>
                <a:cubicBezTo>
                  <a:pt x="16091" y="12473"/>
                  <a:pt x="16091" y="12195"/>
                  <a:pt x="16126" y="11934"/>
                </a:cubicBezTo>
                <a:cubicBezTo>
                  <a:pt x="15952" y="12264"/>
                  <a:pt x="15848" y="12630"/>
                  <a:pt x="15830" y="12995"/>
                </a:cubicBezTo>
                <a:cubicBezTo>
                  <a:pt x="15830" y="12699"/>
                  <a:pt x="15830" y="12404"/>
                  <a:pt x="15865" y="12125"/>
                </a:cubicBezTo>
                <a:cubicBezTo>
                  <a:pt x="15830" y="12282"/>
                  <a:pt x="15708" y="12404"/>
                  <a:pt x="15674" y="12578"/>
                </a:cubicBezTo>
                <a:cubicBezTo>
                  <a:pt x="15656" y="12734"/>
                  <a:pt x="15708" y="12908"/>
                  <a:pt x="15656" y="13065"/>
                </a:cubicBezTo>
                <a:cubicBezTo>
                  <a:pt x="15604" y="13047"/>
                  <a:pt x="15639" y="12891"/>
                  <a:pt x="15639" y="12856"/>
                </a:cubicBezTo>
                <a:cubicBezTo>
                  <a:pt x="15621" y="12665"/>
                  <a:pt x="15621" y="12473"/>
                  <a:pt x="15621" y="12299"/>
                </a:cubicBezTo>
                <a:cubicBezTo>
                  <a:pt x="15639" y="12143"/>
                  <a:pt x="15621" y="11986"/>
                  <a:pt x="15656" y="11830"/>
                </a:cubicBezTo>
                <a:cubicBezTo>
                  <a:pt x="15674" y="11725"/>
                  <a:pt x="15726" y="11586"/>
                  <a:pt x="15726" y="11482"/>
                </a:cubicBezTo>
                <a:cubicBezTo>
                  <a:pt x="15726" y="11569"/>
                  <a:pt x="15691" y="11621"/>
                  <a:pt x="15656" y="11690"/>
                </a:cubicBezTo>
                <a:cubicBezTo>
                  <a:pt x="15604" y="11830"/>
                  <a:pt x="15587" y="11969"/>
                  <a:pt x="15534" y="12108"/>
                </a:cubicBezTo>
                <a:cubicBezTo>
                  <a:pt x="15517" y="12195"/>
                  <a:pt x="15482" y="12299"/>
                  <a:pt x="15447" y="12386"/>
                </a:cubicBezTo>
                <a:cubicBezTo>
                  <a:pt x="15447" y="12438"/>
                  <a:pt x="15447" y="12525"/>
                  <a:pt x="15395" y="12543"/>
                </a:cubicBezTo>
                <a:cubicBezTo>
                  <a:pt x="15378" y="12491"/>
                  <a:pt x="15395" y="12351"/>
                  <a:pt x="15413" y="12299"/>
                </a:cubicBezTo>
                <a:cubicBezTo>
                  <a:pt x="15413" y="12177"/>
                  <a:pt x="15413" y="12056"/>
                  <a:pt x="15413" y="11934"/>
                </a:cubicBezTo>
                <a:cubicBezTo>
                  <a:pt x="15430" y="11812"/>
                  <a:pt x="15430" y="11708"/>
                  <a:pt x="15430" y="11586"/>
                </a:cubicBezTo>
                <a:cubicBezTo>
                  <a:pt x="15430" y="11551"/>
                  <a:pt x="15413" y="11499"/>
                  <a:pt x="15465" y="11482"/>
                </a:cubicBezTo>
                <a:cubicBezTo>
                  <a:pt x="15465" y="11499"/>
                  <a:pt x="15395" y="11603"/>
                  <a:pt x="15378" y="11621"/>
                </a:cubicBezTo>
                <a:cubicBezTo>
                  <a:pt x="15291" y="11777"/>
                  <a:pt x="15274" y="11951"/>
                  <a:pt x="15239" y="12125"/>
                </a:cubicBezTo>
                <a:cubicBezTo>
                  <a:pt x="15187" y="12317"/>
                  <a:pt x="15100" y="12525"/>
                  <a:pt x="15100" y="12717"/>
                </a:cubicBezTo>
                <a:cubicBezTo>
                  <a:pt x="15117" y="12578"/>
                  <a:pt x="15082" y="12438"/>
                  <a:pt x="15082" y="12299"/>
                </a:cubicBezTo>
                <a:cubicBezTo>
                  <a:pt x="15100" y="12038"/>
                  <a:pt x="15100" y="11777"/>
                  <a:pt x="15152" y="11534"/>
                </a:cubicBezTo>
                <a:cubicBezTo>
                  <a:pt x="15169" y="11429"/>
                  <a:pt x="15187" y="11325"/>
                  <a:pt x="15221" y="11221"/>
                </a:cubicBezTo>
                <a:cubicBezTo>
                  <a:pt x="15221" y="11186"/>
                  <a:pt x="15204" y="11082"/>
                  <a:pt x="15256" y="11082"/>
                </a:cubicBezTo>
                <a:cubicBezTo>
                  <a:pt x="15291" y="11168"/>
                  <a:pt x="15187" y="11255"/>
                  <a:pt x="15134" y="11325"/>
                </a:cubicBezTo>
                <a:cubicBezTo>
                  <a:pt x="15065" y="11429"/>
                  <a:pt x="15030" y="11534"/>
                  <a:pt x="15013" y="11656"/>
                </a:cubicBezTo>
                <a:cubicBezTo>
                  <a:pt x="14978" y="11795"/>
                  <a:pt x="14908" y="11917"/>
                  <a:pt x="14908" y="12073"/>
                </a:cubicBezTo>
                <a:cubicBezTo>
                  <a:pt x="14891" y="12160"/>
                  <a:pt x="14926" y="12264"/>
                  <a:pt x="14926" y="12351"/>
                </a:cubicBezTo>
                <a:cubicBezTo>
                  <a:pt x="14926" y="12160"/>
                  <a:pt x="14821" y="11969"/>
                  <a:pt x="14804" y="11777"/>
                </a:cubicBezTo>
                <a:cubicBezTo>
                  <a:pt x="14786" y="11673"/>
                  <a:pt x="14786" y="11551"/>
                  <a:pt x="14769" y="11447"/>
                </a:cubicBezTo>
                <a:cubicBezTo>
                  <a:pt x="14752" y="11377"/>
                  <a:pt x="14699" y="11342"/>
                  <a:pt x="14717" y="11255"/>
                </a:cubicBezTo>
                <a:cubicBezTo>
                  <a:pt x="14717" y="11499"/>
                  <a:pt x="14699" y="11760"/>
                  <a:pt x="14752" y="12003"/>
                </a:cubicBezTo>
                <a:cubicBezTo>
                  <a:pt x="14630" y="11969"/>
                  <a:pt x="14560" y="11777"/>
                  <a:pt x="14491" y="11690"/>
                </a:cubicBezTo>
                <a:cubicBezTo>
                  <a:pt x="14369" y="11499"/>
                  <a:pt x="14247" y="11325"/>
                  <a:pt x="14125" y="11134"/>
                </a:cubicBezTo>
                <a:cubicBezTo>
                  <a:pt x="14056" y="11029"/>
                  <a:pt x="13986" y="10908"/>
                  <a:pt x="13934" y="10803"/>
                </a:cubicBezTo>
                <a:cubicBezTo>
                  <a:pt x="13899" y="10751"/>
                  <a:pt x="13812" y="10560"/>
                  <a:pt x="13760" y="10542"/>
                </a:cubicBezTo>
                <a:cubicBezTo>
                  <a:pt x="13760" y="10594"/>
                  <a:pt x="13812" y="10699"/>
                  <a:pt x="13830" y="10734"/>
                </a:cubicBezTo>
                <a:cubicBezTo>
                  <a:pt x="13864" y="10855"/>
                  <a:pt x="13917" y="10977"/>
                  <a:pt x="13934" y="11082"/>
                </a:cubicBezTo>
                <a:cubicBezTo>
                  <a:pt x="13969" y="11238"/>
                  <a:pt x="14038" y="11377"/>
                  <a:pt x="14056" y="11534"/>
                </a:cubicBezTo>
                <a:cubicBezTo>
                  <a:pt x="14091" y="11673"/>
                  <a:pt x="14125" y="11777"/>
                  <a:pt x="14125" y="11917"/>
                </a:cubicBezTo>
                <a:cubicBezTo>
                  <a:pt x="14143" y="11795"/>
                  <a:pt x="14056" y="11638"/>
                  <a:pt x="14021" y="11534"/>
                </a:cubicBezTo>
                <a:cubicBezTo>
                  <a:pt x="13969" y="11412"/>
                  <a:pt x="13934" y="11290"/>
                  <a:pt x="13882" y="11186"/>
                </a:cubicBezTo>
                <a:cubicBezTo>
                  <a:pt x="13847" y="11082"/>
                  <a:pt x="13795" y="10995"/>
                  <a:pt x="13743" y="10890"/>
                </a:cubicBezTo>
                <a:cubicBezTo>
                  <a:pt x="13725" y="10838"/>
                  <a:pt x="13708" y="10751"/>
                  <a:pt x="13656" y="10716"/>
                </a:cubicBezTo>
                <a:cubicBezTo>
                  <a:pt x="13656" y="10768"/>
                  <a:pt x="13690" y="10855"/>
                  <a:pt x="13708" y="10890"/>
                </a:cubicBezTo>
                <a:cubicBezTo>
                  <a:pt x="13743" y="11099"/>
                  <a:pt x="13795" y="11290"/>
                  <a:pt x="13847" y="11499"/>
                </a:cubicBezTo>
                <a:cubicBezTo>
                  <a:pt x="13882" y="11656"/>
                  <a:pt x="13917" y="11830"/>
                  <a:pt x="13951" y="11986"/>
                </a:cubicBezTo>
                <a:cubicBezTo>
                  <a:pt x="13969" y="12038"/>
                  <a:pt x="13986" y="12090"/>
                  <a:pt x="13986" y="12143"/>
                </a:cubicBezTo>
                <a:cubicBezTo>
                  <a:pt x="13951" y="11899"/>
                  <a:pt x="13743" y="11743"/>
                  <a:pt x="13604" y="11551"/>
                </a:cubicBezTo>
                <a:cubicBezTo>
                  <a:pt x="13517" y="11429"/>
                  <a:pt x="13412" y="11290"/>
                  <a:pt x="13308" y="11168"/>
                </a:cubicBezTo>
                <a:cubicBezTo>
                  <a:pt x="13238" y="11064"/>
                  <a:pt x="13169" y="10960"/>
                  <a:pt x="13082" y="10890"/>
                </a:cubicBezTo>
                <a:cubicBezTo>
                  <a:pt x="13203" y="11064"/>
                  <a:pt x="13325" y="11273"/>
                  <a:pt x="13430" y="11447"/>
                </a:cubicBezTo>
                <a:cubicBezTo>
                  <a:pt x="13551" y="11656"/>
                  <a:pt x="13638" y="11864"/>
                  <a:pt x="13725" y="12073"/>
                </a:cubicBezTo>
                <a:cubicBezTo>
                  <a:pt x="13621" y="11986"/>
                  <a:pt x="13551" y="11864"/>
                  <a:pt x="13464" y="11760"/>
                </a:cubicBezTo>
                <a:cubicBezTo>
                  <a:pt x="13221" y="11499"/>
                  <a:pt x="12942" y="11273"/>
                  <a:pt x="12647" y="11082"/>
                </a:cubicBezTo>
                <a:cubicBezTo>
                  <a:pt x="12403" y="10942"/>
                  <a:pt x="12160" y="10803"/>
                  <a:pt x="11881" y="10699"/>
                </a:cubicBezTo>
                <a:cubicBezTo>
                  <a:pt x="11777" y="10664"/>
                  <a:pt x="11638" y="10594"/>
                  <a:pt x="11533" y="10594"/>
                </a:cubicBezTo>
                <a:cubicBezTo>
                  <a:pt x="11620" y="10681"/>
                  <a:pt x="11760" y="10751"/>
                  <a:pt x="11864" y="10838"/>
                </a:cubicBezTo>
                <a:cubicBezTo>
                  <a:pt x="12055" y="10977"/>
                  <a:pt x="12212" y="11134"/>
                  <a:pt x="12368" y="11290"/>
                </a:cubicBezTo>
                <a:cubicBezTo>
                  <a:pt x="12490" y="11412"/>
                  <a:pt x="12612" y="11534"/>
                  <a:pt x="12734" y="11656"/>
                </a:cubicBezTo>
                <a:cubicBezTo>
                  <a:pt x="12803" y="11725"/>
                  <a:pt x="12873" y="11795"/>
                  <a:pt x="12908" y="11882"/>
                </a:cubicBezTo>
                <a:cubicBezTo>
                  <a:pt x="12838" y="11864"/>
                  <a:pt x="12699" y="11743"/>
                  <a:pt x="12664" y="11708"/>
                </a:cubicBezTo>
                <a:cubicBezTo>
                  <a:pt x="12508" y="11621"/>
                  <a:pt x="12368" y="11551"/>
                  <a:pt x="12229" y="11482"/>
                </a:cubicBezTo>
                <a:cubicBezTo>
                  <a:pt x="12055" y="11395"/>
                  <a:pt x="11881" y="11377"/>
                  <a:pt x="11707" y="11360"/>
                </a:cubicBezTo>
                <a:cubicBezTo>
                  <a:pt x="11847" y="11482"/>
                  <a:pt x="12090" y="11621"/>
                  <a:pt x="12160" y="11812"/>
                </a:cubicBezTo>
                <a:cubicBezTo>
                  <a:pt x="12020" y="11690"/>
                  <a:pt x="11794" y="11725"/>
                  <a:pt x="11620" y="11708"/>
                </a:cubicBezTo>
                <a:cubicBezTo>
                  <a:pt x="11655" y="11690"/>
                  <a:pt x="11707" y="11743"/>
                  <a:pt x="11742" y="11743"/>
                </a:cubicBezTo>
                <a:cubicBezTo>
                  <a:pt x="11847" y="11795"/>
                  <a:pt x="11934" y="11847"/>
                  <a:pt x="12055" y="11882"/>
                </a:cubicBezTo>
                <a:cubicBezTo>
                  <a:pt x="11777" y="11864"/>
                  <a:pt x="11499" y="11708"/>
                  <a:pt x="11238" y="11638"/>
                </a:cubicBezTo>
                <a:cubicBezTo>
                  <a:pt x="10994" y="11551"/>
                  <a:pt x="10733" y="11569"/>
                  <a:pt x="10472" y="11534"/>
                </a:cubicBezTo>
                <a:cubicBezTo>
                  <a:pt x="10629" y="11569"/>
                  <a:pt x="10768" y="11673"/>
                  <a:pt x="10890" y="11743"/>
                </a:cubicBezTo>
                <a:cubicBezTo>
                  <a:pt x="10959" y="11795"/>
                  <a:pt x="11133" y="11882"/>
                  <a:pt x="11168" y="11969"/>
                </a:cubicBezTo>
                <a:cubicBezTo>
                  <a:pt x="11099" y="11917"/>
                  <a:pt x="10942" y="11899"/>
                  <a:pt x="10855" y="11882"/>
                </a:cubicBezTo>
                <a:cubicBezTo>
                  <a:pt x="10803" y="11864"/>
                  <a:pt x="10646" y="11812"/>
                  <a:pt x="10577" y="11830"/>
                </a:cubicBezTo>
                <a:cubicBezTo>
                  <a:pt x="10681" y="12003"/>
                  <a:pt x="10872" y="12108"/>
                  <a:pt x="10959" y="12282"/>
                </a:cubicBezTo>
                <a:cubicBezTo>
                  <a:pt x="10733" y="12195"/>
                  <a:pt x="10542" y="12003"/>
                  <a:pt x="10333" y="11899"/>
                </a:cubicBezTo>
                <a:cubicBezTo>
                  <a:pt x="10246" y="11847"/>
                  <a:pt x="10159" y="11812"/>
                  <a:pt x="10072" y="11777"/>
                </a:cubicBezTo>
                <a:cubicBezTo>
                  <a:pt x="10037" y="11760"/>
                  <a:pt x="10003" y="11743"/>
                  <a:pt x="9968" y="11743"/>
                </a:cubicBezTo>
                <a:cubicBezTo>
                  <a:pt x="10107" y="12073"/>
                  <a:pt x="10420" y="12317"/>
                  <a:pt x="10472" y="12682"/>
                </a:cubicBezTo>
                <a:cubicBezTo>
                  <a:pt x="10385" y="12665"/>
                  <a:pt x="10298" y="12630"/>
                  <a:pt x="10194" y="12647"/>
                </a:cubicBezTo>
                <a:cubicBezTo>
                  <a:pt x="10264" y="12752"/>
                  <a:pt x="10368" y="12960"/>
                  <a:pt x="10333" y="13099"/>
                </a:cubicBezTo>
                <a:cubicBezTo>
                  <a:pt x="10246" y="13065"/>
                  <a:pt x="10177" y="13012"/>
                  <a:pt x="10090" y="12978"/>
                </a:cubicBezTo>
                <a:cubicBezTo>
                  <a:pt x="10037" y="12960"/>
                  <a:pt x="9950" y="12908"/>
                  <a:pt x="9881" y="12925"/>
                </a:cubicBezTo>
                <a:cubicBezTo>
                  <a:pt x="9881" y="12960"/>
                  <a:pt x="9950" y="13012"/>
                  <a:pt x="9968" y="13047"/>
                </a:cubicBezTo>
                <a:cubicBezTo>
                  <a:pt x="10020" y="13134"/>
                  <a:pt x="10020" y="13273"/>
                  <a:pt x="10037" y="13378"/>
                </a:cubicBezTo>
                <a:cubicBezTo>
                  <a:pt x="10072" y="13621"/>
                  <a:pt x="10107" y="13865"/>
                  <a:pt x="10107" y="14108"/>
                </a:cubicBezTo>
                <a:cubicBezTo>
                  <a:pt x="10090" y="14230"/>
                  <a:pt x="10177" y="14439"/>
                  <a:pt x="10124" y="14561"/>
                </a:cubicBezTo>
                <a:cubicBezTo>
                  <a:pt x="10072" y="14665"/>
                  <a:pt x="9968" y="14543"/>
                  <a:pt x="9881" y="14526"/>
                </a:cubicBezTo>
                <a:cubicBezTo>
                  <a:pt x="9881" y="14630"/>
                  <a:pt x="9950" y="14769"/>
                  <a:pt x="9985" y="14856"/>
                </a:cubicBezTo>
                <a:cubicBezTo>
                  <a:pt x="10055" y="15048"/>
                  <a:pt x="10124" y="15222"/>
                  <a:pt x="10159" y="15430"/>
                </a:cubicBezTo>
                <a:cubicBezTo>
                  <a:pt x="10211" y="15726"/>
                  <a:pt x="10264" y="16057"/>
                  <a:pt x="10281" y="16370"/>
                </a:cubicBezTo>
                <a:cubicBezTo>
                  <a:pt x="10229" y="16318"/>
                  <a:pt x="10211" y="16265"/>
                  <a:pt x="10177" y="16213"/>
                </a:cubicBezTo>
                <a:cubicBezTo>
                  <a:pt x="10107" y="16074"/>
                  <a:pt x="10020" y="15935"/>
                  <a:pt x="9950" y="15778"/>
                </a:cubicBezTo>
                <a:cubicBezTo>
                  <a:pt x="9916" y="15691"/>
                  <a:pt x="9863" y="15604"/>
                  <a:pt x="9829" y="15517"/>
                </a:cubicBezTo>
                <a:cubicBezTo>
                  <a:pt x="9898" y="15639"/>
                  <a:pt x="9881" y="15831"/>
                  <a:pt x="9916" y="15970"/>
                </a:cubicBezTo>
                <a:cubicBezTo>
                  <a:pt x="9968" y="16178"/>
                  <a:pt x="10037" y="16387"/>
                  <a:pt x="10107" y="16596"/>
                </a:cubicBezTo>
                <a:cubicBezTo>
                  <a:pt x="10159" y="16805"/>
                  <a:pt x="10159" y="17013"/>
                  <a:pt x="10211" y="17222"/>
                </a:cubicBezTo>
                <a:cubicBezTo>
                  <a:pt x="10229" y="17344"/>
                  <a:pt x="10264" y="17466"/>
                  <a:pt x="10264" y="17588"/>
                </a:cubicBezTo>
                <a:cubicBezTo>
                  <a:pt x="10264" y="17709"/>
                  <a:pt x="10246" y="17831"/>
                  <a:pt x="10281" y="17953"/>
                </a:cubicBezTo>
                <a:cubicBezTo>
                  <a:pt x="10281" y="18022"/>
                  <a:pt x="10298" y="18109"/>
                  <a:pt x="10298" y="18179"/>
                </a:cubicBezTo>
                <a:cubicBezTo>
                  <a:pt x="10316" y="18353"/>
                  <a:pt x="10264" y="18475"/>
                  <a:pt x="10229" y="18631"/>
                </a:cubicBezTo>
                <a:cubicBezTo>
                  <a:pt x="10194" y="18770"/>
                  <a:pt x="10211" y="18927"/>
                  <a:pt x="10211" y="19049"/>
                </a:cubicBezTo>
                <a:cubicBezTo>
                  <a:pt x="10211" y="19223"/>
                  <a:pt x="10211" y="19362"/>
                  <a:pt x="10264" y="19518"/>
                </a:cubicBezTo>
                <a:cubicBezTo>
                  <a:pt x="10298" y="19623"/>
                  <a:pt x="10333" y="19727"/>
                  <a:pt x="10333" y="19849"/>
                </a:cubicBezTo>
                <a:cubicBezTo>
                  <a:pt x="10333" y="19919"/>
                  <a:pt x="10351" y="19988"/>
                  <a:pt x="10368" y="20058"/>
                </a:cubicBezTo>
                <a:cubicBezTo>
                  <a:pt x="10403" y="20266"/>
                  <a:pt x="10403" y="20475"/>
                  <a:pt x="10351" y="20684"/>
                </a:cubicBezTo>
                <a:cubicBezTo>
                  <a:pt x="10316" y="20823"/>
                  <a:pt x="10246" y="20980"/>
                  <a:pt x="10211" y="21119"/>
                </a:cubicBezTo>
                <a:cubicBezTo>
                  <a:pt x="10142" y="21345"/>
                  <a:pt x="10194" y="21589"/>
                  <a:pt x="10211" y="21815"/>
                </a:cubicBezTo>
                <a:cubicBezTo>
                  <a:pt x="10211" y="21936"/>
                  <a:pt x="10211" y="22076"/>
                  <a:pt x="10229" y="22197"/>
                </a:cubicBezTo>
                <a:cubicBezTo>
                  <a:pt x="10246" y="22302"/>
                  <a:pt x="10281" y="22389"/>
                  <a:pt x="10281" y="22493"/>
                </a:cubicBezTo>
                <a:cubicBezTo>
                  <a:pt x="10281" y="22650"/>
                  <a:pt x="10229" y="22806"/>
                  <a:pt x="10229" y="22963"/>
                </a:cubicBezTo>
                <a:cubicBezTo>
                  <a:pt x="10229" y="23085"/>
                  <a:pt x="10211" y="23206"/>
                  <a:pt x="10211" y="23346"/>
                </a:cubicBezTo>
                <a:cubicBezTo>
                  <a:pt x="10211" y="23589"/>
                  <a:pt x="10194" y="23815"/>
                  <a:pt x="10281" y="24059"/>
                </a:cubicBezTo>
                <a:cubicBezTo>
                  <a:pt x="10385" y="24337"/>
                  <a:pt x="10455" y="24633"/>
                  <a:pt x="10507" y="24946"/>
                </a:cubicBezTo>
                <a:cubicBezTo>
                  <a:pt x="10542" y="25085"/>
                  <a:pt x="10524" y="25224"/>
                  <a:pt x="10524" y="25363"/>
                </a:cubicBezTo>
                <a:cubicBezTo>
                  <a:pt x="10524" y="25468"/>
                  <a:pt x="10542" y="25590"/>
                  <a:pt x="10542" y="25694"/>
                </a:cubicBezTo>
                <a:cubicBezTo>
                  <a:pt x="10559" y="25816"/>
                  <a:pt x="10524" y="25903"/>
                  <a:pt x="10559" y="26025"/>
                </a:cubicBezTo>
                <a:cubicBezTo>
                  <a:pt x="10577" y="26111"/>
                  <a:pt x="10594" y="26198"/>
                  <a:pt x="10629" y="26285"/>
                </a:cubicBezTo>
                <a:cubicBezTo>
                  <a:pt x="10646" y="26407"/>
                  <a:pt x="10733" y="26529"/>
                  <a:pt x="10768" y="26651"/>
                </a:cubicBezTo>
                <a:cubicBezTo>
                  <a:pt x="10820" y="26877"/>
                  <a:pt x="10855" y="27086"/>
                  <a:pt x="10855" y="27312"/>
                </a:cubicBezTo>
                <a:cubicBezTo>
                  <a:pt x="10872" y="27503"/>
                  <a:pt x="10855" y="27695"/>
                  <a:pt x="10838" y="27886"/>
                </a:cubicBezTo>
                <a:cubicBezTo>
                  <a:pt x="10838" y="28025"/>
                  <a:pt x="10785" y="28164"/>
                  <a:pt x="10803" y="28321"/>
                </a:cubicBezTo>
                <a:cubicBezTo>
                  <a:pt x="10803" y="28564"/>
                  <a:pt x="10838" y="28808"/>
                  <a:pt x="10838" y="29051"/>
                </a:cubicBezTo>
                <a:lnTo>
                  <a:pt x="10820" y="29365"/>
                </a:lnTo>
                <a:cubicBezTo>
                  <a:pt x="10820" y="29434"/>
                  <a:pt x="10838" y="29521"/>
                  <a:pt x="10803" y="29591"/>
                </a:cubicBezTo>
                <a:cubicBezTo>
                  <a:pt x="10803" y="29591"/>
                  <a:pt x="10785" y="29591"/>
                  <a:pt x="10785" y="29591"/>
                </a:cubicBezTo>
                <a:lnTo>
                  <a:pt x="9742" y="29556"/>
                </a:lnTo>
                <a:cubicBezTo>
                  <a:pt x="9742" y="29451"/>
                  <a:pt x="9637" y="29399"/>
                  <a:pt x="9655" y="29295"/>
                </a:cubicBezTo>
                <a:cubicBezTo>
                  <a:pt x="9655" y="29156"/>
                  <a:pt x="9602" y="29051"/>
                  <a:pt x="9568" y="28912"/>
                </a:cubicBezTo>
                <a:cubicBezTo>
                  <a:pt x="9533" y="28773"/>
                  <a:pt x="9446" y="28669"/>
                  <a:pt x="9463" y="28530"/>
                </a:cubicBezTo>
                <a:cubicBezTo>
                  <a:pt x="9463" y="28390"/>
                  <a:pt x="9446" y="28286"/>
                  <a:pt x="9446" y="28164"/>
                </a:cubicBezTo>
                <a:cubicBezTo>
                  <a:pt x="9429" y="27990"/>
                  <a:pt x="9463" y="27816"/>
                  <a:pt x="9446" y="27642"/>
                </a:cubicBezTo>
                <a:cubicBezTo>
                  <a:pt x="9429" y="27521"/>
                  <a:pt x="9429" y="27399"/>
                  <a:pt x="9446" y="27260"/>
                </a:cubicBezTo>
                <a:cubicBezTo>
                  <a:pt x="9446" y="27155"/>
                  <a:pt x="9481" y="27051"/>
                  <a:pt x="9481" y="26929"/>
                </a:cubicBezTo>
                <a:cubicBezTo>
                  <a:pt x="9481" y="26825"/>
                  <a:pt x="9481" y="26703"/>
                  <a:pt x="9429" y="26599"/>
                </a:cubicBezTo>
                <a:cubicBezTo>
                  <a:pt x="9376" y="26442"/>
                  <a:pt x="9202" y="26338"/>
                  <a:pt x="9168" y="26164"/>
                </a:cubicBezTo>
                <a:cubicBezTo>
                  <a:pt x="9133" y="26077"/>
                  <a:pt x="9133" y="26007"/>
                  <a:pt x="9133" y="25920"/>
                </a:cubicBezTo>
                <a:cubicBezTo>
                  <a:pt x="9133" y="25764"/>
                  <a:pt x="9098" y="25607"/>
                  <a:pt x="9098" y="25468"/>
                </a:cubicBezTo>
                <a:cubicBezTo>
                  <a:pt x="9081" y="25346"/>
                  <a:pt x="9063" y="25259"/>
                  <a:pt x="9063" y="25155"/>
                </a:cubicBezTo>
                <a:cubicBezTo>
                  <a:pt x="9081" y="24981"/>
                  <a:pt x="9081" y="24824"/>
                  <a:pt x="9081" y="24650"/>
                </a:cubicBezTo>
                <a:cubicBezTo>
                  <a:pt x="9098" y="24494"/>
                  <a:pt x="9098" y="24320"/>
                  <a:pt x="9098" y="24163"/>
                </a:cubicBezTo>
                <a:cubicBezTo>
                  <a:pt x="9115" y="24024"/>
                  <a:pt x="9150" y="23885"/>
                  <a:pt x="9150" y="23746"/>
                </a:cubicBezTo>
                <a:cubicBezTo>
                  <a:pt x="9168" y="23554"/>
                  <a:pt x="9150" y="23380"/>
                  <a:pt x="9150" y="23189"/>
                </a:cubicBezTo>
                <a:cubicBezTo>
                  <a:pt x="9133" y="23050"/>
                  <a:pt x="9115" y="22928"/>
                  <a:pt x="9115" y="22789"/>
                </a:cubicBezTo>
                <a:cubicBezTo>
                  <a:pt x="9133" y="22667"/>
                  <a:pt x="9133" y="22528"/>
                  <a:pt x="9133" y="22389"/>
                </a:cubicBezTo>
                <a:cubicBezTo>
                  <a:pt x="9150" y="22180"/>
                  <a:pt x="9133" y="21954"/>
                  <a:pt x="9150" y="21745"/>
                </a:cubicBezTo>
                <a:cubicBezTo>
                  <a:pt x="9168" y="21606"/>
                  <a:pt x="9202" y="21449"/>
                  <a:pt x="9255" y="21310"/>
                </a:cubicBezTo>
                <a:cubicBezTo>
                  <a:pt x="9289" y="21171"/>
                  <a:pt x="9289" y="21015"/>
                  <a:pt x="9289" y="20858"/>
                </a:cubicBezTo>
                <a:cubicBezTo>
                  <a:pt x="9289" y="20719"/>
                  <a:pt x="9289" y="20614"/>
                  <a:pt x="9255" y="20493"/>
                </a:cubicBezTo>
                <a:cubicBezTo>
                  <a:pt x="9237" y="20388"/>
                  <a:pt x="9255" y="20266"/>
                  <a:pt x="9202" y="20162"/>
                </a:cubicBezTo>
                <a:cubicBezTo>
                  <a:pt x="9115" y="19971"/>
                  <a:pt x="8976" y="19762"/>
                  <a:pt x="8976" y="19553"/>
                </a:cubicBezTo>
                <a:cubicBezTo>
                  <a:pt x="8994" y="19431"/>
                  <a:pt x="8994" y="19327"/>
                  <a:pt x="8994" y="19205"/>
                </a:cubicBezTo>
                <a:cubicBezTo>
                  <a:pt x="8994" y="19066"/>
                  <a:pt x="8994" y="18910"/>
                  <a:pt x="8976" y="18770"/>
                </a:cubicBezTo>
                <a:cubicBezTo>
                  <a:pt x="8976" y="18440"/>
                  <a:pt x="9011" y="18092"/>
                  <a:pt x="9011" y="17761"/>
                </a:cubicBezTo>
                <a:cubicBezTo>
                  <a:pt x="9028" y="17414"/>
                  <a:pt x="9028" y="17083"/>
                  <a:pt x="9028" y="16735"/>
                </a:cubicBezTo>
                <a:cubicBezTo>
                  <a:pt x="9028" y="16492"/>
                  <a:pt x="8941" y="16265"/>
                  <a:pt x="8889" y="16039"/>
                </a:cubicBezTo>
                <a:cubicBezTo>
                  <a:pt x="8854" y="15883"/>
                  <a:pt x="8820" y="15726"/>
                  <a:pt x="8802" y="15570"/>
                </a:cubicBezTo>
                <a:cubicBezTo>
                  <a:pt x="8785" y="15361"/>
                  <a:pt x="8750" y="15170"/>
                  <a:pt x="8733" y="14961"/>
                </a:cubicBezTo>
                <a:cubicBezTo>
                  <a:pt x="8715" y="14822"/>
                  <a:pt x="8715" y="14682"/>
                  <a:pt x="8715" y="14526"/>
                </a:cubicBezTo>
                <a:cubicBezTo>
                  <a:pt x="8733" y="14387"/>
                  <a:pt x="8802" y="14282"/>
                  <a:pt x="8854" y="14161"/>
                </a:cubicBezTo>
                <a:cubicBezTo>
                  <a:pt x="8820" y="14108"/>
                  <a:pt x="8785" y="14056"/>
                  <a:pt x="8733" y="14021"/>
                </a:cubicBezTo>
                <a:cubicBezTo>
                  <a:pt x="8663" y="13969"/>
                  <a:pt x="8576" y="13934"/>
                  <a:pt x="8524" y="13882"/>
                </a:cubicBezTo>
                <a:cubicBezTo>
                  <a:pt x="8454" y="13813"/>
                  <a:pt x="8402" y="13760"/>
                  <a:pt x="8350" y="13691"/>
                </a:cubicBezTo>
                <a:cubicBezTo>
                  <a:pt x="8246" y="13534"/>
                  <a:pt x="8385" y="13413"/>
                  <a:pt x="8437" y="13291"/>
                </a:cubicBezTo>
                <a:cubicBezTo>
                  <a:pt x="8385" y="13256"/>
                  <a:pt x="8280" y="13326"/>
                  <a:pt x="8228" y="13326"/>
                </a:cubicBezTo>
                <a:cubicBezTo>
                  <a:pt x="8193" y="13308"/>
                  <a:pt x="8176" y="13291"/>
                  <a:pt x="8124" y="13291"/>
                </a:cubicBezTo>
                <a:cubicBezTo>
                  <a:pt x="8089" y="13308"/>
                  <a:pt x="8054" y="13326"/>
                  <a:pt x="8019" y="13343"/>
                </a:cubicBezTo>
                <a:cubicBezTo>
                  <a:pt x="8124" y="13256"/>
                  <a:pt x="8176" y="13099"/>
                  <a:pt x="8315" y="13047"/>
                </a:cubicBezTo>
                <a:cubicBezTo>
                  <a:pt x="8280" y="13047"/>
                  <a:pt x="8246" y="13047"/>
                  <a:pt x="8193" y="13047"/>
                </a:cubicBezTo>
                <a:cubicBezTo>
                  <a:pt x="8141" y="13047"/>
                  <a:pt x="8072" y="13082"/>
                  <a:pt x="8019" y="13065"/>
                </a:cubicBezTo>
                <a:cubicBezTo>
                  <a:pt x="8037" y="13012"/>
                  <a:pt x="8106" y="12925"/>
                  <a:pt x="8159" y="12873"/>
                </a:cubicBezTo>
                <a:cubicBezTo>
                  <a:pt x="8263" y="12769"/>
                  <a:pt x="8367" y="12682"/>
                  <a:pt x="8472" y="12560"/>
                </a:cubicBezTo>
                <a:cubicBezTo>
                  <a:pt x="8576" y="12473"/>
                  <a:pt x="8681" y="12369"/>
                  <a:pt x="8750" y="12247"/>
                </a:cubicBezTo>
                <a:cubicBezTo>
                  <a:pt x="8802" y="12177"/>
                  <a:pt x="8785" y="12056"/>
                  <a:pt x="8785" y="11951"/>
                </a:cubicBezTo>
                <a:cubicBezTo>
                  <a:pt x="8785" y="11899"/>
                  <a:pt x="8785" y="11864"/>
                  <a:pt x="8750" y="11812"/>
                </a:cubicBezTo>
                <a:cubicBezTo>
                  <a:pt x="8733" y="11777"/>
                  <a:pt x="8681" y="11725"/>
                  <a:pt x="8628" y="11708"/>
                </a:cubicBezTo>
                <a:cubicBezTo>
                  <a:pt x="8646" y="11743"/>
                  <a:pt x="8663" y="11760"/>
                  <a:pt x="8698" y="11760"/>
                </a:cubicBezTo>
                <a:cubicBezTo>
                  <a:pt x="8698" y="11656"/>
                  <a:pt x="8611" y="11656"/>
                  <a:pt x="8541" y="11569"/>
                </a:cubicBezTo>
                <a:cubicBezTo>
                  <a:pt x="8454" y="11447"/>
                  <a:pt x="8333" y="11395"/>
                  <a:pt x="8193" y="11342"/>
                </a:cubicBezTo>
                <a:cubicBezTo>
                  <a:pt x="8054" y="11273"/>
                  <a:pt x="8089" y="11064"/>
                  <a:pt x="8002" y="10942"/>
                </a:cubicBezTo>
                <a:cubicBezTo>
                  <a:pt x="7932" y="10821"/>
                  <a:pt x="7846" y="10699"/>
                  <a:pt x="7689" y="10768"/>
                </a:cubicBezTo>
                <a:cubicBezTo>
                  <a:pt x="7619" y="10821"/>
                  <a:pt x="7532" y="10890"/>
                  <a:pt x="7480" y="10960"/>
                </a:cubicBezTo>
                <a:cubicBezTo>
                  <a:pt x="7411" y="11082"/>
                  <a:pt x="7393" y="11238"/>
                  <a:pt x="7324" y="11342"/>
                </a:cubicBezTo>
                <a:cubicBezTo>
                  <a:pt x="7306" y="11308"/>
                  <a:pt x="7341" y="11255"/>
                  <a:pt x="7358" y="11221"/>
                </a:cubicBezTo>
                <a:cubicBezTo>
                  <a:pt x="7376" y="11151"/>
                  <a:pt x="7393" y="11064"/>
                  <a:pt x="7411" y="10995"/>
                </a:cubicBezTo>
                <a:cubicBezTo>
                  <a:pt x="7428" y="10942"/>
                  <a:pt x="7428" y="10908"/>
                  <a:pt x="7463" y="10855"/>
                </a:cubicBezTo>
                <a:cubicBezTo>
                  <a:pt x="7498" y="10821"/>
                  <a:pt x="7550" y="10768"/>
                  <a:pt x="7550" y="10716"/>
                </a:cubicBezTo>
                <a:cubicBezTo>
                  <a:pt x="7498" y="10699"/>
                  <a:pt x="7463" y="10768"/>
                  <a:pt x="7428" y="10803"/>
                </a:cubicBezTo>
                <a:cubicBezTo>
                  <a:pt x="7341" y="10908"/>
                  <a:pt x="7289" y="11012"/>
                  <a:pt x="7219" y="11134"/>
                </a:cubicBezTo>
                <a:cubicBezTo>
                  <a:pt x="7150" y="11238"/>
                  <a:pt x="7098" y="11377"/>
                  <a:pt x="7080" y="11499"/>
                </a:cubicBezTo>
                <a:cubicBezTo>
                  <a:pt x="7080" y="11569"/>
                  <a:pt x="7080" y="11621"/>
                  <a:pt x="7063" y="11690"/>
                </a:cubicBezTo>
                <a:cubicBezTo>
                  <a:pt x="7063" y="11725"/>
                  <a:pt x="7045" y="11743"/>
                  <a:pt x="7045" y="11795"/>
                </a:cubicBezTo>
                <a:cubicBezTo>
                  <a:pt x="7063" y="11534"/>
                  <a:pt x="7063" y="11290"/>
                  <a:pt x="7063" y="11047"/>
                </a:cubicBezTo>
                <a:cubicBezTo>
                  <a:pt x="7080" y="10925"/>
                  <a:pt x="7063" y="10786"/>
                  <a:pt x="7080" y="10664"/>
                </a:cubicBezTo>
                <a:cubicBezTo>
                  <a:pt x="7098" y="10612"/>
                  <a:pt x="7115" y="10542"/>
                  <a:pt x="7132" y="10507"/>
                </a:cubicBezTo>
                <a:cubicBezTo>
                  <a:pt x="7150" y="10473"/>
                  <a:pt x="7184" y="10438"/>
                  <a:pt x="7184" y="10403"/>
                </a:cubicBezTo>
                <a:cubicBezTo>
                  <a:pt x="6976" y="10473"/>
                  <a:pt x="6958" y="10716"/>
                  <a:pt x="6906" y="10890"/>
                </a:cubicBezTo>
                <a:cubicBezTo>
                  <a:pt x="6854" y="10855"/>
                  <a:pt x="6889" y="10664"/>
                  <a:pt x="6889" y="10612"/>
                </a:cubicBezTo>
                <a:cubicBezTo>
                  <a:pt x="6871" y="10560"/>
                  <a:pt x="6871" y="10490"/>
                  <a:pt x="6871" y="10438"/>
                </a:cubicBezTo>
                <a:cubicBezTo>
                  <a:pt x="6871" y="10386"/>
                  <a:pt x="6871" y="10351"/>
                  <a:pt x="6871" y="10299"/>
                </a:cubicBezTo>
                <a:cubicBezTo>
                  <a:pt x="6767" y="10316"/>
                  <a:pt x="6732" y="10577"/>
                  <a:pt x="6715" y="10647"/>
                </a:cubicBezTo>
                <a:cubicBezTo>
                  <a:pt x="6680" y="10821"/>
                  <a:pt x="6680" y="11012"/>
                  <a:pt x="6680" y="11203"/>
                </a:cubicBezTo>
                <a:cubicBezTo>
                  <a:pt x="6680" y="10995"/>
                  <a:pt x="6628" y="10821"/>
                  <a:pt x="6610" y="10612"/>
                </a:cubicBezTo>
                <a:cubicBezTo>
                  <a:pt x="6593" y="10473"/>
                  <a:pt x="6663" y="10299"/>
                  <a:pt x="6610" y="10160"/>
                </a:cubicBezTo>
                <a:cubicBezTo>
                  <a:pt x="6558" y="10160"/>
                  <a:pt x="6541" y="10229"/>
                  <a:pt x="6506" y="10264"/>
                </a:cubicBezTo>
                <a:cubicBezTo>
                  <a:pt x="6419" y="10403"/>
                  <a:pt x="6349" y="10560"/>
                  <a:pt x="6349" y="10734"/>
                </a:cubicBezTo>
                <a:cubicBezTo>
                  <a:pt x="6349" y="10821"/>
                  <a:pt x="6315" y="10960"/>
                  <a:pt x="6349" y="11047"/>
                </a:cubicBezTo>
                <a:cubicBezTo>
                  <a:pt x="6349" y="11064"/>
                  <a:pt x="6402" y="11168"/>
                  <a:pt x="6419" y="11168"/>
                </a:cubicBezTo>
                <a:cubicBezTo>
                  <a:pt x="6436" y="11099"/>
                  <a:pt x="6332" y="10995"/>
                  <a:pt x="6315" y="10925"/>
                </a:cubicBezTo>
                <a:cubicBezTo>
                  <a:pt x="6228" y="10699"/>
                  <a:pt x="6210" y="10507"/>
                  <a:pt x="6176" y="10281"/>
                </a:cubicBezTo>
                <a:cubicBezTo>
                  <a:pt x="6141" y="10125"/>
                  <a:pt x="6106" y="9968"/>
                  <a:pt x="6106" y="9812"/>
                </a:cubicBezTo>
                <a:cubicBezTo>
                  <a:pt x="6089" y="9742"/>
                  <a:pt x="6123" y="9672"/>
                  <a:pt x="6089" y="9620"/>
                </a:cubicBezTo>
                <a:cubicBezTo>
                  <a:pt x="6071" y="9655"/>
                  <a:pt x="6036" y="9690"/>
                  <a:pt x="6002" y="9742"/>
                </a:cubicBezTo>
                <a:cubicBezTo>
                  <a:pt x="5915" y="9899"/>
                  <a:pt x="5915" y="10125"/>
                  <a:pt x="5915" y="10299"/>
                </a:cubicBezTo>
                <a:cubicBezTo>
                  <a:pt x="5915" y="10629"/>
                  <a:pt x="5949" y="10942"/>
                  <a:pt x="6054" y="11255"/>
                </a:cubicBezTo>
                <a:cubicBezTo>
                  <a:pt x="6054" y="11186"/>
                  <a:pt x="6019" y="11116"/>
                  <a:pt x="6019" y="11047"/>
                </a:cubicBezTo>
                <a:cubicBezTo>
                  <a:pt x="5967" y="10821"/>
                  <a:pt x="5880" y="10594"/>
                  <a:pt x="5828" y="10368"/>
                </a:cubicBezTo>
                <a:cubicBezTo>
                  <a:pt x="5741" y="10055"/>
                  <a:pt x="5636" y="9620"/>
                  <a:pt x="5758" y="9307"/>
                </a:cubicBezTo>
                <a:cubicBezTo>
                  <a:pt x="5775" y="9429"/>
                  <a:pt x="5723" y="9533"/>
                  <a:pt x="5688" y="9638"/>
                </a:cubicBezTo>
                <a:cubicBezTo>
                  <a:pt x="5671" y="9812"/>
                  <a:pt x="5671" y="10020"/>
                  <a:pt x="5671" y="10194"/>
                </a:cubicBezTo>
                <a:cubicBezTo>
                  <a:pt x="5671" y="10333"/>
                  <a:pt x="5671" y="10455"/>
                  <a:pt x="5706" y="10577"/>
                </a:cubicBezTo>
                <a:cubicBezTo>
                  <a:pt x="5758" y="10786"/>
                  <a:pt x="5828" y="10995"/>
                  <a:pt x="5967" y="11151"/>
                </a:cubicBezTo>
                <a:cubicBezTo>
                  <a:pt x="6054" y="11255"/>
                  <a:pt x="6106" y="11360"/>
                  <a:pt x="6176" y="11464"/>
                </a:cubicBezTo>
                <a:cubicBezTo>
                  <a:pt x="5984" y="11290"/>
                  <a:pt x="5810" y="11116"/>
                  <a:pt x="5688" y="10890"/>
                </a:cubicBezTo>
                <a:cubicBezTo>
                  <a:pt x="5584" y="10664"/>
                  <a:pt x="5532" y="10438"/>
                  <a:pt x="5514" y="10194"/>
                </a:cubicBezTo>
                <a:cubicBezTo>
                  <a:pt x="5480" y="10003"/>
                  <a:pt x="5497" y="9794"/>
                  <a:pt x="5462" y="9603"/>
                </a:cubicBezTo>
                <a:cubicBezTo>
                  <a:pt x="5428" y="9620"/>
                  <a:pt x="5323" y="9777"/>
                  <a:pt x="5306" y="9794"/>
                </a:cubicBezTo>
                <a:cubicBezTo>
                  <a:pt x="5167" y="10020"/>
                  <a:pt x="5114" y="10333"/>
                  <a:pt x="5097" y="10612"/>
                </a:cubicBezTo>
                <a:cubicBezTo>
                  <a:pt x="5045" y="10977"/>
                  <a:pt x="5045" y="11342"/>
                  <a:pt x="5080" y="11708"/>
                </a:cubicBezTo>
                <a:cubicBezTo>
                  <a:pt x="5097" y="11864"/>
                  <a:pt x="5114" y="12056"/>
                  <a:pt x="5184" y="12195"/>
                </a:cubicBezTo>
                <a:cubicBezTo>
                  <a:pt x="5132" y="12073"/>
                  <a:pt x="5062" y="11951"/>
                  <a:pt x="5010" y="11830"/>
                </a:cubicBezTo>
                <a:cubicBezTo>
                  <a:pt x="4871" y="11551"/>
                  <a:pt x="4836" y="11238"/>
                  <a:pt x="4819" y="10925"/>
                </a:cubicBezTo>
                <a:cubicBezTo>
                  <a:pt x="4801" y="10629"/>
                  <a:pt x="4801" y="10333"/>
                  <a:pt x="4871" y="10038"/>
                </a:cubicBezTo>
                <a:cubicBezTo>
                  <a:pt x="4906" y="9916"/>
                  <a:pt x="4958" y="9794"/>
                  <a:pt x="4993" y="9690"/>
                </a:cubicBezTo>
                <a:cubicBezTo>
                  <a:pt x="4993" y="9638"/>
                  <a:pt x="4993" y="9585"/>
                  <a:pt x="5027" y="9551"/>
                </a:cubicBezTo>
                <a:cubicBezTo>
                  <a:pt x="5045" y="9638"/>
                  <a:pt x="4888" y="9725"/>
                  <a:pt x="4853" y="9777"/>
                </a:cubicBezTo>
                <a:cubicBezTo>
                  <a:pt x="4784" y="9864"/>
                  <a:pt x="4645" y="10038"/>
                  <a:pt x="4662" y="10142"/>
                </a:cubicBezTo>
                <a:cubicBezTo>
                  <a:pt x="4662" y="10073"/>
                  <a:pt x="4645" y="10003"/>
                  <a:pt x="4662" y="9933"/>
                </a:cubicBezTo>
                <a:cubicBezTo>
                  <a:pt x="4662" y="9881"/>
                  <a:pt x="4697" y="9846"/>
                  <a:pt x="4697" y="9794"/>
                </a:cubicBezTo>
                <a:cubicBezTo>
                  <a:pt x="4645" y="9933"/>
                  <a:pt x="4523" y="10020"/>
                  <a:pt x="4453" y="10160"/>
                </a:cubicBezTo>
                <a:cubicBezTo>
                  <a:pt x="4419" y="10247"/>
                  <a:pt x="4384" y="10316"/>
                  <a:pt x="4349" y="10403"/>
                </a:cubicBezTo>
                <a:cubicBezTo>
                  <a:pt x="4314" y="10455"/>
                  <a:pt x="4297" y="10490"/>
                  <a:pt x="4297" y="10542"/>
                </a:cubicBezTo>
                <a:cubicBezTo>
                  <a:pt x="4314" y="10264"/>
                  <a:pt x="4401" y="9986"/>
                  <a:pt x="4523" y="9725"/>
                </a:cubicBezTo>
                <a:cubicBezTo>
                  <a:pt x="4366" y="9829"/>
                  <a:pt x="4227" y="9916"/>
                  <a:pt x="4123" y="10073"/>
                </a:cubicBezTo>
                <a:cubicBezTo>
                  <a:pt x="4071" y="10142"/>
                  <a:pt x="4036" y="10212"/>
                  <a:pt x="3984" y="10299"/>
                </a:cubicBezTo>
                <a:cubicBezTo>
                  <a:pt x="3949" y="10333"/>
                  <a:pt x="3914" y="10386"/>
                  <a:pt x="3914" y="10438"/>
                </a:cubicBezTo>
                <a:cubicBezTo>
                  <a:pt x="3914" y="10333"/>
                  <a:pt x="3931" y="10229"/>
                  <a:pt x="3966" y="10125"/>
                </a:cubicBezTo>
                <a:cubicBezTo>
                  <a:pt x="4001" y="10055"/>
                  <a:pt x="4036" y="9986"/>
                  <a:pt x="4053" y="9916"/>
                </a:cubicBezTo>
                <a:cubicBezTo>
                  <a:pt x="4088" y="9864"/>
                  <a:pt x="4140" y="9777"/>
                  <a:pt x="4123" y="9725"/>
                </a:cubicBezTo>
                <a:cubicBezTo>
                  <a:pt x="4088" y="9725"/>
                  <a:pt x="3984" y="9794"/>
                  <a:pt x="3949" y="9812"/>
                </a:cubicBezTo>
                <a:cubicBezTo>
                  <a:pt x="3862" y="9864"/>
                  <a:pt x="3792" y="9951"/>
                  <a:pt x="3723" y="10038"/>
                </a:cubicBezTo>
                <a:cubicBezTo>
                  <a:pt x="3653" y="10125"/>
                  <a:pt x="3584" y="10247"/>
                  <a:pt x="3514" y="10333"/>
                </a:cubicBezTo>
                <a:cubicBezTo>
                  <a:pt x="3392" y="10455"/>
                  <a:pt x="3288" y="10560"/>
                  <a:pt x="3201" y="10681"/>
                </a:cubicBezTo>
                <a:cubicBezTo>
                  <a:pt x="3062" y="10925"/>
                  <a:pt x="2940" y="11168"/>
                  <a:pt x="2853" y="11429"/>
                </a:cubicBezTo>
                <a:cubicBezTo>
                  <a:pt x="2818" y="11551"/>
                  <a:pt x="2801" y="11656"/>
                  <a:pt x="2749" y="11777"/>
                </a:cubicBezTo>
                <a:cubicBezTo>
                  <a:pt x="2731" y="11830"/>
                  <a:pt x="2731" y="11917"/>
                  <a:pt x="2714" y="11951"/>
                </a:cubicBezTo>
                <a:cubicBezTo>
                  <a:pt x="2644" y="11951"/>
                  <a:pt x="2731" y="11777"/>
                  <a:pt x="2731" y="11743"/>
                </a:cubicBezTo>
                <a:cubicBezTo>
                  <a:pt x="2801" y="11534"/>
                  <a:pt x="2888" y="11325"/>
                  <a:pt x="2940" y="11116"/>
                </a:cubicBezTo>
                <a:cubicBezTo>
                  <a:pt x="2992" y="10942"/>
                  <a:pt x="3044" y="10768"/>
                  <a:pt x="3149" y="10594"/>
                </a:cubicBezTo>
                <a:cubicBezTo>
                  <a:pt x="3201" y="10507"/>
                  <a:pt x="3253" y="10403"/>
                  <a:pt x="3305" y="10316"/>
                </a:cubicBezTo>
                <a:cubicBezTo>
                  <a:pt x="3218" y="10403"/>
                  <a:pt x="3114" y="10473"/>
                  <a:pt x="3027" y="10577"/>
                </a:cubicBezTo>
                <a:cubicBezTo>
                  <a:pt x="2888" y="10734"/>
                  <a:pt x="2801" y="10925"/>
                  <a:pt x="2679" y="11116"/>
                </a:cubicBezTo>
                <a:cubicBezTo>
                  <a:pt x="2609" y="11238"/>
                  <a:pt x="2522" y="11377"/>
                  <a:pt x="2435" y="11499"/>
                </a:cubicBezTo>
                <a:cubicBezTo>
                  <a:pt x="2401" y="11534"/>
                  <a:pt x="2383" y="11569"/>
                  <a:pt x="2383" y="11603"/>
                </a:cubicBezTo>
                <a:cubicBezTo>
                  <a:pt x="2366" y="11638"/>
                  <a:pt x="2383" y="11656"/>
                  <a:pt x="2348" y="11690"/>
                </a:cubicBezTo>
                <a:cubicBezTo>
                  <a:pt x="2314" y="11603"/>
                  <a:pt x="2435" y="11395"/>
                  <a:pt x="2453" y="11308"/>
                </a:cubicBezTo>
                <a:cubicBezTo>
                  <a:pt x="2488" y="11186"/>
                  <a:pt x="2557" y="11047"/>
                  <a:pt x="2627" y="10960"/>
                </a:cubicBezTo>
                <a:cubicBezTo>
                  <a:pt x="2435" y="10995"/>
                  <a:pt x="2314" y="11360"/>
                  <a:pt x="2244" y="11499"/>
                </a:cubicBezTo>
                <a:cubicBezTo>
                  <a:pt x="2192" y="11586"/>
                  <a:pt x="2175" y="11673"/>
                  <a:pt x="2140" y="11743"/>
                </a:cubicBezTo>
                <a:cubicBezTo>
                  <a:pt x="2122" y="11812"/>
                  <a:pt x="2122" y="11882"/>
                  <a:pt x="2088" y="11934"/>
                </a:cubicBezTo>
                <a:cubicBezTo>
                  <a:pt x="2088" y="11864"/>
                  <a:pt x="2088" y="11795"/>
                  <a:pt x="2088" y="11725"/>
                </a:cubicBezTo>
                <a:cubicBezTo>
                  <a:pt x="2088" y="11499"/>
                  <a:pt x="2175" y="11255"/>
                  <a:pt x="2296" y="11082"/>
                </a:cubicBezTo>
                <a:cubicBezTo>
                  <a:pt x="2314" y="11151"/>
                  <a:pt x="2209" y="11203"/>
                  <a:pt x="2175" y="11238"/>
                </a:cubicBezTo>
                <a:cubicBezTo>
                  <a:pt x="2105" y="11308"/>
                  <a:pt x="2035" y="11360"/>
                  <a:pt x="2001" y="11447"/>
                </a:cubicBezTo>
                <a:cubicBezTo>
                  <a:pt x="1914" y="11569"/>
                  <a:pt x="1896" y="11725"/>
                  <a:pt x="1827" y="11864"/>
                </a:cubicBezTo>
                <a:cubicBezTo>
                  <a:pt x="1844" y="11777"/>
                  <a:pt x="1827" y="11690"/>
                  <a:pt x="1844" y="11603"/>
                </a:cubicBezTo>
                <a:cubicBezTo>
                  <a:pt x="1844" y="11464"/>
                  <a:pt x="1896" y="11360"/>
                  <a:pt x="1914" y="11238"/>
                </a:cubicBezTo>
                <a:cubicBezTo>
                  <a:pt x="1827" y="11290"/>
                  <a:pt x="1705" y="11377"/>
                  <a:pt x="1653" y="11447"/>
                </a:cubicBezTo>
                <a:cubicBezTo>
                  <a:pt x="1583" y="11569"/>
                  <a:pt x="1531" y="11690"/>
                  <a:pt x="1444" y="11812"/>
                </a:cubicBezTo>
                <a:cubicBezTo>
                  <a:pt x="1374" y="11934"/>
                  <a:pt x="1270" y="12038"/>
                  <a:pt x="1218" y="12177"/>
                </a:cubicBezTo>
                <a:cubicBezTo>
                  <a:pt x="1200" y="12230"/>
                  <a:pt x="1200" y="12351"/>
                  <a:pt x="1148" y="12369"/>
                </a:cubicBezTo>
                <a:cubicBezTo>
                  <a:pt x="1061" y="12334"/>
                  <a:pt x="1148" y="12143"/>
                  <a:pt x="1131" y="12090"/>
                </a:cubicBezTo>
                <a:cubicBezTo>
                  <a:pt x="1096" y="12177"/>
                  <a:pt x="1009" y="12264"/>
                  <a:pt x="957" y="12351"/>
                </a:cubicBezTo>
                <a:cubicBezTo>
                  <a:pt x="905" y="12438"/>
                  <a:pt x="870" y="12543"/>
                  <a:pt x="852" y="12630"/>
                </a:cubicBezTo>
                <a:cubicBezTo>
                  <a:pt x="818" y="12734"/>
                  <a:pt x="800" y="12821"/>
                  <a:pt x="783" y="12908"/>
                </a:cubicBezTo>
                <a:cubicBezTo>
                  <a:pt x="783" y="12960"/>
                  <a:pt x="783" y="13030"/>
                  <a:pt x="748" y="13047"/>
                </a:cubicBezTo>
                <a:cubicBezTo>
                  <a:pt x="678" y="13082"/>
                  <a:pt x="626" y="12821"/>
                  <a:pt x="626" y="12769"/>
                </a:cubicBezTo>
                <a:cubicBezTo>
                  <a:pt x="591" y="12665"/>
                  <a:pt x="591" y="12560"/>
                  <a:pt x="609" y="12456"/>
                </a:cubicBezTo>
                <a:cubicBezTo>
                  <a:pt x="626" y="12334"/>
                  <a:pt x="678" y="12230"/>
                  <a:pt x="678" y="12108"/>
                </a:cubicBezTo>
                <a:cubicBezTo>
                  <a:pt x="678" y="12177"/>
                  <a:pt x="626" y="12212"/>
                  <a:pt x="591" y="12247"/>
                </a:cubicBezTo>
                <a:cubicBezTo>
                  <a:pt x="557" y="12299"/>
                  <a:pt x="539" y="12351"/>
                  <a:pt x="505" y="12404"/>
                </a:cubicBezTo>
                <a:cubicBezTo>
                  <a:pt x="522" y="12369"/>
                  <a:pt x="487" y="12369"/>
                  <a:pt x="487" y="12334"/>
                </a:cubicBezTo>
                <a:cubicBezTo>
                  <a:pt x="470" y="12264"/>
                  <a:pt x="470" y="12195"/>
                  <a:pt x="487" y="12143"/>
                </a:cubicBezTo>
                <a:cubicBezTo>
                  <a:pt x="505" y="11951"/>
                  <a:pt x="678" y="11795"/>
                  <a:pt x="661" y="11603"/>
                </a:cubicBezTo>
                <a:cubicBezTo>
                  <a:pt x="557" y="11603"/>
                  <a:pt x="418" y="11708"/>
                  <a:pt x="348" y="11777"/>
                </a:cubicBezTo>
                <a:cubicBezTo>
                  <a:pt x="261" y="11864"/>
                  <a:pt x="209" y="11951"/>
                  <a:pt x="139" y="12038"/>
                </a:cubicBezTo>
                <a:cubicBezTo>
                  <a:pt x="104" y="12073"/>
                  <a:pt x="70" y="12090"/>
                  <a:pt x="70" y="12143"/>
                </a:cubicBezTo>
                <a:cubicBezTo>
                  <a:pt x="104" y="11917"/>
                  <a:pt x="226" y="11725"/>
                  <a:pt x="348" y="11534"/>
                </a:cubicBezTo>
                <a:cubicBezTo>
                  <a:pt x="435" y="11360"/>
                  <a:pt x="539" y="11203"/>
                  <a:pt x="661" y="11047"/>
                </a:cubicBezTo>
                <a:cubicBezTo>
                  <a:pt x="696" y="11012"/>
                  <a:pt x="783" y="10960"/>
                  <a:pt x="783" y="10908"/>
                </a:cubicBezTo>
                <a:cubicBezTo>
                  <a:pt x="713" y="10908"/>
                  <a:pt x="678" y="10960"/>
                  <a:pt x="626" y="10995"/>
                </a:cubicBezTo>
                <a:cubicBezTo>
                  <a:pt x="574" y="11029"/>
                  <a:pt x="522" y="11082"/>
                  <a:pt x="470" y="11116"/>
                </a:cubicBezTo>
                <a:cubicBezTo>
                  <a:pt x="365" y="11186"/>
                  <a:pt x="244" y="11255"/>
                  <a:pt x="157" y="11325"/>
                </a:cubicBezTo>
                <a:cubicBezTo>
                  <a:pt x="87" y="11377"/>
                  <a:pt x="87" y="11429"/>
                  <a:pt x="35" y="11482"/>
                </a:cubicBezTo>
                <a:cubicBezTo>
                  <a:pt x="17" y="11429"/>
                  <a:pt x="87" y="11377"/>
                  <a:pt x="104" y="11325"/>
                </a:cubicBezTo>
                <a:cubicBezTo>
                  <a:pt x="174" y="11186"/>
                  <a:pt x="209" y="11047"/>
                  <a:pt x="313" y="10925"/>
                </a:cubicBezTo>
                <a:cubicBezTo>
                  <a:pt x="400" y="10803"/>
                  <a:pt x="452" y="10751"/>
                  <a:pt x="591" y="10681"/>
                </a:cubicBezTo>
                <a:cubicBezTo>
                  <a:pt x="661" y="10647"/>
                  <a:pt x="713" y="10612"/>
                  <a:pt x="783" y="10629"/>
                </a:cubicBezTo>
                <a:cubicBezTo>
                  <a:pt x="731" y="10594"/>
                  <a:pt x="661" y="10577"/>
                  <a:pt x="591" y="10577"/>
                </a:cubicBezTo>
                <a:cubicBezTo>
                  <a:pt x="522" y="10577"/>
                  <a:pt x="418" y="10664"/>
                  <a:pt x="348" y="10629"/>
                </a:cubicBezTo>
                <a:cubicBezTo>
                  <a:pt x="365" y="10560"/>
                  <a:pt x="487" y="10542"/>
                  <a:pt x="505" y="10490"/>
                </a:cubicBezTo>
                <a:cubicBezTo>
                  <a:pt x="435" y="10473"/>
                  <a:pt x="348" y="10473"/>
                  <a:pt x="278" y="10473"/>
                </a:cubicBezTo>
                <a:cubicBezTo>
                  <a:pt x="383" y="10386"/>
                  <a:pt x="539" y="10281"/>
                  <a:pt x="678" y="10212"/>
                </a:cubicBezTo>
                <a:cubicBezTo>
                  <a:pt x="818" y="10142"/>
                  <a:pt x="992" y="10073"/>
                  <a:pt x="1131" y="10055"/>
                </a:cubicBezTo>
                <a:cubicBezTo>
                  <a:pt x="992" y="10003"/>
                  <a:pt x="835" y="9968"/>
                  <a:pt x="696" y="9986"/>
                </a:cubicBezTo>
                <a:cubicBezTo>
                  <a:pt x="609" y="9986"/>
                  <a:pt x="522" y="10020"/>
                  <a:pt x="435" y="10055"/>
                </a:cubicBezTo>
                <a:cubicBezTo>
                  <a:pt x="383" y="10073"/>
                  <a:pt x="296" y="10073"/>
                  <a:pt x="244" y="10125"/>
                </a:cubicBezTo>
                <a:cubicBezTo>
                  <a:pt x="296" y="10107"/>
                  <a:pt x="313" y="10090"/>
                  <a:pt x="348" y="10055"/>
                </a:cubicBezTo>
                <a:cubicBezTo>
                  <a:pt x="418" y="10020"/>
                  <a:pt x="470" y="9986"/>
                  <a:pt x="539" y="9951"/>
                </a:cubicBezTo>
                <a:cubicBezTo>
                  <a:pt x="696" y="9864"/>
                  <a:pt x="835" y="9759"/>
                  <a:pt x="1009" y="9742"/>
                </a:cubicBezTo>
                <a:cubicBezTo>
                  <a:pt x="1079" y="9725"/>
                  <a:pt x="1131" y="9707"/>
                  <a:pt x="1026" y="9655"/>
                </a:cubicBezTo>
                <a:cubicBezTo>
                  <a:pt x="922" y="9603"/>
                  <a:pt x="696" y="9638"/>
                  <a:pt x="574" y="9638"/>
                </a:cubicBezTo>
                <a:cubicBezTo>
                  <a:pt x="644" y="9638"/>
                  <a:pt x="852" y="9533"/>
                  <a:pt x="870" y="9481"/>
                </a:cubicBezTo>
                <a:cubicBezTo>
                  <a:pt x="800" y="9464"/>
                  <a:pt x="644" y="9446"/>
                  <a:pt x="574" y="9429"/>
                </a:cubicBezTo>
                <a:cubicBezTo>
                  <a:pt x="487" y="9429"/>
                  <a:pt x="331" y="9429"/>
                  <a:pt x="278" y="9481"/>
                </a:cubicBezTo>
                <a:cubicBezTo>
                  <a:pt x="313" y="9481"/>
                  <a:pt x="348" y="9446"/>
                  <a:pt x="400" y="9446"/>
                </a:cubicBezTo>
                <a:cubicBezTo>
                  <a:pt x="574" y="9377"/>
                  <a:pt x="765" y="9359"/>
                  <a:pt x="939" y="9307"/>
                </a:cubicBezTo>
                <a:cubicBezTo>
                  <a:pt x="1148" y="9255"/>
                  <a:pt x="1374" y="9220"/>
                  <a:pt x="1600" y="9220"/>
                </a:cubicBezTo>
                <a:cubicBezTo>
                  <a:pt x="1496" y="9220"/>
                  <a:pt x="1374" y="9203"/>
                  <a:pt x="1270" y="9168"/>
                </a:cubicBezTo>
                <a:cubicBezTo>
                  <a:pt x="1322" y="9133"/>
                  <a:pt x="1426" y="9133"/>
                  <a:pt x="1479" y="9133"/>
                </a:cubicBezTo>
                <a:cubicBezTo>
                  <a:pt x="1566" y="9116"/>
                  <a:pt x="1670" y="9098"/>
                  <a:pt x="1774" y="9098"/>
                </a:cubicBezTo>
                <a:cubicBezTo>
                  <a:pt x="1896" y="9098"/>
                  <a:pt x="2053" y="9151"/>
                  <a:pt x="2175" y="9116"/>
                </a:cubicBezTo>
                <a:cubicBezTo>
                  <a:pt x="2105" y="9046"/>
                  <a:pt x="2001" y="9029"/>
                  <a:pt x="1914" y="9011"/>
                </a:cubicBezTo>
                <a:cubicBezTo>
                  <a:pt x="1687" y="8959"/>
                  <a:pt x="1461" y="8942"/>
                  <a:pt x="1235" y="8924"/>
                </a:cubicBezTo>
                <a:cubicBezTo>
                  <a:pt x="1009" y="8907"/>
                  <a:pt x="835" y="8837"/>
                  <a:pt x="609" y="8768"/>
                </a:cubicBezTo>
                <a:cubicBezTo>
                  <a:pt x="487" y="8716"/>
                  <a:pt x="365" y="8681"/>
                  <a:pt x="226" y="8629"/>
                </a:cubicBezTo>
                <a:cubicBezTo>
                  <a:pt x="244" y="8577"/>
                  <a:pt x="348" y="8611"/>
                  <a:pt x="383" y="8611"/>
                </a:cubicBezTo>
                <a:cubicBezTo>
                  <a:pt x="644" y="8611"/>
                  <a:pt x="905" y="8611"/>
                  <a:pt x="1166" y="8663"/>
                </a:cubicBezTo>
                <a:cubicBezTo>
                  <a:pt x="1357" y="8698"/>
                  <a:pt x="1531" y="8768"/>
                  <a:pt x="1722" y="8785"/>
                </a:cubicBezTo>
                <a:cubicBezTo>
                  <a:pt x="1827" y="8803"/>
                  <a:pt x="1931" y="8820"/>
                  <a:pt x="2018" y="8820"/>
                </a:cubicBezTo>
                <a:cubicBezTo>
                  <a:pt x="1966" y="8803"/>
                  <a:pt x="1914" y="8750"/>
                  <a:pt x="1861" y="8716"/>
                </a:cubicBezTo>
                <a:cubicBezTo>
                  <a:pt x="1757" y="8629"/>
                  <a:pt x="1635" y="8542"/>
                  <a:pt x="1513" y="8490"/>
                </a:cubicBezTo>
                <a:cubicBezTo>
                  <a:pt x="1357" y="8437"/>
                  <a:pt x="1131" y="8385"/>
                  <a:pt x="1009" y="8281"/>
                </a:cubicBezTo>
                <a:cubicBezTo>
                  <a:pt x="1166" y="8298"/>
                  <a:pt x="1305" y="8298"/>
                  <a:pt x="1461" y="8333"/>
                </a:cubicBezTo>
                <a:cubicBezTo>
                  <a:pt x="1670" y="8350"/>
                  <a:pt x="1896" y="8403"/>
                  <a:pt x="2105" y="8420"/>
                </a:cubicBezTo>
                <a:cubicBezTo>
                  <a:pt x="2018" y="8298"/>
                  <a:pt x="1774" y="8246"/>
                  <a:pt x="1635" y="8211"/>
                </a:cubicBezTo>
                <a:cubicBezTo>
                  <a:pt x="1496" y="8159"/>
                  <a:pt x="1340" y="8089"/>
                  <a:pt x="1183" y="8089"/>
                </a:cubicBezTo>
                <a:cubicBezTo>
                  <a:pt x="1461" y="8107"/>
                  <a:pt x="1740" y="8124"/>
                  <a:pt x="2018" y="8124"/>
                </a:cubicBezTo>
                <a:cubicBezTo>
                  <a:pt x="2175" y="8124"/>
                  <a:pt x="2314" y="8159"/>
                  <a:pt x="2470" y="8194"/>
                </a:cubicBezTo>
                <a:cubicBezTo>
                  <a:pt x="2522" y="8211"/>
                  <a:pt x="2592" y="8211"/>
                  <a:pt x="2644" y="8246"/>
                </a:cubicBezTo>
                <a:cubicBezTo>
                  <a:pt x="2662" y="8263"/>
                  <a:pt x="2696" y="8281"/>
                  <a:pt x="2714" y="8281"/>
                </a:cubicBezTo>
                <a:cubicBezTo>
                  <a:pt x="2696" y="8246"/>
                  <a:pt x="2662" y="8246"/>
                  <a:pt x="2627" y="8229"/>
                </a:cubicBezTo>
                <a:cubicBezTo>
                  <a:pt x="2540" y="8176"/>
                  <a:pt x="2453" y="8089"/>
                  <a:pt x="2366" y="8037"/>
                </a:cubicBezTo>
                <a:cubicBezTo>
                  <a:pt x="2192" y="7915"/>
                  <a:pt x="1983" y="7759"/>
                  <a:pt x="1774" y="7724"/>
                </a:cubicBezTo>
                <a:cubicBezTo>
                  <a:pt x="1827" y="7742"/>
                  <a:pt x="1896" y="7742"/>
                  <a:pt x="1948" y="7742"/>
                </a:cubicBezTo>
                <a:cubicBezTo>
                  <a:pt x="2192" y="7742"/>
                  <a:pt x="2418" y="7828"/>
                  <a:pt x="2644" y="7933"/>
                </a:cubicBezTo>
                <a:cubicBezTo>
                  <a:pt x="2818" y="8002"/>
                  <a:pt x="2957" y="8089"/>
                  <a:pt x="3131" y="8142"/>
                </a:cubicBezTo>
                <a:cubicBezTo>
                  <a:pt x="3201" y="8159"/>
                  <a:pt x="3288" y="8246"/>
                  <a:pt x="3357" y="8229"/>
                </a:cubicBezTo>
                <a:cubicBezTo>
                  <a:pt x="3201" y="7968"/>
                  <a:pt x="2836" y="7915"/>
                  <a:pt x="2662" y="7672"/>
                </a:cubicBezTo>
                <a:cubicBezTo>
                  <a:pt x="2696" y="7655"/>
                  <a:pt x="2679" y="7689"/>
                  <a:pt x="2714" y="7689"/>
                </a:cubicBezTo>
                <a:cubicBezTo>
                  <a:pt x="2766" y="7707"/>
                  <a:pt x="2836" y="7759"/>
                  <a:pt x="2888" y="7776"/>
                </a:cubicBezTo>
                <a:cubicBezTo>
                  <a:pt x="3044" y="7863"/>
                  <a:pt x="3218" y="7933"/>
                  <a:pt x="3375" y="7985"/>
                </a:cubicBezTo>
                <a:cubicBezTo>
                  <a:pt x="3497" y="8020"/>
                  <a:pt x="3618" y="8055"/>
                  <a:pt x="3723" y="8089"/>
                </a:cubicBezTo>
                <a:cubicBezTo>
                  <a:pt x="3879" y="8124"/>
                  <a:pt x="4001" y="8176"/>
                  <a:pt x="4158" y="8211"/>
                </a:cubicBezTo>
                <a:cubicBezTo>
                  <a:pt x="4366" y="8246"/>
                  <a:pt x="4575" y="8298"/>
                  <a:pt x="4784" y="8333"/>
                </a:cubicBezTo>
                <a:cubicBezTo>
                  <a:pt x="5097" y="8385"/>
                  <a:pt x="5375" y="8490"/>
                  <a:pt x="5688" y="8559"/>
                </a:cubicBezTo>
                <a:cubicBezTo>
                  <a:pt x="5810" y="8594"/>
                  <a:pt x="5932" y="8611"/>
                  <a:pt x="6054" y="8663"/>
                </a:cubicBezTo>
                <a:cubicBezTo>
                  <a:pt x="6176" y="8716"/>
                  <a:pt x="6280" y="8785"/>
                  <a:pt x="6419" y="8837"/>
                </a:cubicBezTo>
                <a:cubicBezTo>
                  <a:pt x="6610" y="8907"/>
                  <a:pt x="6837" y="9046"/>
                  <a:pt x="6993" y="9185"/>
                </a:cubicBezTo>
                <a:cubicBezTo>
                  <a:pt x="7376" y="9533"/>
                  <a:pt x="7741" y="9916"/>
                  <a:pt x="8072" y="10299"/>
                </a:cubicBezTo>
                <a:cubicBezTo>
                  <a:pt x="8089" y="10194"/>
                  <a:pt x="8019" y="10107"/>
                  <a:pt x="7967" y="10020"/>
                </a:cubicBezTo>
                <a:cubicBezTo>
                  <a:pt x="7950" y="9951"/>
                  <a:pt x="7915" y="9899"/>
                  <a:pt x="7880" y="9846"/>
                </a:cubicBezTo>
                <a:cubicBezTo>
                  <a:pt x="7863" y="9812"/>
                  <a:pt x="7811" y="9777"/>
                  <a:pt x="7811" y="9742"/>
                </a:cubicBezTo>
                <a:cubicBezTo>
                  <a:pt x="7898" y="9707"/>
                  <a:pt x="7985" y="9725"/>
                  <a:pt x="8072" y="9707"/>
                </a:cubicBezTo>
                <a:cubicBezTo>
                  <a:pt x="8054" y="9672"/>
                  <a:pt x="8002" y="9638"/>
                  <a:pt x="7967" y="9603"/>
                </a:cubicBezTo>
                <a:cubicBezTo>
                  <a:pt x="7898" y="9533"/>
                  <a:pt x="7793" y="9446"/>
                  <a:pt x="7689" y="9412"/>
                </a:cubicBezTo>
                <a:cubicBezTo>
                  <a:pt x="7585" y="9359"/>
                  <a:pt x="7445" y="9290"/>
                  <a:pt x="7324" y="9255"/>
                </a:cubicBezTo>
                <a:cubicBezTo>
                  <a:pt x="7341" y="9185"/>
                  <a:pt x="7672" y="9272"/>
                  <a:pt x="7741" y="9238"/>
                </a:cubicBezTo>
                <a:cubicBezTo>
                  <a:pt x="7724" y="9203"/>
                  <a:pt x="7619" y="9203"/>
                  <a:pt x="7585" y="9185"/>
                </a:cubicBezTo>
                <a:cubicBezTo>
                  <a:pt x="7498" y="9151"/>
                  <a:pt x="7428" y="9116"/>
                  <a:pt x="7341" y="9064"/>
                </a:cubicBezTo>
                <a:cubicBezTo>
                  <a:pt x="7237" y="8994"/>
                  <a:pt x="7098" y="8890"/>
                  <a:pt x="6958" y="8907"/>
                </a:cubicBezTo>
                <a:cubicBezTo>
                  <a:pt x="7028" y="8872"/>
                  <a:pt x="7080" y="8890"/>
                  <a:pt x="7150" y="8872"/>
                </a:cubicBezTo>
                <a:cubicBezTo>
                  <a:pt x="7237" y="8872"/>
                  <a:pt x="7306" y="8855"/>
                  <a:pt x="7393" y="8855"/>
                </a:cubicBezTo>
                <a:cubicBezTo>
                  <a:pt x="7306" y="8872"/>
                  <a:pt x="7202" y="8803"/>
                  <a:pt x="7115" y="8768"/>
                </a:cubicBezTo>
                <a:cubicBezTo>
                  <a:pt x="6993" y="8733"/>
                  <a:pt x="6819" y="8733"/>
                  <a:pt x="6697" y="8681"/>
                </a:cubicBezTo>
                <a:cubicBezTo>
                  <a:pt x="6628" y="8646"/>
                  <a:pt x="6506" y="8594"/>
                  <a:pt x="6402" y="8594"/>
                </a:cubicBezTo>
                <a:cubicBezTo>
                  <a:pt x="6436" y="8559"/>
                  <a:pt x="6541" y="8559"/>
                  <a:pt x="6593" y="8559"/>
                </a:cubicBezTo>
                <a:cubicBezTo>
                  <a:pt x="6715" y="8542"/>
                  <a:pt x="6819" y="8507"/>
                  <a:pt x="6924" y="8524"/>
                </a:cubicBezTo>
                <a:cubicBezTo>
                  <a:pt x="6819" y="8455"/>
                  <a:pt x="6628" y="8472"/>
                  <a:pt x="6506" y="8437"/>
                </a:cubicBezTo>
                <a:cubicBezTo>
                  <a:pt x="6384" y="8420"/>
                  <a:pt x="6263" y="8403"/>
                  <a:pt x="6141" y="8403"/>
                </a:cubicBezTo>
                <a:cubicBezTo>
                  <a:pt x="6089" y="8403"/>
                  <a:pt x="6019" y="8403"/>
                  <a:pt x="5949" y="8385"/>
                </a:cubicBezTo>
                <a:cubicBezTo>
                  <a:pt x="5967" y="8350"/>
                  <a:pt x="6054" y="8316"/>
                  <a:pt x="6089" y="8298"/>
                </a:cubicBezTo>
                <a:cubicBezTo>
                  <a:pt x="6210" y="8263"/>
                  <a:pt x="6349" y="8263"/>
                  <a:pt x="6471" y="8229"/>
                </a:cubicBezTo>
                <a:cubicBezTo>
                  <a:pt x="6610" y="8176"/>
                  <a:pt x="6784" y="8142"/>
                  <a:pt x="6941" y="8142"/>
                </a:cubicBezTo>
                <a:cubicBezTo>
                  <a:pt x="6889" y="8159"/>
                  <a:pt x="6819" y="8072"/>
                  <a:pt x="6767" y="8055"/>
                </a:cubicBezTo>
                <a:cubicBezTo>
                  <a:pt x="6610" y="8002"/>
                  <a:pt x="6471" y="7985"/>
                  <a:pt x="6315" y="7950"/>
                </a:cubicBezTo>
                <a:cubicBezTo>
                  <a:pt x="6332" y="7915"/>
                  <a:pt x="6454" y="7863"/>
                  <a:pt x="6506" y="7881"/>
                </a:cubicBezTo>
                <a:cubicBezTo>
                  <a:pt x="6419" y="7881"/>
                  <a:pt x="6332" y="7846"/>
                  <a:pt x="6263" y="7828"/>
                </a:cubicBezTo>
                <a:cubicBezTo>
                  <a:pt x="6193" y="7811"/>
                  <a:pt x="6071" y="7811"/>
                  <a:pt x="6019" y="7759"/>
                </a:cubicBezTo>
                <a:cubicBezTo>
                  <a:pt x="6089" y="7655"/>
                  <a:pt x="6280" y="7672"/>
                  <a:pt x="6384" y="7620"/>
                </a:cubicBezTo>
                <a:cubicBezTo>
                  <a:pt x="6297" y="7620"/>
                  <a:pt x="6210" y="7602"/>
                  <a:pt x="6123" y="7602"/>
                </a:cubicBezTo>
                <a:cubicBezTo>
                  <a:pt x="6089" y="7602"/>
                  <a:pt x="5775" y="7620"/>
                  <a:pt x="5758" y="7585"/>
                </a:cubicBezTo>
                <a:cubicBezTo>
                  <a:pt x="5706" y="7481"/>
                  <a:pt x="6141" y="7272"/>
                  <a:pt x="6210" y="7254"/>
                </a:cubicBezTo>
                <a:cubicBezTo>
                  <a:pt x="6210" y="7167"/>
                  <a:pt x="5984" y="7185"/>
                  <a:pt x="5932" y="7185"/>
                </a:cubicBezTo>
                <a:cubicBezTo>
                  <a:pt x="5723" y="7220"/>
                  <a:pt x="5480" y="7307"/>
                  <a:pt x="5306" y="7446"/>
                </a:cubicBezTo>
                <a:cubicBezTo>
                  <a:pt x="5219" y="7498"/>
                  <a:pt x="5132" y="7585"/>
                  <a:pt x="5045" y="7655"/>
                </a:cubicBezTo>
                <a:cubicBezTo>
                  <a:pt x="4993" y="7724"/>
                  <a:pt x="4906" y="7776"/>
                  <a:pt x="4853" y="7846"/>
                </a:cubicBezTo>
                <a:cubicBezTo>
                  <a:pt x="4836" y="7881"/>
                  <a:pt x="4836" y="7898"/>
                  <a:pt x="4819" y="7915"/>
                </a:cubicBezTo>
                <a:cubicBezTo>
                  <a:pt x="4784" y="7950"/>
                  <a:pt x="4749" y="7950"/>
                  <a:pt x="4732" y="7985"/>
                </a:cubicBezTo>
                <a:cubicBezTo>
                  <a:pt x="4714" y="7881"/>
                  <a:pt x="4784" y="7707"/>
                  <a:pt x="4853" y="7620"/>
                </a:cubicBezTo>
                <a:cubicBezTo>
                  <a:pt x="4801" y="7585"/>
                  <a:pt x="4645" y="7742"/>
                  <a:pt x="4610" y="7776"/>
                </a:cubicBezTo>
                <a:cubicBezTo>
                  <a:pt x="4558" y="7846"/>
                  <a:pt x="4506" y="7950"/>
                  <a:pt x="4471" y="8055"/>
                </a:cubicBezTo>
                <a:cubicBezTo>
                  <a:pt x="4471" y="7828"/>
                  <a:pt x="4575" y="7672"/>
                  <a:pt x="4732" y="7515"/>
                </a:cubicBezTo>
                <a:cubicBezTo>
                  <a:pt x="4801" y="7446"/>
                  <a:pt x="4940" y="7359"/>
                  <a:pt x="4975" y="7254"/>
                </a:cubicBezTo>
                <a:cubicBezTo>
                  <a:pt x="4906" y="7202"/>
                  <a:pt x="4732" y="7394"/>
                  <a:pt x="4697" y="7428"/>
                </a:cubicBezTo>
                <a:cubicBezTo>
                  <a:pt x="4627" y="7481"/>
                  <a:pt x="4558" y="7550"/>
                  <a:pt x="4488" y="7637"/>
                </a:cubicBezTo>
                <a:cubicBezTo>
                  <a:pt x="4453" y="7568"/>
                  <a:pt x="4558" y="7376"/>
                  <a:pt x="4593" y="7324"/>
                </a:cubicBezTo>
                <a:cubicBezTo>
                  <a:pt x="4627" y="7220"/>
                  <a:pt x="4714" y="7167"/>
                  <a:pt x="4766" y="7080"/>
                </a:cubicBezTo>
                <a:cubicBezTo>
                  <a:pt x="4662" y="7063"/>
                  <a:pt x="4401" y="7394"/>
                  <a:pt x="4366" y="7481"/>
                </a:cubicBezTo>
                <a:cubicBezTo>
                  <a:pt x="4366" y="7307"/>
                  <a:pt x="4471" y="7133"/>
                  <a:pt x="4575" y="7011"/>
                </a:cubicBezTo>
                <a:cubicBezTo>
                  <a:pt x="4471" y="7046"/>
                  <a:pt x="4384" y="7185"/>
                  <a:pt x="4314" y="7254"/>
                </a:cubicBezTo>
                <a:cubicBezTo>
                  <a:pt x="4279" y="7289"/>
                  <a:pt x="4227" y="7341"/>
                  <a:pt x="4175" y="7394"/>
                </a:cubicBezTo>
                <a:cubicBezTo>
                  <a:pt x="4140" y="7428"/>
                  <a:pt x="4105" y="7515"/>
                  <a:pt x="4053" y="7533"/>
                </a:cubicBezTo>
                <a:cubicBezTo>
                  <a:pt x="4018" y="7394"/>
                  <a:pt x="4088" y="7272"/>
                  <a:pt x="4158" y="7185"/>
                </a:cubicBezTo>
                <a:cubicBezTo>
                  <a:pt x="4227" y="7098"/>
                  <a:pt x="4297" y="7011"/>
                  <a:pt x="4366" y="6941"/>
                </a:cubicBezTo>
                <a:cubicBezTo>
                  <a:pt x="4401" y="6889"/>
                  <a:pt x="4471" y="6872"/>
                  <a:pt x="4506" y="6820"/>
                </a:cubicBezTo>
                <a:cubicBezTo>
                  <a:pt x="4471" y="6802"/>
                  <a:pt x="4419" y="6837"/>
                  <a:pt x="4366" y="6854"/>
                </a:cubicBezTo>
                <a:cubicBezTo>
                  <a:pt x="4175" y="6941"/>
                  <a:pt x="3966" y="7028"/>
                  <a:pt x="3775" y="7133"/>
                </a:cubicBezTo>
                <a:cubicBezTo>
                  <a:pt x="3531" y="7272"/>
                  <a:pt x="3323" y="7428"/>
                  <a:pt x="3096" y="7585"/>
                </a:cubicBezTo>
                <a:cubicBezTo>
                  <a:pt x="3079" y="7515"/>
                  <a:pt x="3270" y="7359"/>
                  <a:pt x="3305" y="7341"/>
                </a:cubicBezTo>
                <a:cubicBezTo>
                  <a:pt x="3497" y="7185"/>
                  <a:pt x="3671" y="6993"/>
                  <a:pt x="3862" y="6872"/>
                </a:cubicBezTo>
                <a:cubicBezTo>
                  <a:pt x="4140" y="6698"/>
                  <a:pt x="4471" y="6646"/>
                  <a:pt x="4801" y="6611"/>
                </a:cubicBezTo>
                <a:cubicBezTo>
                  <a:pt x="4906" y="6593"/>
                  <a:pt x="5027" y="6559"/>
                  <a:pt x="5149" y="6559"/>
                </a:cubicBezTo>
                <a:cubicBezTo>
                  <a:pt x="5219" y="6559"/>
                  <a:pt x="5271" y="6559"/>
                  <a:pt x="5323" y="6559"/>
                </a:cubicBezTo>
                <a:cubicBezTo>
                  <a:pt x="5410" y="6541"/>
                  <a:pt x="5514" y="6472"/>
                  <a:pt x="5601" y="6472"/>
                </a:cubicBezTo>
                <a:cubicBezTo>
                  <a:pt x="5358" y="6332"/>
                  <a:pt x="5010" y="6228"/>
                  <a:pt x="4714" y="6263"/>
                </a:cubicBezTo>
                <a:cubicBezTo>
                  <a:pt x="4558" y="6280"/>
                  <a:pt x="4419" y="6263"/>
                  <a:pt x="4262" y="6263"/>
                </a:cubicBezTo>
                <a:cubicBezTo>
                  <a:pt x="4332" y="6298"/>
                  <a:pt x="4453" y="6193"/>
                  <a:pt x="4540" y="6176"/>
                </a:cubicBezTo>
                <a:cubicBezTo>
                  <a:pt x="4488" y="6193"/>
                  <a:pt x="4436" y="6176"/>
                  <a:pt x="4384" y="6176"/>
                </a:cubicBezTo>
                <a:cubicBezTo>
                  <a:pt x="4523" y="6141"/>
                  <a:pt x="4645" y="6054"/>
                  <a:pt x="4766" y="6002"/>
                </a:cubicBezTo>
                <a:cubicBezTo>
                  <a:pt x="4958" y="5932"/>
                  <a:pt x="5132" y="5880"/>
                  <a:pt x="5306" y="5811"/>
                </a:cubicBezTo>
                <a:cubicBezTo>
                  <a:pt x="5393" y="5793"/>
                  <a:pt x="5462" y="5741"/>
                  <a:pt x="5549" y="5706"/>
                </a:cubicBezTo>
                <a:cubicBezTo>
                  <a:pt x="5601" y="5689"/>
                  <a:pt x="5636" y="5689"/>
                  <a:pt x="5706" y="5689"/>
                </a:cubicBezTo>
                <a:cubicBezTo>
                  <a:pt x="5601" y="5671"/>
                  <a:pt x="5636" y="5637"/>
                  <a:pt x="5549" y="5619"/>
                </a:cubicBezTo>
                <a:cubicBezTo>
                  <a:pt x="5306" y="5584"/>
                  <a:pt x="5114" y="5619"/>
                  <a:pt x="4906" y="5724"/>
                </a:cubicBezTo>
                <a:cubicBezTo>
                  <a:pt x="4697" y="5811"/>
                  <a:pt x="4488" y="5898"/>
                  <a:pt x="4349" y="6072"/>
                </a:cubicBezTo>
                <a:cubicBezTo>
                  <a:pt x="4262" y="6193"/>
                  <a:pt x="4175" y="6367"/>
                  <a:pt x="4036" y="6437"/>
                </a:cubicBezTo>
                <a:cubicBezTo>
                  <a:pt x="4018" y="6402"/>
                  <a:pt x="4053" y="6350"/>
                  <a:pt x="4071" y="6315"/>
                </a:cubicBezTo>
                <a:cubicBezTo>
                  <a:pt x="4158" y="6176"/>
                  <a:pt x="4227" y="6037"/>
                  <a:pt x="4332" y="5915"/>
                </a:cubicBezTo>
                <a:cubicBezTo>
                  <a:pt x="4436" y="5741"/>
                  <a:pt x="4575" y="5602"/>
                  <a:pt x="4714" y="5463"/>
                </a:cubicBezTo>
                <a:cubicBezTo>
                  <a:pt x="4679" y="5463"/>
                  <a:pt x="4627" y="5445"/>
                  <a:pt x="4593" y="5445"/>
                </a:cubicBezTo>
                <a:cubicBezTo>
                  <a:pt x="4523" y="5463"/>
                  <a:pt x="4471" y="5515"/>
                  <a:pt x="4401" y="5550"/>
                </a:cubicBezTo>
                <a:cubicBezTo>
                  <a:pt x="4349" y="5584"/>
                  <a:pt x="4297" y="5619"/>
                  <a:pt x="4245" y="5654"/>
                </a:cubicBezTo>
                <a:cubicBezTo>
                  <a:pt x="4210" y="5671"/>
                  <a:pt x="4175" y="5689"/>
                  <a:pt x="4140" y="5706"/>
                </a:cubicBezTo>
                <a:cubicBezTo>
                  <a:pt x="4158" y="5584"/>
                  <a:pt x="4297" y="5532"/>
                  <a:pt x="4314" y="5410"/>
                </a:cubicBezTo>
                <a:cubicBezTo>
                  <a:pt x="4210" y="5376"/>
                  <a:pt x="4123" y="5480"/>
                  <a:pt x="4036" y="5532"/>
                </a:cubicBezTo>
                <a:cubicBezTo>
                  <a:pt x="3984" y="5567"/>
                  <a:pt x="3914" y="5602"/>
                  <a:pt x="3844" y="5619"/>
                </a:cubicBezTo>
                <a:cubicBezTo>
                  <a:pt x="3792" y="5654"/>
                  <a:pt x="3723" y="5671"/>
                  <a:pt x="3671" y="5724"/>
                </a:cubicBezTo>
                <a:cubicBezTo>
                  <a:pt x="3636" y="5741"/>
                  <a:pt x="3618" y="5776"/>
                  <a:pt x="3584" y="5793"/>
                </a:cubicBezTo>
                <a:cubicBezTo>
                  <a:pt x="3549" y="5706"/>
                  <a:pt x="3618" y="5637"/>
                  <a:pt x="3618" y="5550"/>
                </a:cubicBezTo>
                <a:cubicBezTo>
                  <a:pt x="3462" y="5515"/>
                  <a:pt x="3305" y="5602"/>
                  <a:pt x="3201" y="5671"/>
                </a:cubicBezTo>
                <a:cubicBezTo>
                  <a:pt x="3079" y="5741"/>
                  <a:pt x="2975" y="5828"/>
                  <a:pt x="2853" y="5898"/>
                </a:cubicBezTo>
                <a:cubicBezTo>
                  <a:pt x="2783" y="5950"/>
                  <a:pt x="2714" y="6002"/>
                  <a:pt x="2679" y="6072"/>
                </a:cubicBezTo>
                <a:cubicBezTo>
                  <a:pt x="2679" y="5898"/>
                  <a:pt x="2836" y="5758"/>
                  <a:pt x="2957" y="5637"/>
                </a:cubicBezTo>
                <a:cubicBezTo>
                  <a:pt x="3114" y="5445"/>
                  <a:pt x="3270" y="5237"/>
                  <a:pt x="3462" y="5080"/>
                </a:cubicBezTo>
                <a:cubicBezTo>
                  <a:pt x="3218" y="5254"/>
                  <a:pt x="2905" y="5341"/>
                  <a:pt x="2627" y="5497"/>
                </a:cubicBezTo>
                <a:cubicBezTo>
                  <a:pt x="2505" y="5550"/>
                  <a:pt x="2401" y="5619"/>
                  <a:pt x="2296" y="5706"/>
                </a:cubicBezTo>
                <a:cubicBezTo>
                  <a:pt x="2244" y="5758"/>
                  <a:pt x="2157" y="5863"/>
                  <a:pt x="2088" y="5863"/>
                </a:cubicBezTo>
                <a:cubicBezTo>
                  <a:pt x="2070" y="5811"/>
                  <a:pt x="2122" y="5724"/>
                  <a:pt x="2140" y="5671"/>
                </a:cubicBezTo>
                <a:cubicBezTo>
                  <a:pt x="2227" y="5497"/>
                  <a:pt x="2383" y="5358"/>
                  <a:pt x="2522" y="5219"/>
                </a:cubicBezTo>
                <a:cubicBezTo>
                  <a:pt x="2627" y="5097"/>
                  <a:pt x="2731" y="5028"/>
                  <a:pt x="2870" y="4958"/>
                </a:cubicBezTo>
                <a:cubicBezTo>
                  <a:pt x="2992" y="4889"/>
                  <a:pt x="3114" y="4802"/>
                  <a:pt x="3253" y="4767"/>
                </a:cubicBezTo>
                <a:cubicBezTo>
                  <a:pt x="2888" y="4767"/>
                  <a:pt x="2575" y="4976"/>
                  <a:pt x="2331" y="5219"/>
                </a:cubicBezTo>
                <a:cubicBezTo>
                  <a:pt x="2157" y="5376"/>
                  <a:pt x="1983" y="5532"/>
                  <a:pt x="1844" y="5706"/>
                </a:cubicBezTo>
                <a:cubicBezTo>
                  <a:pt x="1757" y="5793"/>
                  <a:pt x="1687" y="5880"/>
                  <a:pt x="1583" y="5950"/>
                </a:cubicBezTo>
                <a:cubicBezTo>
                  <a:pt x="1548" y="5985"/>
                  <a:pt x="1513" y="5985"/>
                  <a:pt x="1496" y="6037"/>
                </a:cubicBezTo>
                <a:cubicBezTo>
                  <a:pt x="1513" y="5967"/>
                  <a:pt x="1496" y="5915"/>
                  <a:pt x="1513" y="5845"/>
                </a:cubicBezTo>
                <a:cubicBezTo>
                  <a:pt x="1548" y="5724"/>
                  <a:pt x="1618" y="5602"/>
                  <a:pt x="1705" y="5480"/>
                </a:cubicBezTo>
                <a:cubicBezTo>
                  <a:pt x="1774" y="5358"/>
                  <a:pt x="1861" y="5254"/>
                  <a:pt x="1948" y="5132"/>
                </a:cubicBezTo>
                <a:cubicBezTo>
                  <a:pt x="1966" y="5097"/>
                  <a:pt x="2001" y="5063"/>
                  <a:pt x="2018" y="5010"/>
                </a:cubicBezTo>
                <a:cubicBezTo>
                  <a:pt x="1914" y="5028"/>
                  <a:pt x="1757" y="5115"/>
                  <a:pt x="1687" y="5167"/>
                </a:cubicBezTo>
                <a:cubicBezTo>
                  <a:pt x="1479" y="5289"/>
                  <a:pt x="1322" y="5445"/>
                  <a:pt x="1131" y="5567"/>
                </a:cubicBezTo>
                <a:cubicBezTo>
                  <a:pt x="922" y="5724"/>
                  <a:pt x="678" y="5880"/>
                  <a:pt x="487" y="6072"/>
                </a:cubicBezTo>
                <a:cubicBezTo>
                  <a:pt x="331" y="6263"/>
                  <a:pt x="174" y="6454"/>
                  <a:pt x="17" y="6646"/>
                </a:cubicBezTo>
                <a:cubicBezTo>
                  <a:pt x="0" y="6454"/>
                  <a:pt x="122" y="6245"/>
                  <a:pt x="226" y="6089"/>
                </a:cubicBezTo>
                <a:cubicBezTo>
                  <a:pt x="331" y="5950"/>
                  <a:pt x="470" y="5828"/>
                  <a:pt x="591" y="5689"/>
                </a:cubicBezTo>
                <a:cubicBezTo>
                  <a:pt x="696" y="5567"/>
                  <a:pt x="800" y="5445"/>
                  <a:pt x="905" y="5341"/>
                </a:cubicBezTo>
                <a:cubicBezTo>
                  <a:pt x="1044" y="5202"/>
                  <a:pt x="1218" y="5097"/>
                  <a:pt x="1357" y="4976"/>
                </a:cubicBezTo>
                <a:cubicBezTo>
                  <a:pt x="1496" y="4854"/>
                  <a:pt x="1653" y="4749"/>
                  <a:pt x="1809" y="4645"/>
                </a:cubicBezTo>
                <a:cubicBezTo>
                  <a:pt x="1879" y="4593"/>
                  <a:pt x="1966" y="4558"/>
                  <a:pt x="2053" y="4506"/>
                </a:cubicBezTo>
                <a:cubicBezTo>
                  <a:pt x="2105" y="4471"/>
                  <a:pt x="2122" y="4436"/>
                  <a:pt x="2192" y="4436"/>
                </a:cubicBezTo>
                <a:cubicBezTo>
                  <a:pt x="2192" y="4384"/>
                  <a:pt x="1914" y="4402"/>
                  <a:pt x="1879" y="4402"/>
                </a:cubicBezTo>
                <a:cubicBezTo>
                  <a:pt x="1705" y="4402"/>
                  <a:pt x="1479" y="4384"/>
                  <a:pt x="1340" y="4506"/>
                </a:cubicBezTo>
                <a:cubicBezTo>
                  <a:pt x="1374" y="4471"/>
                  <a:pt x="1409" y="4419"/>
                  <a:pt x="1461" y="4384"/>
                </a:cubicBezTo>
                <a:cubicBezTo>
                  <a:pt x="1513" y="4349"/>
                  <a:pt x="1600" y="4332"/>
                  <a:pt x="1653" y="4297"/>
                </a:cubicBezTo>
                <a:cubicBezTo>
                  <a:pt x="1653" y="4245"/>
                  <a:pt x="1583" y="4262"/>
                  <a:pt x="1548" y="4280"/>
                </a:cubicBezTo>
                <a:cubicBezTo>
                  <a:pt x="1444" y="4297"/>
                  <a:pt x="1305" y="4297"/>
                  <a:pt x="1200" y="4332"/>
                </a:cubicBezTo>
                <a:cubicBezTo>
                  <a:pt x="1044" y="4384"/>
                  <a:pt x="905" y="4506"/>
                  <a:pt x="731" y="4488"/>
                </a:cubicBezTo>
                <a:cubicBezTo>
                  <a:pt x="835" y="4349"/>
                  <a:pt x="1044" y="4245"/>
                  <a:pt x="1183" y="4158"/>
                </a:cubicBezTo>
                <a:cubicBezTo>
                  <a:pt x="1496" y="3967"/>
                  <a:pt x="1844" y="3914"/>
                  <a:pt x="2192" y="3862"/>
                </a:cubicBezTo>
                <a:cubicBezTo>
                  <a:pt x="2261" y="3845"/>
                  <a:pt x="2331" y="3827"/>
                  <a:pt x="2401" y="3827"/>
                </a:cubicBezTo>
                <a:cubicBezTo>
                  <a:pt x="2470" y="3810"/>
                  <a:pt x="2540" y="3845"/>
                  <a:pt x="2627" y="3827"/>
                </a:cubicBezTo>
                <a:cubicBezTo>
                  <a:pt x="2731" y="3827"/>
                  <a:pt x="2818" y="3793"/>
                  <a:pt x="2940" y="3810"/>
                </a:cubicBezTo>
                <a:cubicBezTo>
                  <a:pt x="2888" y="3775"/>
                  <a:pt x="2870" y="3723"/>
                  <a:pt x="2818" y="3688"/>
                </a:cubicBezTo>
                <a:cubicBezTo>
                  <a:pt x="2662" y="3601"/>
                  <a:pt x="2488" y="3532"/>
                  <a:pt x="2314" y="3462"/>
                </a:cubicBezTo>
                <a:cubicBezTo>
                  <a:pt x="2157" y="3393"/>
                  <a:pt x="1966" y="3323"/>
                  <a:pt x="1792" y="3288"/>
                </a:cubicBezTo>
                <a:cubicBezTo>
                  <a:pt x="1670" y="3271"/>
                  <a:pt x="1531" y="3306"/>
                  <a:pt x="1409" y="3271"/>
                </a:cubicBezTo>
                <a:cubicBezTo>
                  <a:pt x="1426" y="3219"/>
                  <a:pt x="1496" y="3219"/>
                  <a:pt x="1548" y="3201"/>
                </a:cubicBezTo>
                <a:cubicBezTo>
                  <a:pt x="1670" y="3149"/>
                  <a:pt x="1792" y="3132"/>
                  <a:pt x="1931" y="3132"/>
                </a:cubicBezTo>
                <a:cubicBezTo>
                  <a:pt x="2088" y="3132"/>
                  <a:pt x="2261" y="3149"/>
                  <a:pt x="2418" y="3149"/>
                </a:cubicBezTo>
                <a:cubicBezTo>
                  <a:pt x="2592" y="3166"/>
                  <a:pt x="2749" y="3219"/>
                  <a:pt x="2923" y="3271"/>
                </a:cubicBezTo>
                <a:cubicBezTo>
                  <a:pt x="3079" y="3323"/>
                  <a:pt x="3253" y="3323"/>
                  <a:pt x="3410" y="3375"/>
                </a:cubicBezTo>
                <a:cubicBezTo>
                  <a:pt x="3549" y="3427"/>
                  <a:pt x="3688" y="3462"/>
                  <a:pt x="3810" y="3514"/>
                </a:cubicBezTo>
                <a:cubicBezTo>
                  <a:pt x="3897" y="3567"/>
                  <a:pt x="3984" y="3601"/>
                  <a:pt x="4071" y="3636"/>
                </a:cubicBezTo>
                <a:cubicBezTo>
                  <a:pt x="4105" y="3653"/>
                  <a:pt x="4175" y="3688"/>
                  <a:pt x="4175" y="3723"/>
                </a:cubicBezTo>
                <a:cubicBezTo>
                  <a:pt x="4018" y="3671"/>
                  <a:pt x="3844" y="3480"/>
                  <a:pt x="3705" y="3375"/>
                </a:cubicBezTo>
                <a:cubicBezTo>
                  <a:pt x="3549" y="3253"/>
                  <a:pt x="3392" y="3149"/>
                  <a:pt x="3201" y="3079"/>
                </a:cubicBezTo>
                <a:cubicBezTo>
                  <a:pt x="3288" y="3097"/>
                  <a:pt x="3375" y="3079"/>
                  <a:pt x="3462" y="3097"/>
                </a:cubicBezTo>
                <a:cubicBezTo>
                  <a:pt x="3671" y="3132"/>
                  <a:pt x="3844" y="3236"/>
                  <a:pt x="4018" y="3340"/>
                </a:cubicBezTo>
                <a:cubicBezTo>
                  <a:pt x="4140" y="3427"/>
                  <a:pt x="4262" y="3514"/>
                  <a:pt x="4401" y="3601"/>
                </a:cubicBezTo>
                <a:cubicBezTo>
                  <a:pt x="4488" y="3636"/>
                  <a:pt x="4575" y="3671"/>
                  <a:pt x="4662" y="3723"/>
                </a:cubicBezTo>
                <a:cubicBezTo>
                  <a:pt x="4540" y="3601"/>
                  <a:pt x="4419" y="3497"/>
                  <a:pt x="4297" y="3410"/>
                </a:cubicBezTo>
                <a:cubicBezTo>
                  <a:pt x="4192" y="3340"/>
                  <a:pt x="4105" y="3271"/>
                  <a:pt x="4018" y="3201"/>
                </a:cubicBezTo>
                <a:cubicBezTo>
                  <a:pt x="3984" y="3184"/>
                  <a:pt x="3931" y="3149"/>
                  <a:pt x="3931" y="3114"/>
                </a:cubicBezTo>
                <a:cubicBezTo>
                  <a:pt x="3966" y="3097"/>
                  <a:pt x="4071" y="3149"/>
                  <a:pt x="4105" y="3149"/>
                </a:cubicBezTo>
                <a:cubicBezTo>
                  <a:pt x="4297" y="3201"/>
                  <a:pt x="4453" y="3271"/>
                  <a:pt x="4610" y="3393"/>
                </a:cubicBezTo>
                <a:cubicBezTo>
                  <a:pt x="4714" y="3480"/>
                  <a:pt x="4836" y="3567"/>
                  <a:pt x="4958" y="3653"/>
                </a:cubicBezTo>
                <a:cubicBezTo>
                  <a:pt x="5027" y="3723"/>
                  <a:pt x="5097" y="3793"/>
                  <a:pt x="5184" y="3827"/>
                </a:cubicBezTo>
                <a:cubicBezTo>
                  <a:pt x="5149" y="3653"/>
                  <a:pt x="4958" y="3514"/>
                  <a:pt x="4853" y="3410"/>
                </a:cubicBezTo>
                <a:cubicBezTo>
                  <a:pt x="4714" y="3271"/>
                  <a:pt x="4593" y="3149"/>
                  <a:pt x="4453" y="3045"/>
                </a:cubicBezTo>
                <a:cubicBezTo>
                  <a:pt x="4627" y="3027"/>
                  <a:pt x="4853" y="3201"/>
                  <a:pt x="4993" y="3306"/>
                </a:cubicBezTo>
                <a:cubicBezTo>
                  <a:pt x="5201" y="3462"/>
                  <a:pt x="5375" y="3636"/>
                  <a:pt x="5549" y="3827"/>
                </a:cubicBezTo>
                <a:cubicBezTo>
                  <a:pt x="5723" y="4019"/>
                  <a:pt x="5915" y="4193"/>
                  <a:pt x="6071" y="4402"/>
                </a:cubicBezTo>
                <a:cubicBezTo>
                  <a:pt x="6141" y="4506"/>
                  <a:pt x="6210" y="4662"/>
                  <a:pt x="6315" y="4749"/>
                </a:cubicBezTo>
                <a:cubicBezTo>
                  <a:pt x="6315" y="4680"/>
                  <a:pt x="6280" y="4610"/>
                  <a:pt x="6245" y="4558"/>
                </a:cubicBezTo>
                <a:cubicBezTo>
                  <a:pt x="6158" y="4349"/>
                  <a:pt x="6036" y="4158"/>
                  <a:pt x="5897" y="3984"/>
                </a:cubicBezTo>
                <a:cubicBezTo>
                  <a:pt x="5706" y="3758"/>
                  <a:pt x="5497" y="3549"/>
                  <a:pt x="5288" y="3358"/>
                </a:cubicBezTo>
                <a:cubicBezTo>
                  <a:pt x="5201" y="3271"/>
                  <a:pt x="5080" y="3219"/>
                  <a:pt x="4993" y="3132"/>
                </a:cubicBezTo>
                <a:cubicBezTo>
                  <a:pt x="5341" y="3236"/>
                  <a:pt x="5619" y="3514"/>
                  <a:pt x="5897" y="3723"/>
                </a:cubicBezTo>
                <a:cubicBezTo>
                  <a:pt x="6002" y="3810"/>
                  <a:pt x="6123" y="3897"/>
                  <a:pt x="6210" y="4001"/>
                </a:cubicBezTo>
                <a:cubicBezTo>
                  <a:pt x="6263" y="4036"/>
                  <a:pt x="6297" y="4088"/>
                  <a:pt x="6349" y="4123"/>
                </a:cubicBezTo>
                <a:cubicBezTo>
                  <a:pt x="6332" y="4123"/>
                  <a:pt x="6315" y="4106"/>
                  <a:pt x="6297" y="4088"/>
                </a:cubicBezTo>
                <a:cubicBezTo>
                  <a:pt x="6228" y="4001"/>
                  <a:pt x="6176" y="3914"/>
                  <a:pt x="6089" y="3845"/>
                </a:cubicBezTo>
                <a:cubicBezTo>
                  <a:pt x="6019" y="3775"/>
                  <a:pt x="5810" y="3619"/>
                  <a:pt x="5810" y="3497"/>
                </a:cubicBezTo>
                <a:cubicBezTo>
                  <a:pt x="5897" y="3497"/>
                  <a:pt x="6036" y="3601"/>
                  <a:pt x="6106" y="3636"/>
                </a:cubicBezTo>
                <a:cubicBezTo>
                  <a:pt x="6228" y="3706"/>
                  <a:pt x="6367" y="3793"/>
                  <a:pt x="6489" y="3810"/>
                </a:cubicBezTo>
                <a:cubicBezTo>
                  <a:pt x="6297" y="3514"/>
                  <a:pt x="6019" y="3288"/>
                  <a:pt x="5723" y="3114"/>
                </a:cubicBezTo>
                <a:cubicBezTo>
                  <a:pt x="5549" y="3010"/>
                  <a:pt x="5375" y="2923"/>
                  <a:pt x="5201" y="2818"/>
                </a:cubicBezTo>
                <a:cubicBezTo>
                  <a:pt x="5080" y="2749"/>
                  <a:pt x="4958" y="2697"/>
                  <a:pt x="4836" y="2662"/>
                </a:cubicBezTo>
                <a:cubicBezTo>
                  <a:pt x="5445" y="2714"/>
                  <a:pt x="6019" y="3045"/>
                  <a:pt x="6471" y="3445"/>
                </a:cubicBezTo>
                <a:cubicBezTo>
                  <a:pt x="6697" y="3653"/>
                  <a:pt x="6906" y="3862"/>
                  <a:pt x="7063" y="4106"/>
                </a:cubicBezTo>
                <a:cubicBezTo>
                  <a:pt x="7132" y="4228"/>
                  <a:pt x="7219" y="4315"/>
                  <a:pt x="7271" y="4419"/>
                </a:cubicBezTo>
                <a:cubicBezTo>
                  <a:pt x="7324" y="4471"/>
                  <a:pt x="7341" y="4575"/>
                  <a:pt x="7393" y="4628"/>
                </a:cubicBezTo>
                <a:cubicBezTo>
                  <a:pt x="7393" y="4575"/>
                  <a:pt x="7358" y="4506"/>
                  <a:pt x="7324" y="4454"/>
                </a:cubicBezTo>
                <a:cubicBezTo>
                  <a:pt x="7237" y="4280"/>
                  <a:pt x="7115" y="4123"/>
                  <a:pt x="7011" y="3967"/>
                </a:cubicBezTo>
                <a:cubicBezTo>
                  <a:pt x="6906" y="3793"/>
                  <a:pt x="6819" y="3619"/>
                  <a:pt x="6715" y="3445"/>
                </a:cubicBezTo>
                <a:cubicBezTo>
                  <a:pt x="6663" y="3340"/>
                  <a:pt x="6558" y="3236"/>
                  <a:pt x="6523" y="3114"/>
                </a:cubicBezTo>
                <a:cubicBezTo>
                  <a:pt x="6593" y="3114"/>
                  <a:pt x="6663" y="3184"/>
                  <a:pt x="6715" y="3201"/>
                </a:cubicBezTo>
                <a:cubicBezTo>
                  <a:pt x="6854" y="3288"/>
                  <a:pt x="6993" y="3375"/>
                  <a:pt x="7098" y="3497"/>
                </a:cubicBezTo>
                <a:cubicBezTo>
                  <a:pt x="7306" y="3723"/>
                  <a:pt x="7445" y="3984"/>
                  <a:pt x="7637" y="4193"/>
                </a:cubicBezTo>
                <a:cubicBezTo>
                  <a:pt x="7793" y="4367"/>
                  <a:pt x="7915" y="4575"/>
                  <a:pt x="8054" y="4767"/>
                </a:cubicBezTo>
                <a:cubicBezTo>
                  <a:pt x="8124" y="4871"/>
                  <a:pt x="8246" y="5010"/>
                  <a:pt x="8228" y="5132"/>
                </a:cubicBezTo>
                <a:cubicBezTo>
                  <a:pt x="8246" y="4993"/>
                  <a:pt x="8176" y="4854"/>
                  <a:pt x="8106" y="4749"/>
                </a:cubicBezTo>
                <a:cubicBezTo>
                  <a:pt x="7967" y="4488"/>
                  <a:pt x="7828" y="4228"/>
                  <a:pt x="7706" y="3967"/>
                </a:cubicBezTo>
                <a:cubicBezTo>
                  <a:pt x="7550" y="3688"/>
                  <a:pt x="7393" y="3393"/>
                  <a:pt x="7219" y="3132"/>
                </a:cubicBezTo>
                <a:cubicBezTo>
                  <a:pt x="7115" y="2975"/>
                  <a:pt x="6976" y="2853"/>
                  <a:pt x="6906" y="2679"/>
                </a:cubicBezTo>
                <a:cubicBezTo>
                  <a:pt x="7080" y="2853"/>
                  <a:pt x="7219" y="3045"/>
                  <a:pt x="7376" y="3236"/>
                </a:cubicBezTo>
                <a:cubicBezTo>
                  <a:pt x="7585" y="3480"/>
                  <a:pt x="7811" y="3740"/>
                  <a:pt x="8002" y="4019"/>
                </a:cubicBezTo>
                <a:cubicBezTo>
                  <a:pt x="8141" y="4210"/>
                  <a:pt x="8263" y="4402"/>
                  <a:pt x="8367" y="4610"/>
                </a:cubicBezTo>
                <a:cubicBezTo>
                  <a:pt x="8420" y="4697"/>
                  <a:pt x="8454" y="4767"/>
                  <a:pt x="8524" y="4836"/>
                </a:cubicBezTo>
                <a:cubicBezTo>
                  <a:pt x="8541" y="4593"/>
                  <a:pt x="8507" y="4454"/>
                  <a:pt x="8437" y="4210"/>
                </a:cubicBezTo>
                <a:cubicBezTo>
                  <a:pt x="8367" y="4001"/>
                  <a:pt x="8298" y="3793"/>
                  <a:pt x="8193" y="3584"/>
                </a:cubicBezTo>
                <a:cubicBezTo>
                  <a:pt x="8176" y="3532"/>
                  <a:pt x="8089" y="3445"/>
                  <a:pt x="8106" y="3393"/>
                </a:cubicBezTo>
                <a:cubicBezTo>
                  <a:pt x="8141" y="3393"/>
                  <a:pt x="8176" y="3445"/>
                  <a:pt x="8211" y="3480"/>
                </a:cubicBezTo>
                <a:cubicBezTo>
                  <a:pt x="8333" y="3601"/>
                  <a:pt x="8437" y="3740"/>
                  <a:pt x="8524" y="3897"/>
                </a:cubicBezTo>
                <a:cubicBezTo>
                  <a:pt x="8594" y="4019"/>
                  <a:pt x="8698" y="4123"/>
                  <a:pt x="8767" y="4245"/>
                </a:cubicBezTo>
                <a:cubicBezTo>
                  <a:pt x="8820" y="4332"/>
                  <a:pt x="8837" y="4402"/>
                  <a:pt x="8889" y="4488"/>
                </a:cubicBezTo>
                <a:cubicBezTo>
                  <a:pt x="8907" y="4436"/>
                  <a:pt x="8889" y="4367"/>
                  <a:pt x="8854" y="4315"/>
                </a:cubicBezTo>
                <a:cubicBezTo>
                  <a:pt x="8785" y="4123"/>
                  <a:pt x="8715" y="3897"/>
                  <a:pt x="8611" y="3706"/>
                </a:cubicBezTo>
                <a:cubicBezTo>
                  <a:pt x="8454" y="3358"/>
                  <a:pt x="8263" y="2975"/>
                  <a:pt x="7985" y="2714"/>
                </a:cubicBezTo>
                <a:cubicBezTo>
                  <a:pt x="8037" y="2714"/>
                  <a:pt x="8072" y="2749"/>
                  <a:pt x="8124" y="2766"/>
                </a:cubicBezTo>
                <a:cubicBezTo>
                  <a:pt x="8280" y="2871"/>
                  <a:pt x="8454" y="2992"/>
                  <a:pt x="8576" y="3132"/>
                </a:cubicBezTo>
                <a:cubicBezTo>
                  <a:pt x="8698" y="3253"/>
                  <a:pt x="8820" y="3410"/>
                  <a:pt x="8941" y="3549"/>
                </a:cubicBezTo>
                <a:cubicBezTo>
                  <a:pt x="8994" y="3619"/>
                  <a:pt x="9011" y="3723"/>
                  <a:pt x="9063" y="3793"/>
                </a:cubicBezTo>
                <a:cubicBezTo>
                  <a:pt x="9098" y="3740"/>
                  <a:pt x="9028" y="3688"/>
                  <a:pt x="9011" y="3636"/>
                </a:cubicBezTo>
                <a:cubicBezTo>
                  <a:pt x="8924" y="3445"/>
                  <a:pt x="8837" y="3236"/>
                  <a:pt x="8733" y="3045"/>
                </a:cubicBezTo>
                <a:cubicBezTo>
                  <a:pt x="8611" y="2801"/>
                  <a:pt x="8489" y="2558"/>
                  <a:pt x="8350" y="2331"/>
                </a:cubicBezTo>
                <a:cubicBezTo>
                  <a:pt x="8298" y="2244"/>
                  <a:pt x="8228" y="2088"/>
                  <a:pt x="8124" y="2018"/>
                </a:cubicBezTo>
                <a:cubicBezTo>
                  <a:pt x="8176" y="2070"/>
                  <a:pt x="8280" y="2105"/>
                  <a:pt x="8315" y="2140"/>
                </a:cubicBezTo>
                <a:cubicBezTo>
                  <a:pt x="8454" y="2244"/>
                  <a:pt x="8576" y="2366"/>
                  <a:pt x="8681" y="2488"/>
                </a:cubicBezTo>
                <a:cubicBezTo>
                  <a:pt x="8837" y="2697"/>
                  <a:pt x="8959" y="2923"/>
                  <a:pt x="9081" y="3132"/>
                </a:cubicBezTo>
                <a:cubicBezTo>
                  <a:pt x="9081" y="3097"/>
                  <a:pt x="9046" y="3062"/>
                  <a:pt x="9028" y="3027"/>
                </a:cubicBezTo>
                <a:cubicBezTo>
                  <a:pt x="8907" y="2853"/>
                  <a:pt x="8785" y="2679"/>
                  <a:pt x="8698" y="2488"/>
                </a:cubicBezTo>
                <a:cubicBezTo>
                  <a:pt x="8541" y="2192"/>
                  <a:pt x="8350" y="1792"/>
                  <a:pt x="8402" y="1444"/>
                </a:cubicBezTo>
                <a:cubicBezTo>
                  <a:pt x="8367" y="1514"/>
                  <a:pt x="8420" y="1601"/>
                  <a:pt x="8454" y="1670"/>
                </a:cubicBezTo>
                <a:cubicBezTo>
                  <a:pt x="8559" y="1879"/>
                  <a:pt x="8681" y="2053"/>
                  <a:pt x="8785" y="2244"/>
                </a:cubicBezTo>
                <a:cubicBezTo>
                  <a:pt x="8872" y="2384"/>
                  <a:pt x="8959" y="2540"/>
                  <a:pt x="9046" y="2679"/>
                </a:cubicBezTo>
                <a:cubicBezTo>
                  <a:pt x="9063" y="2749"/>
                  <a:pt x="9098" y="2801"/>
                  <a:pt x="9150" y="2853"/>
                </a:cubicBezTo>
                <a:cubicBezTo>
                  <a:pt x="9133" y="2801"/>
                  <a:pt x="9098" y="2766"/>
                  <a:pt x="9081" y="2732"/>
                </a:cubicBezTo>
                <a:cubicBezTo>
                  <a:pt x="8959" y="2540"/>
                  <a:pt x="8872" y="2366"/>
                  <a:pt x="8820" y="2140"/>
                </a:cubicBezTo>
                <a:cubicBezTo>
                  <a:pt x="8733" y="1897"/>
                  <a:pt x="8733" y="1653"/>
                  <a:pt x="8750" y="1392"/>
                </a:cubicBezTo>
                <a:cubicBezTo>
                  <a:pt x="8750" y="1305"/>
                  <a:pt x="8715" y="1062"/>
                  <a:pt x="8785" y="992"/>
                </a:cubicBezTo>
                <a:cubicBezTo>
                  <a:pt x="8802" y="1044"/>
                  <a:pt x="8785" y="1096"/>
                  <a:pt x="8785" y="1148"/>
                </a:cubicBezTo>
                <a:cubicBezTo>
                  <a:pt x="8785" y="1322"/>
                  <a:pt x="8854" y="1531"/>
                  <a:pt x="8889" y="1688"/>
                </a:cubicBezTo>
                <a:cubicBezTo>
                  <a:pt x="8976" y="1983"/>
                  <a:pt x="9150" y="2262"/>
                  <a:pt x="9185" y="2558"/>
                </a:cubicBezTo>
                <a:cubicBezTo>
                  <a:pt x="9168" y="2384"/>
                  <a:pt x="9133" y="2210"/>
                  <a:pt x="9133" y="2036"/>
                </a:cubicBezTo>
                <a:cubicBezTo>
                  <a:pt x="9133" y="1862"/>
                  <a:pt x="9133" y="1688"/>
                  <a:pt x="9168" y="1514"/>
                </a:cubicBezTo>
                <a:cubicBezTo>
                  <a:pt x="9202" y="1427"/>
                  <a:pt x="9237" y="1357"/>
                  <a:pt x="9237" y="1270"/>
                </a:cubicBezTo>
                <a:cubicBezTo>
                  <a:pt x="9220" y="1392"/>
                  <a:pt x="9220" y="1514"/>
                  <a:pt x="9237" y="1618"/>
                </a:cubicBezTo>
                <a:cubicBezTo>
                  <a:pt x="9255" y="1740"/>
                  <a:pt x="9255" y="1862"/>
                  <a:pt x="9272" y="1966"/>
                </a:cubicBezTo>
                <a:cubicBezTo>
                  <a:pt x="9289" y="2018"/>
                  <a:pt x="9307" y="2070"/>
                  <a:pt x="9324" y="2123"/>
                </a:cubicBezTo>
                <a:cubicBezTo>
                  <a:pt x="9324" y="2001"/>
                  <a:pt x="9342" y="1879"/>
                  <a:pt x="9359" y="1757"/>
                </a:cubicBezTo>
                <a:cubicBezTo>
                  <a:pt x="9394" y="1549"/>
                  <a:pt x="9411" y="1305"/>
                  <a:pt x="9516" y="1131"/>
                </a:cubicBezTo>
                <a:cubicBezTo>
                  <a:pt x="9550" y="1201"/>
                  <a:pt x="9498" y="1357"/>
                  <a:pt x="9481" y="1409"/>
                </a:cubicBezTo>
                <a:cubicBezTo>
                  <a:pt x="9463" y="1583"/>
                  <a:pt x="9429" y="1792"/>
                  <a:pt x="9516" y="1931"/>
                </a:cubicBezTo>
                <a:cubicBezTo>
                  <a:pt x="9585" y="1757"/>
                  <a:pt x="9602" y="1531"/>
                  <a:pt x="9655" y="1340"/>
                </a:cubicBezTo>
                <a:cubicBezTo>
                  <a:pt x="9742" y="1096"/>
                  <a:pt x="9898" y="870"/>
                  <a:pt x="9985" y="627"/>
                </a:cubicBezTo>
                <a:cubicBezTo>
                  <a:pt x="9950" y="801"/>
                  <a:pt x="9898" y="940"/>
                  <a:pt x="9898" y="1114"/>
                </a:cubicBezTo>
                <a:cubicBezTo>
                  <a:pt x="9881" y="1340"/>
                  <a:pt x="9863" y="1566"/>
                  <a:pt x="9916" y="1775"/>
                </a:cubicBezTo>
                <a:cubicBezTo>
                  <a:pt x="9950" y="1757"/>
                  <a:pt x="9933" y="1740"/>
                  <a:pt x="9950" y="1723"/>
                </a:cubicBezTo>
                <a:cubicBezTo>
                  <a:pt x="9933" y="1670"/>
                  <a:pt x="9950" y="1636"/>
                  <a:pt x="9950" y="1583"/>
                </a:cubicBezTo>
                <a:cubicBezTo>
                  <a:pt x="9968" y="1514"/>
                  <a:pt x="9985" y="1462"/>
                  <a:pt x="10003" y="1392"/>
                </a:cubicBezTo>
                <a:cubicBezTo>
                  <a:pt x="10090" y="1079"/>
                  <a:pt x="10229" y="801"/>
                  <a:pt x="10490" y="574"/>
                </a:cubicBezTo>
                <a:cubicBezTo>
                  <a:pt x="10507" y="592"/>
                  <a:pt x="10472" y="592"/>
                  <a:pt x="10490" y="609"/>
                </a:cubicBezTo>
                <a:lnTo>
                  <a:pt x="10455" y="661"/>
                </a:lnTo>
                <a:cubicBezTo>
                  <a:pt x="10437" y="731"/>
                  <a:pt x="10420" y="783"/>
                  <a:pt x="10403" y="853"/>
                </a:cubicBezTo>
                <a:cubicBezTo>
                  <a:pt x="10368" y="1044"/>
                  <a:pt x="10298" y="1253"/>
                  <a:pt x="10298" y="1427"/>
                </a:cubicBezTo>
                <a:cubicBezTo>
                  <a:pt x="10420" y="1079"/>
                  <a:pt x="10577" y="801"/>
                  <a:pt x="10855" y="557"/>
                </a:cubicBezTo>
                <a:cubicBezTo>
                  <a:pt x="11046" y="400"/>
                  <a:pt x="11238" y="209"/>
                  <a:pt x="11446" y="87"/>
                </a:cubicBezTo>
                <a:cubicBezTo>
                  <a:pt x="11464" y="70"/>
                  <a:pt x="11481" y="53"/>
                  <a:pt x="11516" y="53"/>
                </a:cubicBezTo>
                <a:cubicBezTo>
                  <a:pt x="11412" y="174"/>
                  <a:pt x="11290" y="296"/>
                  <a:pt x="11186" y="435"/>
                </a:cubicBezTo>
                <a:cubicBezTo>
                  <a:pt x="10994" y="661"/>
                  <a:pt x="10768" y="957"/>
                  <a:pt x="10785" y="1253"/>
                </a:cubicBezTo>
                <a:cubicBezTo>
                  <a:pt x="10785" y="1201"/>
                  <a:pt x="10820" y="1166"/>
                  <a:pt x="10855" y="1114"/>
                </a:cubicBezTo>
                <a:cubicBezTo>
                  <a:pt x="10942" y="975"/>
                  <a:pt x="11046" y="853"/>
                  <a:pt x="11151" y="731"/>
                </a:cubicBezTo>
                <a:cubicBezTo>
                  <a:pt x="11377" y="453"/>
                  <a:pt x="11673" y="140"/>
                  <a:pt x="12020" y="0"/>
                </a:cubicBezTo>
                <a:cubicBezTo>
                  <a:pt x="12020" y="53"/>
                  <a:pt x="11934" y="105"/>
                  <a:pt x="11899" y="122"/>
                </a:cubicBezTo>
                <a:cubicBezTo>
                  <a:pt x="11777" y="244"/>
                  <a:pt x="11673" y="348"/>
                  <a:pt x="11586" y="487"/>
                </a:cubicBezTo>
                <a:cubicBezTo>
                  <a:pt x="11481" y="644"/>
                  <a:pt x="11394" y="783"/>
                  <a:pt x="11290" y="940"/>
                </a:cubicBezTo>
                <a:cubicBezTo>
                  <a:pt x="11238" y="1027"/>
                  <a:pt x="11151" y="1148"/>
                  <a:pt x="11116" y="1270"/>
                </a:cubicBezTo>
                <a:cubicBezTo>
                  <a:pt x="11220" y="1166"/>
                  <a:pt x="11307" y="1062"/>
                  <a:pt x="11412" y="975"/>
                </a:cubicBezTo>
                <a:cubicBezTo>
                  <a:pt x="11620" y="818"/>
                  <a:pt x="11847" y="696"/>
                  <a:pt x="12090" y="592"/>
                </a:cubicBezTo>
                <a:cubicBezTo>
                  <a:pt x="12160" y="557"/>
                  <a:pt x="12316" y="487"/>
                  <a:pt x="12403" y="470"/>
                </a:cubicBezTo>
                <a:cubicBezTo>
                  <a:pt x="12438" y="453"/>
                  <a:pt x="12473" y="487"/>
                  <a:pt x="12490" y="453"/>
                </a:cubicBezTo>
                <a:cubicBezTo>
                  <a:pt x="12316" y="487"/>
                  <a:pt x="12142" y="627"/>
                  <a:pt x="12003" y="731"/>
                </a:cubicBezTo>
                <a:cubicBezTo>
                  <a:pt x="11638" y="992"/>
                  <a:pt x="11342" y="1288"/>
                  <a:pt x="11046" y="1601"/>
                </a:cubicBezTo>
                <a:cubicBezTo>
                  <a:pt x="10872" y="1792"/>
                  <a:pt x="10681" y="1983"/>
                  <a:pt x="10524" y="2192"/>
                </a:cubicBezTo>
                <a:cubicBezTo>
                  <a:pt x="10507" y="2227"/>
                  <a:pt x="10437" y="2366"/>
                  <a:pt x="10403" y="2384"/>
                </a:cubicBezTo>
                <a:cubicBezTo>
                  <a:pt x="10472" y="2244"/>
                  <a:pt x="10716" y="2175"/>
                  <a:pt x="10838" y="2105"/>
                </a:cubicBezTo>
                <a:cubicBezTo>
                  <a:pt x="10959" y="2036"/>
                  <a:pt x="11099" y="1983"/>
                  <a:pt x="11203" y="1897"/>
                </a:cubicBezTo>
                <a:cubicBezTo>
                  <a:pt x="11203" y="2018"/>
                  <a:pt x="11046" y="2140"/>
                  <a:pt x="10977" y="2210"/>
                </a:cubicBezTo>
                <a:cubicBezTo>
                  <a:pt x="10838" y="2384"/>
                  <a:pt x="10681" y="2558"/>
                  <a:pt x="10542" y="2749"/>
                </a:cubicBezTo>
                <a:cubicBezTo>
                  <a:pt x="10681" y="2714"/>
                  <a:pt x="10820" y="2645"/>
                  <a:pt x="10942" y="2575"/>
                </a:cubicBezTo>
                <a:cubicBezTo>
                  <a:pt x="11012" y="2540"/>
                  <a:pt x="11099" y="2523"/>
                  <a:pt x="11168" y="2471"/>
                </a:cubicBezTo>
                <a:cubicBezTo>
                  <a:pt x="11220" y="2436"/>
                  <a:pt x="11255" y="2366"/>
                  <a:pt x="11290" y="2314"/>
                </a:cubicBezTo>
                <a:cubicBezTo>
                  <a:pt x="11307" y="2349"/>
                  <a:pt x="11238" y="2418"/>
                  <a:pt x="11238" y="2453"/>
                </a:cubicBezTo>
                <a:cubicBezTo>
                  <a:pt x="11168" y="2575"/>
                  <a:pt x="11099" y="2679"/>
                  <a:pt x="11012" y="2784"/>
                </a:cubicBezTo>
                <a:cubicBezTo>
                  <a:pt x="10872" y="2958"/>
                  <a:pt x="10733" y="3132"/>
                  <a:pt x="10594" y="3288"/>
                </a:cubicBezTo>
                <a:cubicBezTo>
                  <a:pt x="10507" y="3358"/>
                  <a:pt x="10420" y="3427"/>
                  <a:pt x="10368" y="3497"/>
                </a:cubicBezTo>
                <a:cubicBezTo>
                  <a:pt x="10403" y="3514"/>
                  <a:pt x="10437" y="3497"/>
                  <a:pt x="10490" y="3480"/>
                </a:cubicBezTo>
                <a:cubicBezTo>
                  <a:pt x="10664" y="3410"/>
                  <a:pt x="10872" y="3340"/>
                  <a:pt x="11029" y="3236"/>
                </a:cubicBezTo>
                <a:cubicBezTo>
                  <a:pt x="11151" y="3166"/>
                  <a:pt x="11255" y="3079"/>
                  <a:pt x="11359" y="2992"/>
                </a:cubicBezTo>
                <a:cubicBezTo>
                  <a:pt x="11394" y="2958"/>
                  <a:pt x="11464" y="2871"/>
                  <a:pt x="11516" y="2871"/>
                </a:cubicBezTo>
                <a:cubicBezTo>
                  <a:pt x="11551" y="2940"/>
                  <a:pt x="11481" y="2992"/>
                  <a:pt x="11446" y="3045"/>
                </a:cubicBezTo>
                <a:cubicBezTo>
                  <a:pt x="11342" y="3201"/>
                  <a:pt x="11203" y="3358"/>
                  <a:pt x="11064" y="3497"/>
                </a:cubicBezTo>
                <a:cubicBezTo>
                  <a:pt x="10890" y="3653"/>
                  <a:pt x="10733" y="3810"/>
                  <a:pt x="10559" y="3949"/>
                </a:cubicBezTo>
                <a:cubicBezTo>
                  <a:pt x="10524" y="3984"/>
                  <a:pt x="10455" y="4036"/>
                  <a:pt x="10437" y="4088"/>
                </a:cubicBezTo>
                <a:cubicBezTo>
                  <a:pt x="10681" y="3914"/>
                  <a:pt x="10942" y="3775"/>
                  <a:pt x="11168" y="3601"/>
                </a:cubicBezTo>
                <a:cubicBezTo>
                  <a:pt x="11272" y="3514"/>
                  <a:pt x="11377" y="3427"/>
                  <a:pt x="11446" y="3323"/>
                </a:cubicBezTo>
                <a:cubicBezTo>
                  <a:pt x="11481" y="3288"/>
                  <a:pt x="11516" y="3201"/>
                  <a:pt x="11568" y="3166"/>
                </a:cubicBezTo>
                <a:cubicBezTo>
                  <a:pt x="11603" y="3253"/>
                  <a:pt x="11533" y="3340"/>
                  <a:pt x="11516" y="3410"/>
                </a:cubicBezTo>
                <a:cubicBezTo>
                  <a:pt x="11359" y="3706"/>
                  <a:pt x="11168" y="3967"/>
                  <a:pt x="10942" y="4210"/>
                </a:cubicBezTo>
                <a:cubicBezTo>
                  <a:pt x="10733" y="4436"/>
                  <a:pt x="10524" y="4662"/>
                  <a:pt x="10316" y="4871"/>
                </a:cubicBezTo>
                <a:cubicBezTo>
                  <a:pt x="10211" y="4976"/>
                  <a:pt x="10107" y="5045"/>
                  <a:pt x="10003" y="5132"/>
                </a:cubicBezTo>
                <a:cubicBezTo>
                  <a:pt x="10020" y="5097"/>
                  <a:pt x="10055" y="5063"/>
                  <a:pt x="10090" y="5045"/>
                </a:cubicBezTo>
                <a:cubicBezTo>
                  <a:pt x="10211" y="4941"/>
                  <a:pt x="10333" y="4854"/>
                  <a:pt x="10455" y="4749"/>
                </a:cubicBezTo>
                <a:cubicBezTo>
                  <a:pt x="10594" y="4610"/>
                  <a:pt x="10733" y="4471"/>
                  <a:pt x="10872" y="4332"/>
                </a:cubicBezTo>
                <a:cubicBezTo>
                  <a:pt x="10994" y="4210"/>
                  <a:pt x="11099" y="4054"/>
                  <a:pt x="11255" y="3984"/>
                </a:cubicBezTo>
                <a:cubicBezTo>
                  <a:pt x="11307" y="4036"/>
                  <a:pt x="11168" y="4210"/>
                  <a:pt x="11151" y="4245"/>
                </a:cubicBezTo>
                <a:cubicBezTo>
                  <a:pt x="11012" y="4419"/>
                  <a:pt x="10872" y="4593"/>
                  <a:pt x="10716" y="4749"/>
                </a:cubicBezTo>
                <a:cubicBezTo>
                  <a:pt x="10559" y="4941"/>
                  <a:pt x="10385" y="5115"/>
                  <a:pt x="10211" y="5289"/>
                </a:cubicBezTo>
                <a:cubicBezTo>
                  <a:pt x="10159" y="5358"/>
                  <a:pt x="10072" y="5428"/>
                  <a:pt x="10020" y="5515"/>
                </a:cubicBezTo>
                <a:cubicBezTo>
                  <a:pt x="10264" y="5341"/>
                  <a:pt x="10524" y="5184"/>
                  <a:pt x="10751" y="4976"/>
                </a:cubicBezTo>
                <a:cubicBezTo>
                  <a:pt x="10872" y="4871"/>
                  <a:pt x="10994" y="4715"/>
                  <a:pt x="11099" y="4593"/>
                </a:cubicBezTo>
                <a:cubicBezTo>
                  <a:pt x="11116" y="4558"/>
                  <a:pt x="11220" y="4384"/>
                  <a:pt x="11272" y="4402"/>
                </a:cubicBezTo>
                <a:cubicBezTo>
                  <a:pt x="11307" y="4488"/>
                  <a:pt x="11186" y="4680"/>
                  <a:pt x="11133" y="4749"/>
                </a:cubicBezTo>
                <a:cubicBezTo>
                  <a:pt x="10977" y="5028"/>
                  <a:pt x="10785" y="5271"/>
                  <a:pt x="10594" y="5515"/>
                </a:cubicBezTo>
                <a:cubicBezTo>
                  <a:pt x="10420" y="5741"/>
                  <a:pt x="10246" y="5967"/>
                  <a:pt x="10072" y="6211"/>
                </a:cubicBezTo>
                <a:cubicBezTo>
                  <a:pt x="9985" y="6332"/>
                  <a:pt x="9863" y="6454"/>
                  <a:pt x="9794" y="6593"/>
                </a:cubicBezTo>
                <a:cubicBezTo>
                  <a:pt x="9811" y="6524"/>
                  <a:pt x="9881" y="6489"/>
                  <a:pt x="9933" y="6437"/>
                </a:cubicBezTo>
                <a:cubicBezTo>
                  <a:pt x="10124" y="6263"/>
                  <a:pt x="10333" y="6072"/>
                  <a:pt x="10524" y="5880"/>
                </a:cubicBezTo>
                <a:cubicBezTo>
                  <a:pt x="10768" y="5654"/>
                  <a:pt x="10942" y="5410"/>
                  <a:pt x="11116" y="5132"/>
                </a:cubicBezTo>
                <a:cubicBezTo>
                  <a:pt x="11151" y="5202"/>
                  <a:pt x="11081" y="5341"/>
                  <a:pt x="11046" y="5393"/>
                </a:cubicBezTo>
                <a:cubicBezTo>
                  <a:pt x="10925" y="5706"/>
                  <a:pt x="10768" y="6002"/>
                  <a:pt x="10577" y="6263"/>
                </a:cubicBezTo>
                <a:cubicBezTo>
                  <a:pt x="10437" y="6472"/>
                  <a:pt x="10264" y="6680"/>
                  <a:pt x="10107" y="6889"/>
                </a:cubicBezTo>
                <a:cubicBezTo>
                  <a:pt x="10055" y="6959"/>
                  <a:pt x="9950" y="7167"/>
                  <a:pt x="9846" y="7202"/>
                </a:cubicBezTo>
                <a:cubicBezTo>
                  <a:pt x="9811" y="7115"/>
                  <a:pt x="10298" y="6767"/>
                  <a:pt x="10351" y="6733"/>
                </a:cubicBezTo>
                <a:cubicBezTo>
                  <a:pt x="10472" y="6628"/>
                  <a:pt x="10594" y="6524"/>
                  <a:pt x="10698" y="6437"/>
                </a:cubicBezTo>
                <a:cubicBezTo>
                  <a:pt x="10751" y="6385"/>
                  <a:pt x="10803" y="6332"/>
                  <a:pt x="10855" y="6280"/>
                </a:cubicBezTo>
                <a:cubicBezTo>
                  <a:pt x="10890" y="6332"/>
                  <a:pt x="10785" y="6506"/>
                  <a:pt x="10785" y="6524"/>
                </a:cubicBezTo>
                <a:cubicBezTo>
                  <a:pt x="10698" y="6715"/>
                  <a:pt x="10594" y="6889"/>
                  <a:pt x="10507" y="7063"/>
                </a:cubicBezTo>
                <a:cubicBezTo>
                  <a:pt x="10351" y="7376"/>
                  <a:pt x="10194" y="7707"/>
                  <a:pt x="10037" y="8020"/>
                </a:cubicBezTo>
                <a:cubicBezTo>
                  <a:pt x="10090" y="7950"/>
                  <a:pt x="10159" y="7776"/>
                  <a:pt x="10194" y="7707"/>
                </a:cubicBezTo>
                <a:cubicBezTo>
                  <a:pt x="10351" y="7376"/>
                  <a:pt x="10507" y="7063"/>
                  <a:pt x="10716" y="6767"/>
                </a:cubicBezTo>
                <a:cubicBezTo>
                  <a:pt x="10942" y="6437"/>
                  <a:pt x="11203" y="6141"/>
                  <a:pt x="11464" y="5828"/>
                </a:cubicBezTo>
                <a:cubicBezTo>
                  <a:pt x="11499" y="5776"/>
                  <a:pt x="11655" y="5637"/>
                  <a:pt x="11655" y="5550"/>
                </a:cubicBezTo>
                <a:cubicBezTo>
                  <a:pt x="11638" y="5637"/>
                  <a:pt x="11551" y="5724"/>
                  <a:pt x="11516" y="5776"/>
                </a:cubicBezTo>
                <a:cubicBezTo>
                  <a:pt x="11359" y="6002"/>
                  <a:pt x="11220" y="6245"/>
                  <a:pt x="11099" y="6506"/>
                </a:cubicBezTo>
                <a:cubicBezTo>
                  <a:pt x="11012" y="6733"/>
                  <a:pt x="10907" y="6976"/>
                  <a:pt x="10820" y="7202"/>
                </a:cubicBezTo>
                <a:cubicBezTo>
                  <a:pt x="10803" y="7272"/>
                  <a:pt x="10785" y="7394"/>
                  <a:pt x="10733" y="7428"/>
                </a:cubicBezTo>
                <a:cubicBezTo>
                  <a:pt x="10716" y="7272"/>
                  <a:pt x="10855" y="7028"/>
                  <a:pt x="10907" y="6924"/>
                </a:cubicBezTo>
                <a:cubicBezTo>
                  <a:pt x="11151" y="6367"/>
                  <a:pt x="11516" y="5863"/>
                  <a:pt x="11847" y="5358"/>
                </a:cubicBezTo>
                <a:cubicBezTo>
                  <a:pt x="12090" y="5010"/>
                  <a:pt x="12351" y="4662"/>
                  <a:pt x="12664" y="4384"/>
                </a:cubicBezTo>
                <a:cubicBezTo>
                  <a:pt x="12716" y="4332"/>
                  <a:pt x="12925" y="4141"/>
                  <a:pt x="13029" y="4175"/>
                </a:cubicBezTo>
                <a:cubicBezTo>
                  <a:pt x="13029" y="4193"/>
                  <a:pt x="13012" y="4210"/>
                  <a:pt x="12995" y="4228"/>
                </a:cubicBezTo>
                <a:cubicBezTo>
                  <a:pt x="12925" y="4262"/>
                  <a:pt x="12977" y="4297"/>
                  <a:pt x="12925" y="4349"/>
                </a:cubicBezTo>
                <a:cubicBezTo>
                  <a:pt x="12838" y="4436"/>
                  <a:pt x="12751" y="4541"/>
                  <a:pt x="12664" y="4628"/>
                </a:cubicBezTo>
                <a:cubicBezTo>
                  <a:pt x="12542" y="4767"/>
                  <a:pt x="12473" y="4941"/>
                  <a:pt x="12351" y="5080"/>
                </a:cubicBezTo>
                <a:cubicBezTo>
                  <a:pt x="12229" y="5219"/>
                  <a:pt x="12107" y="5358"/>
                  <a:pt x="12003" y="5515"/>
                </a:cubicBezTo>
                <a:cubicBezTo>
                  <a:pt x="11864" y="5671"/>
                  <a:pt x="11742" y="5845"/>
                  <a:pt x="11620" y="6002"/>
                </a:cubicBezTo>
                <a:cubicBezTo>
                  <a:pt x="11499" y="6158"/>
                  <a:pt x="11412" y="6332"/>
                  <a:pt x="11307" y="6506"/>
                </a:cubicBezTo>
                <a:cubicBezTo>
                  <a:pt x="11255" y="6611"/>
                  <a:pt x="11203" y="6715"/>
                  <a:pt x="11151" y="6820"/>
                </a:cubicBezTo>
                <a:cubicBezTo>
                  <a:pt x="11133" y="6872"/>
                  <a:pt x="11116" y="6907"/>
                  <a:pt x="11116" y="6959"/>
                </a:cubicBezTo>
                <a:cubicBezTo>
                  <a:pt x="11133" y="6837"/>
                  <a:pt x="11133" y="6767"/>
                  <a:pt x="11186" y="6663"/>
                </a:cubicBezTo>
                <a:cubicBezTo>
                  <a:pt x="11359" y="6332"/>
                  <a:pt x="11568" y="6019"/>
                  <a:pt x="11794" y="5741"/>
                </a:cubicBezTo>
                <a:cubicBezTo>
                  <a:pt x="12055" y="5445"/>
                  <a:pt x="12351" y="5202"/>
                  <a:pt x="12647" y="4941"/>
                </a:cubicBezTo>
                <a:cubicBezTo>
                  <a:pt x="12786" y="4836"/>
                  <a:pt x="12908" y="4697"/>
                  <a:pt x="13029" y="4593"/>
                </a:cubicBezTo>
                <a:cubicBezTo>
                  <a:pt x="13099" y="4523"/>
                  <a:pt x="13169" y="4454"/>
                  <a:pt x="13256" y="4402"/>
                </a:cubicBezTo>
                <a:cubicBezTo>
                  <a:pt x="13151" y="4471"/>
                  <a:pt x="13064" y="4575"/>
                  <a:pt x="12960" y="4662"/>
                </a:cubicBezTo>
                <a:cubicBezTo>
                  <a:pt x="12769" y="4871"/>
                  <a:pt x="12612" y="5063"/>
                  <a:pt x="12455" y="5306"/>
                </a:cubicBezTo>
                <a:cubicBezTo>
                  <a:pt x="12316" y="5480"/>
                  <a:pt x="12177" y="5671"/>
                  <a:pt x="12073" y="5863"/>
                </a:cubicBezTo>
                <a:cubicBezTo>
                  <a:pt x="12020" y="5950"/>
                  <a:pt x="11864" y="6106"/>
                  <a:pt x="11847" y="6228"/>
                </a:cubicBezTo>
                <a:cubicBezTo>
                  <a:pt x="11916" y="6124"/>
                  <a:pt x="11916" y="6124"/>
                  <a:pt x="12003" y="6019"/>
                </a:cubicBezTo>
                <a:cubicBezTo>
                  <a:pt x="12264" y="5654"/>
                  <a:pt x="12525" y="5306"/>
                  <a:pt x="12821" y="4976"/>
                </a:cubicBezTo>
                <a:cubicBezTo>
                  <a:pt x="13082" y="4680"/>
                  <a:pt x="13395" y="4419"/>
                  <a:pt x="13725" y="4193"/>
                </a:cubicBezTo>
                <a:cubicBezTo>
                  <a:pt x="13830" y="4123"/>
                  <a:pt x="13934" y="4071"/>
                  <a:pt x="14038" y="4019"/>
                </a:cubicBezTo>
                <a:cubicBezTo>
                  <a:pt x="14091" y="3984"/>
                  <a:pt x="14160" y="3949"/>
                  <a:pt x="14212" y="3897"/>
                </a:cubicBezTo>
                <a:cubicBezTo>
                  <a:pt x="13551" y="4471"/>
                  <a:pt x="13029" y="5132"/>
                  <a:pt x="12525" y="5828"/>
                </a:cubicBezTo>
                <a:cubicBezTo>
                  <a:pt x="12525" y="5706"/>
                  <a:pt x="12647" y="5602"/>
                  <a:pt x="12716" y="5515"/>
                </a:cubicBezTo>
                <a:cubicBezTo>
                  <a:pt x="12960" y="5150"/>
                  <a:pt x="13290" y="4802"/>
                  <a:pt x="13638" y="4541"/>
                </a:cubicBezTo>
                <a:cubicBezTo>
                  <a:pt x="13951" y="4297"/>
                  <a:pt x="14282" y="4088"/>
                  <a:pt x="14630" y="3897"/>
                </a:cubicBezTo>
                <a:cubicBezTo>
                  <a:pt x="14769" y="3827"/>
                  <a:pt x="14960" y="3810"/>
                  <a:pt x="15065" y="3706"/>
                </a:cubicBezTo>
                <a:cubicBezTo>
                  <a:pt x="14665" y="4054"/>
                  <a:pt x="14212" y="4315"/>
                  <a:pt x="13830" y="4680"/>
                </a:cubicBezTo>
                <a:cubicBezTo>
                  <a:pt x="13569" y="4923"/>
                  <a:pt x="13325" y="5167"/>
                  <a:pt x="13099" y="5428"/>
                </a:cubicBezTo>
                <a:cubicBezTo>
                  <a:pt x="12960" y="5567"/>
                  <a:pt x="12786" y="5724"/>
                  <a:pt x="12716" y="5898"/>
                </a:cubicBezTo>
                <a:cubicBezTo>
                  <a:pt x="12716" y="5845"/>
                  <a:pt x="12751" y="5811"/>
                  <a:pt x="12769" y="5758"/>
                </a:cubicBezTo>
                <a:cubicBezTo>
                  <a:pt x="12960" y="5515"/>
                  <a:pt x="13186" y="5323"/>
                  <a:pt x="13395" y="5115"/>
                </a:cubicBezTo>
                <a:cubicBezTo>
                  <a:pt x="13673" y="4854"/>
                  <a:pt x="13951" y="4628"/>
                  <a:pt x="14282" y="4454"/>
                </a:cubicBezTo>
                <a:cubicBezTo>
                  <a:pt x="14560" y="4315"/>
                  <a:pt x="14873" y="4210"/>
                  <a:pt x="15169" y="4088"/>
                </a:cubicBezTo>
                <a:cubicBezTo>
                  <a:pt x="15082" y="4141"/>
                  <a:pt x="14995" y="4193"/>
                  <a:pt x="14908" y="4245"/>
                </a:cubicBezTo>
                <a:cubicBezTo>
                  <a:pt x="14665" y="4384"/>
                  <a:pt x="14456" y="4541"/>
                  <a:pt x="14230" y="4715"/>
                </a:cubicBezTo>
                <a:cubicBezTo>
                  <a:pt x="14021" y="4889"/>
                  <a:pt x="13812" y="5080"/>
                  <a:pt x="13621" y="5271"/>
                </a:cubicBezTo>
                <a:cubicBezTo>
                  <a:pt x="13534" y="5376"/>
                  <a:pt x="13447" y="5515"/>
                  <a:pt x="13325" y="5602"/>
                </a:cubicBezTo>
                <a:cubicBezTo>
                  <a:pt x="13343" y="5532"/>
                  <a:pt x="13464" y="5445"/>
                  <a:pt x="13499" y="5410"/>
                </a:cubicBezTo>
                <a:cubicBezTo>
                  <a:pt x="13690" y="5254"/>
                  <a:pt x="13864" y="5080"/>
                  <a:pt x="14073" y="4958"/>
                </a:cubicBezTo>
                <a:cubicBezTo>
                  <a:pt x="14334" y="4802"/>
                  <a:pt x="14630" y="4662"/>
                  <a:pt x="14908" y="4558"/>
                </a:cubicBezTo>
                <a:cubicBezTo>
                  <a:pt x="14995" y="4523"/>
                  <a:pt x="15152" y="4419"/>
                  <a:pt x="15256" y="4436"/>
                </a:cubicBezTo>
                <a:cubicBezTo>
                  <a:pt x="15239" y="4488"/>
                  <a:pt x="15047" y="4575"/>
                  <a:pt x="15013" y="4593"/>
                </a:cubicBezTo>
                <a:cubicBezTo>
                  <a:pt x="14821" y="4715"/>
                  <a:pt x="14630" y="4819"/>
                  <a:pt x="14456" y="4958"/>
                </a:cubicBezTo>
                <a:cubicBezTo>
                  <a:pt x="14178" y="5150"/>
                  <a:pt x="13882" y="5341"/>
                  <a:pt x="13656" y="5584"/>
                </a:cubicBezTo>
                <a:cubicBezTo>
                  <a:pt x="13725" y="5515"/>
                  <a:pt x="13760" y="5497"/>
                  <a:pt x="13847" y="5445"/>
                </a:cubicBezTo>
                <a:cubicBezTo>
                  <a:pt x="14125" y="5289"/>
                  <a:pt x="14404" y="5132"/>
                  <a:pt x="14699" y="5028"/>
                </a:cubicBezTo>
                <a:cubicBezTo>
                  <a:pt x="14960" y="4923"/>
                  <a:pt x="15221" y="4854"/>
                  <a:pt x="15482" y="4854"/>
                </a:cubicBezTo>
                <a:cubicBezTo>
                  <a:pt x="15587" y="4854"/>
                  <a:pt x="15674" y="4871"/>
                  <a:pt x="15761" y="4871"/>
                </a:cubicBezTo>
                <a:cubicBezTo>
                  <a:pt x="15691" y="4906"/>
                  <a:pt x="15604" y="4906"/>
                  <a:pt x="15534" y="4923"/>
                </a:cubicBezTo>
                <a:cubicBezTo>
                  <a:pt x="15343" y="4976"/>
                  <a:pt x="15152" y="5045"/>
                  <a:pt x="14960" y="5132"/>
                </a:cubicBezTo>
                <a:cubicBezTo>
                  <a:pt x="14734" y="5219"/>
                  <a:pt x="14543" y="5341"/>
                  <a:pt x="14334" y="5480"/>
                </a:cubicBezTo>
                <a:cubicBezTo>
                  <a:pt x="14247" y="5550"/>
                  <a:pt x="14160" y="5637"/>
                  <a:pt x="14056" y="5689"/>
                </a:cubicBezTo>
                <a:cubicBezTo>
                  <a:pt x="14091" y="5637"/>
                  <a:pt x="14230" y="5550"/>
                  <a:pt x="14282" y="5532"/>
                </a:cubicBezTo>
                <a:cubicBezTo>
                  <a:pt x="14525" y="5376"/>
                  <a:pt x="14821" y="5254"/>
                  <a:pt x="15100" y="5219"/>
                </a:cubicBezTo>
                <a:cubicBezTo>
                  <a:pt x="15360" y="5167"/>
                  <a:pt x="15621" y="5167"/>
                  <a:pt x="15882" y="5237"/>
                </a:cubicBezTo>
                <a:cubicBezTo>
                  <a:pt x="15987" y="5254"/>
                  <a:pt x="16265" y="5289"/>
                  <a:pt x="16352" y="5393"/>
                </a:cubicBezTo>
                <a:cubicBezTo>
                  <a:pt x="16282" y="5463"/>
                  <a:pt x="16143" y="5428"/>
                  <a:pt x="16074" y="5428"/>
                </a:cubicBezTo>
                <a:cubicBezTo>
                  <a:pt x="15882" y="5428"/>
                  <a:pt x="15691" y="5445"/>
                  <a:pt x="15500" y="5497"/>
                </a:cubicBezTo>
                <a:cubicBezTo>
                  <a:pt x="15326" y="5532"/>
                  <a:pt x="15117" y="5584"/>
                  <a:pt x="14943" y="5671"/>
                </a:cubicBezTo>
                <a:cubicBezTo>
                  <a:pt x="14839" y="5706"/>
                  <a:pt x="14734" y="5793"/>
                  <a:pt x="14630" y="5828"/>
                </a:cubicBezTo>
                <a:cubicBezTo>
                  <a:pt x="14821" y="5758"/>
                  <a:pt x="15030" y="5689"/>
                  <a:pt x="15239" y="5671"/>
                </a:cubicBezTo>
                <a:cubicBezTo>
                  <a:pt x="15639" y="5619"/>
                  <a:pt x="16126" y="5532"/>
                  <a:pt x="16509" y="5724"/>
                </a:cubicBezTo>
                <a:cubicBezTo>
                  <a:pt x="16683" y="5811"/>
                  <a:pt x="16804" y="5967"/>
                  <a:pt x="16961" y="6089"/>
                </a:cubicBezTo>
                <a:cubicBezTo>
                  <a:pt x="17013" y="6141"/>
                  <a:pt x="17152" y="6263"/>
                  <a:pt x="17135" y="6332"/>
                </a:cubicBezTo>
                <a:cubicBezTo>
                  <a:pt x="16943" y="6158"/>
                  <a:pt x="16630" y="6106"/>
                  <a:pt x="16387" y="6072"/>
                </a:cubicBezTo>
                <a:cubicBezTo>
                  <a:pt x="16056" y="6037"/>
                  <a:pt x="15778" y="6089"/>
                  <a:pt x="15465" y="6141"/>
                </a:cubicBezTo>
                <a:cubicBezTo>
                  <a:pt x="15517" y="6141"/>
                  <a:pt x="15552" y="6141"/>
                  <a:pt x="15587" y="6158"/>
                </a:cubicBezTo>
                <a:cubicBezTo>
                  <a:pt x="15743" y="6193"/>
                  <a:pt x="15917" y="6193"/>
                  <a:pt x="16074" y="6228"/>
                </a:cubicBezTo>
                <a:cubicBezTo>
                  <a:pt x="16369" y="6298"/>
                  <a:pt x="16630" y="6385"/>
                  <a:pt x="16891" y="6576"/>
                </a:cubicBezTo>
                <a:cubicBezTo>
                  <a:pt x="17170" y="6767"/>
                  <a:pt x="17448" y="6941"/>
                  <a:pt x="17692" y="7185"/>
                </a:cubicBezTo>
                <a:cubicBezTo>
                  <a:pt x="17778" y="7289"/>
                  <a:pt x="17900" y="7394"/>
                  <a:pt x="17900" y="7533"/>
                </a:cubicBezTo>
                <a:cubicBezTo>
                  <a:pt x="17848" y="7481"/>
                  <a:pt x="17778" y="7463"/>
                  <a:pt x="17726" y="7428"/>
                </a:cubicBezTo>
                <a:cubicBezTo>
                  <a:pt x="17535" y="7341"/>
                  <a:pt x="17361" y="7220"/>
                  <a:pt x="17170" y="7150"/>
                </a:cubicBezTo>
                <a:cubicBezTo>
                  <a:pt x="16891" y="7028"/>
                  <a:pt x="16613" y="6907"/>
                  <a:pt x="16317" y="6854"/>
                </a:cubicBezTo>
                <a:cubicBezTo>
                  <a:pt x="16369" y="6924"/>
                  <a:pt x="16456" y="6976"/>
                  <a:pt x="16526" y="7028"/>
                </a:cubicBezTo>
                <a:cubicBezTo>
                  <a:pt x="16700" y="7150"/>
                  <a:pt x="16874" y="7324"/>
                  <a:pt x="16996" y="7481"/>
                </a:cubicBezTo>
                <a:cubicBezTo>
                  <a:pt x="17083" y="7585"/>
                  <a:pt x="17152" y="7672"/>
                  <a:pt x="17222" y="7759"/>
                </a:cubicBezTo>
                <a:cubicBezTo>
                  <a:pt x="17274" y="7828"/>
                  <a:pt x="17344" y="7915"/>
                  <a:pt x="17326" y="8002"/>
                </a:cubicBezTo>
                <a:cubicBezTo>
                  <a:pt x="17309" y="8002"/>
                  <a:pt x="17309" y="7968"/>
                  <a:pt x="17291" y="7950"/>
                </a:cubicBezTo>
                <a:cubicBezTo>
                  <a:pt x="17204" y="7846"/>
                  <a:pt x="17083" y="7759"/>
                  <a:pt x="16996" y="7672"/>
                </a:cubicBezTo>
                <a:cubicBezTo>
                  <a:pt x="16857" y="7533"/>
                  <a:pt x="16752" y="7394"/>
                  <a:pt x="16630" y="7254"/>
                </a:cubicBezTo>
                <a:cubicBezTo>
                  <a:pt x="16630" y="7307"/>
                  <a:pt x="16683" y="7359"/>
                  <a:pt x="16700" y="7411"/>
                </a:cubicBezTo>
                <a:cubicBezTo>
                  <a:pt x="16752" y="7481"/>
                  <a:pt x="16804" y="7550"/>
                  <a:pt x="16839" y="7637"/>
                </a:cubicBezTo>
                <a:cubicBezTo>
                  <a:pt x="16874" y="7707"/>
                  <a:pt x="16909" y="7794"/>
                  <a:pt x="16926" y="7863"/>
                </a:cubicBezTo>
                <a:cubicBezTo>
                  <a:pt x="16943" y="7933"/>
                  <a:pt x="16926" y="7985"/>
                  <a:pt x="16943" y="8055"/>
                </a:cubicBezTo>
                <a:cubicBezTo>
                  <a:pt x="16874" y="7985"/>
                  <a:pt x="16804" y="7881"/>
                  <a:pt x="16752" y="7794"/>
                </a:cubicBezTo>
                <a:cubicBezTo>
                  <a:pt x="16683" y="7707"/>
                  <a:pt x="16596" y="7585"/>
                  <a:pt x="16561" y="7481"/>
                </a:cubicBezTo>
                <a:cubicBezTo>
                  <a:pt x="16578" y="7707"/>
                  <a:pt x="16578" y="7915"/>
                  <a:pt x="16578" y="8124"/>
                </a:cubicBezTo>
                <a:cubicBezTo>
                  <a:pt x="16596" y="8020"/>
                  <a:pt x="16526" y="7898"/>
                  <a:pt x="16474" y="7811"/>
                </a:cubicBezTo>
                <a:cubicBezTo>
                  <a:pt x="16387" y="7637"/>
                  <a:pt x="16335" y="7446"/>
                  <a:pt x="16248" y="7272"/>
                </a:cubicBezTo>
                <a:cubicBezTo>
                  <a:pt x="16161" y="7080"/>
                  <a:pt x="16056" y="6889"/>
                  <a:pt x="15882" y="6750"/>
                </a:cubicBezTo>
                <a:cubicBezTo>
                  <a:pt x="15813" y="6680"/>
                  <a:pt x="15726" y="6646"/>
                  <a:pt x="15639" y="6593"/>
                </a:cubicBezTo>
                <a:cubicBezTo>
                  <a:pt x="15621" y="6576"/>
                  <a:pt x="15569" y="6506"/>
                  <a:pt x="15517" y="6524"/>
                </a:cubicBezTo>
                <a:cubicBezTo>
                  <a:pt x="15517" y="6559"/>
                  <a:pt x="15569" y="6611"/>
                  <a:pt x="15587" y="6646"/>
                </a:cubicBezTo>
                <a:cubicBezTo>
                  <a:pt x="15639" y="6750"/>
                  <a:pt x="15674" y="6872"/>
                  <a:pt x="15708" y="6976"/>
                </a:cubicBezTo>
                <a:cubicBezTo>
                  <a:pt x="15778" y="7185"/>
                  <a:pt x="15795" y="7359"/>
                  <a:pt x="15795" y="7550"/>
                </a:cubicBezTo>
                <a:cubicBezTo>
                  <a:pt x="15726" y="7376"/>
                  <a:pt x="15587" y="7220"/>
                  <a:pt x="15482" y="7063"/>
                </a:cubicBezTo>
                <a:cubicBezTo>
                  <a:pt x="15378" y="6907"/>
                  <a:pt x="15239" y="6715"/>
                  <a:pt x="15065" y="6611"/>
                </a:cubicBezTo>
                <a:cubicBezTo>
                  <a:pt x="15100" y="6680"/>
                  <a:pt x="15169" y="6733"/>
                  <a:pt x="15204" y="6820"/>
                </a:cubicBezTo>
                <a:cubicBezTo>
                  <a:pt x="15239" y="6889"/>
                  <a:pt x="15239" y="6959"/>
                  <a:pt x="15274" y="7028"/>
                </a:cubicBezTo>
                <a:cubicBezTo>
                  <a:pt x="15204" y="6993"/>
                  <a:pt x="15152" y="6907"/>
                  <a:pt x="15100" y="6854"/>
                </a:cubicBezTo>
                <a:cubicBezTo>
                  <a:pt x="14978" y="6733"/>
                  <a:pt x="14839" y="6611"/>
                  <a:pt x="14699" y="6506"/>
                </a:cubicBezTo>
                <a:cubicBezTo>
                  <a:pt x="14525" y="6402"/>
                  <a:pt x="14299" y="6350"/>
                  <a:pt x="14108" y="6332"/>
                </a:cubicBezTo>
                <a:cubicBezTo>
                  <a:pt x="14247" y="6402"/>
                  <a:pt x="14386" y="6559"/>
                  <a:pt x="14491" y="6680"/>
                </a:cubicBezTo>
                <a:cubicBezTo>
                  <a:pt x="14699" y="6854"/>
                  <a:pt x="14856" y="7080"/>
                  <a:pt x="14995" y="7307"/>
                </a:cubicBezTo>
                <a:cubicBezTo>
                  <a:pt x="15187" y="7620"/>
                  <a:pt x="15308" y="8002"/>
                  <a:pt x="15291" y="8368"/>
                </a:cubicBezTo>
                <a:cubicBezTo>
                  <a:pt x="15204" y="8176"/>
                  <a:pt x="15100" y="7968"/>
                  <a:pt x="14960" y="7794"/>
                </a:cubicBezTo>
                <a:cubicBezTo>
                  <a:pt x="14856" y="7689"/>
                  <a:pt x="14752" y="7585"/>
                  <a:pt x="14630" y="7498"/>
                </a:cubicBezTo>
                <a:cubicBezTo>
                  <a:pt x="14578" y="7446"/>
                  <a:pt x="14491" y="7341"/>
                  <a:pt x="14404" y="7341"/>
                </a:cubicBezTo>
                <a:cubicBezTo>
                  <a:pt x="14456" y="7394"/>
                  <a:pt x="14473" y="7463"/>
                  <a:pt x="14491" y="7515"/>
                </a:cubicBezTo>
                <a:cubicBezTo>
                  <a:pt x="14525" y="7568"/>
                  <a:pt x="14543" y="7602"/>
                  <a:pt x="14560" y="7637"/>
                </a:cubicBezTo>
                <a:cubicBezTo>
                  <a:pt x="14439" y="7481"/>
                  <a:pt x="14265" y="7359"/>
                  <a:pt x="14091" y="7272"/>
                </a:cubicBezTo>
                <a:cubicBezTo>
                  <a:pt x="14160" y="7376"/>
                  <a:pt x="14230" y="7515"/>
                  <a:pt x="14265" y="7637"/>
                </a:cubicBezTo>
                <a:cubicBezTo>
                  <a:pt x="14125" y="7533"/>
                  <a:pt x="13986" y="7428"/>
                  <a:pt x="13847" y="7324"/>
                </a:cubicBezTo>
                <a:cubicBezTo>
                  <a:pt x="13830" y="7376"/>
                  <a:pt x="13934" y="7481"/>
                  <a:pt x="13969" y="7533"/>
                </a:cubicBezTo>
                <a:cubicBezTo>
                  <a:pt x="14004" y="7585"/>
                  <a:pt x="14004" y="7655"/>
                  <a:pt x="14056" y="7689"/>
                </a:cubicBezTo>
                <a:cubicBezTo>
                  <a:pt x="13951" y="7602"/>
                  <a:pt x="13847" y="7533"/>
                  <a:pt x="13743" y="7446"/>
                </a:cubicBezTo>
                <a:cubicBezTo>
                  <a:pt x="13638" y="7359"/>
                  <a:pt x="13517" y="7185"/>
                  <a:pt x="13377" y="7133"/>
                </a:cubicBezTo>
                <a:cubicBezTo>
                  <a:pt x="13395" y="7185"/>
                  <a:pt x="13430" y="7254"/>
                  <a:pt x="13464" y="7289"/>
                </a:cubicBezTo>
                <a:cubicBezTo>
                  <a:pt x="13517" y="7394"/>
                  <a:pt x="13534" y="7481"/>
                  <a:pt x="13551" y="7585"/>
                </a:cubicBezTo>
                <a:cubicBezTo>
                  <a:pt x="13569" y="7707"/>
                  <a:pt x="13604" y="7811"/>
                  <a:pt x="13586" y="7933"/>
                </a:cubicBezTo>
                <a:cubicBezTo>
                  <a:pt x="13586" y="8002"/>
                  <a:pt x="13586" y="8055"/>
                  <a:pt x="13586" y="8124"/>
                </a:cubicBezTo>
                <a:cubicBezTo>
                  <a:pt x="13569" y="8089"/>
                  <a:pt x="13569" y="8072"/>
                  <a:pt x="13551" y="8037"/>
                </a:cubicBezTo>
                <a:cubicBezTo>
                  <a:pt x="13517" y="7968"/>
                  <a:pt x="13447" y="7898"/>
                  <a:pt x="13377" y="7828"/>
                </a:cubicBezTo>
                <a:cubicBezTo>
                  <a:pt x="13308" y="7759"/>
                  <a:pt x="13221" y="7672"/>
                  <a:pt x="13134" y="7620"/>
                </a:cubicBezTo>
                <a:cubicBezTo>
                  <a:pt x="13099" y="7602"/>
                  <a:pt x="13029" y="7585"/>
                  <a:pt x="13012" y="7550"/>
                </a:cubicBezTo>
                <a:cubicBezTo>
                  <a:pt x="13099" y="7568"/>
                  <a:pt x="13308" y="7742"/>
                  <a:pt x="13238" y="7863"/>
                </a:cubicBezTo>
                <a:cubicBezTo>
                  <a:pt x="13186" y="7863"/>
                  <a:pt x="13082" y="7794"/>
                  <a:pt x="13012" y="7776"/>
                </a:cubicBezTo>
                <a:cubicBezTo>
                  <a:pt x="12960" y="7742"/>
                  <a:pt x="12838" y="7707"/>
                  <a:pt x="12786" y="7655"/>
                </a:cubicBezTo>
                <a:cubicBezTo>
                  <a:pt x="12855" y="7707"/>
                  <a:pt x="12908" y="7794"/>
                  <a:pt x="12960" y="7846"/>
                </a:cubicBezTo>
                <a:cubicBezTo>
                  <a:pt x="12838" y="7828"/>
                  <a:pt x="12751" y="7759"/>
                  <a:pt x="12629" y="7742"/>
                </a:cubicBezTo>
                <a:cubicBezTo>
                  <a:pt x="12682" y="7794"/>
                  <a:pt x="12699" y="7915"/>
                  <a:pt x="12734" y="7968"/>
                </a:cubicBezTo>
                <a:cubicBezTo>
                  <a:pt x="12769" y="8037"/>
                  <a:pt x="12838" y="8124"/>
                  <a:pt x="12821" y="8194"/>
                </a:cubicBezTo>
                <a:cubicBezTo>
                  <a:pt x="12751" y="8211"/>
                  <a:pt x="12699" y="8124"/>
                  <a:pt x="12664" y="8089"/>
                </a:cubicBezTo>
                <a:cubicBezTo>
                  <a:pt x="12560" y="8002"/>
                  <a:pt x="12421" y="7933"/>
                  <a:pt x="12316" y="7846"/>
                </a:cubicBezTo>
                <a:cubicBezTo>
                  <a:pt x="12194" y="7759"/>
                  <a:pt x="12090" y="7689"/>
                  <a:pt x="11951" y="7620"/>
                </a:cubicBezTo>
                <a:cubicBezTo>
                  <a:pt x="11829" y="7585"/>
                  <a:pt x="11707" y="7568"/>
                  <a:pt x="11568" y="7550"/>
                </a:cubicBezTo>
                <a:cubicBezTo>
                  <a:pt x="11794" y="7637"/>
                  <a:pt x="11986" y="7828"/>
                  <a:pt x="12125" y="8002"/>
                </a:cubicBezTo>
                <a:cubicBezTo>
                  <a:pt x="12247" y="8159"/>
                  <a:pt x="12386" y="8385"/>
                  <a:pt x="12421" y="8577"/>
                </a:cubicBezTo>
                <a:cubicBezTo>
                  <a:pt x="12351" y="8559"/>
                  <a:pt x="12299" y="8507"/>
                  <a:pt x="12247" y="8472"/>
                </a:cubicBezTo>
                <a:cubicBezTo>
                  <a:pt x="12160" y="8420"/>
                  <a:pt x="12038" y="8350"/>
                  <a:pt x="11934" y="8316"/>
                </a:cubicBezTo>
                <a:cubicBezTo>
                  <a:pt x="12003" y="8420"/>
                  <a:pt x="12125" y="8472"/>
                  <a:pt x="12177" y="8577"/>
                </a:cubicBezTo>
                <a:cubicBezTo>
                  <a:pt x="12107" y="8629"/>
                  <a:pt x="11951" y="8524"/>
                  <a:pt x="11864" y="8507"/>
                </a:cubicBezTo>
                <a:cubicBezTo>
                  <a:pt x="11934" y="8559"/>
                  <a:pt x="12003" y="8646"/>
                  <a:pt x="12038" y="8733"/>
                </a:cubicBezTo>
                <a:cubicBezTo>
                  <a:pt x="12055" y="8785"/>
                  <a:pt x="12073" y="8837"/>
                  <a:pt x="12090" y="8890"/>
                </a:cubicBezTo>
                <a:cubicBezTo>
                  <a:pt x="11899" y="8803"/>
                  <a:pt x="11707" y="8698"/>
                  <a:pt x="11499" y="8611"/>
                </a:cubicBezTo>
                <a:cubicBezTo>
                  <a:pt x="11394" y="8559"/>
                  <a:pt x="11272" y="8524"/>
                  <a:pt x="11168" y="8490"/>
                </a:cubicBezTo>
                <a:cubicBezTo>
                  <a:pt x="11081" y="8455"/>
                  <a:pt x="10994" y="8420"/>
                  <a:pt x="10907" y="8455"/>
                </a:cubicBezTo>
                <a:cubicBezTo>
                  <a:pt x="10890" y="8507"/>
                  <a:pt x="10994" y="8559"/>
                  <a:pt x="11029" y="8577"/>
                </a:cubicBezTo>
                <a:cubicBezTo>
                  <a:pt x="11151" y="8663"/>
                  <a:pt x="11238" y="8768"/>
                  <a:pt x="11342" y="8872"/>
                </a:cubicBezTo>
                <a:cubicBezTo>
                  <a:pt x="11412" y="8977"/>
                  <a:pt x="11516" y="9064"/>
                  <a:pt x="11568" y="9168"/>
                </a:cubicBezTo>
                <a:cubicBezTo>
                  <a:pt x="11603" y="9220"/>
                  <a:pt x="11707" y="9377"/>
                  <a:pt x="11690" y="9429"/>
                </a:cubicBezTo>
                <a:cubicBezTo>
                  <a:pt x="11620" y="9429"/>
                  <a:pt x="11499" y="9307"/>
                  <a:pt x="11429" y="9272"/>
                </a:cubicBezTo>
                <a:cubicBezTo>
                  <a:pt x="11359" y="9220"/>
                  <a:pt x="11272" y="9151"/>
                  <a:pt x="11186" y="9151"/>
                </a:cubicBezTo>
                <a:cubicBezTo>
                  <a:pt x="11255" y="9203"/>
                  <a:pt x="11377" y="9272"/>
                  <a:pt x="11446" y="9342"/>
                </a:cubicBezTo>
                <a:cubicBezTo>
                  <a:pt x="11342" y="9377"/>
                  <a:pt x="11238" y="9290"/>
                  <a:pt x="11151" y="9307"/>
                </a:cubicBezTo>
                <a:cubicBezTo>
                  <a:pt x="11168" y="9394"/>
                  <a:pt x="11238" y="9464"/>
                  <a:pt x="11255" y="9533"/>
                </a:cubicBezTo>
                <a:cubicBezTo>
                  <a:pt x="11186" y="9551"/>
                  <a:pt x="11151" y="9498"/>
                  <a:pt x="11099" y="9498"/>
                </a:cubicBezTo>
                <a:cubicBezTo>
                  <a:pt x="11081" y="9551"/>
                  <a:pt x="11168" y="9690"/>
                  <a:pt x="11168" y="9742"/>
                </a:cubicBezTo>
                <a:cubicBezTo>
                  <a:pt x="11186" y="9794"/>
                  <a:pt x="11220" y="9881"/>
                  <a:pt x="11203" y="9951"/>
                </a:cubicBezTo>
                <a:cubicBezTo>
                  <a:pt x="11046" y="9933"/>
                  <a:pt x="10890" y="9846"/>
                  <a:pt x="10751" y="9759"/>
                </a:cubicBezTo>
                <a:cubicBezTo>
                  <a:pt x="10629" y="9672"/>
                  <a:pt x="10524" y="9638"/>
                  <a:pt x="10368" y="9638"/>
                </a:cubicBezTo>
                <a:cubicBezTo>
                  <a:pt x="10472" y="9725"/>
                  <a:pt x="10524" y="9794"/>
                  <a:pt x="10577" y="9916"/>
                </a:cubicBezTo>
                <a:cubicBezTo>
                  <a:pt x="10594" y="9986"/>
                  <a:pt x="10629" y="10055"/>
                  <a:pt x="10646" y="10125"/>
                </a:cubicBezTo>
                <a:cubicBezTo>
                  <a:pt x="10664" y="10160"/>
                  <a:pt x="10646" y="10194"/>
                  <a:pt x="10681" y="10247"/>
                </a:cubicBezTo>
                <a:cubicBezTo>
                  <a:pt x="10594" y="10264"/>
                  <a:pt x="10490" y="10177"/>
                  <a:pt x="10437" y="10142"/>
                </a:cubicBezTo>
                <a:cubicBezTo>
                  <a:pt x="10368" y="10090"/>
                  <a:pt x="10316" y="10003"/>
                  <a:pt x="10246" y="9951"/>
                </a:cubicBezTo>
                <a:cubicBezTo>
                  <a:pt x="10264" y="10003"/>
                  <a:pt x="10316" y="10055"/>
                  <a:pt x="10333" y="10107"/>
                </a:cubicBezTo>
                <a:cubicBezTo>
                  <a:pt x="10351" y="10142"/>
                  <a:pt x="10368" y="10194"/>
                  <a:pt x="10385" y="10229"/>
                </a:cubicBezTo>
                <a:cubicBezTo>
                  <a:pt x="10316" y="10229"/>
                  <a:pt x="10229" y="10177"/>
                  <a:pt x="10142" y="10160"/>
                </a:cubicBezTo>
                <a:cubicBezTo>
                  <a:pt x="10072" y="10160"/>
                  <a:pt x="9985" y="10160"/>
                  <a:pt x="9898" y="10160"/>
                </a:cubicBezTo>
                <a:cubicBezTo>
                  <a:pt x="10003" y="10229"/>
                  <a:pt x="10037" y="10368"/>
                  <a:pt x="10072" y="10473"/>
                </a:cubicBezTo>
                <a:cubicBezTo>
                  <a:pt x="10124" y="10612"/>
                  <a:pt x="10264" y="10681"/>
                  <a:pt x="10142" y="10803"/>
                </a:cubicBezTo>
                <a:cubicBezTo>
                  <a:pt x="10020" y="10925"/>
                  <a:pt x="9846" y="11012"/>
                  <a:pt x="9759" y="11151"/>
                </a:cubicBezTo>
                <a:cubicBezTo>
                  <a:pt x="9707" y="11255"/>
                  <a:pt x="9776" y="11342"/>
                  <a:pt x="9724" y="114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8"/>
          <p:cNvGrpSpPr/>
          <p:nvPr/>
        </p:nvGrpSpPr>
        <p:grpSpPr>
          <a:xfrm flipH="1">
            <a:off x="-181196" y="3280461"/>
            <a:ext cx="841434" cy="1190770"/>
            <a:chOff x="3046525" y="940475"/>
            <a:chExt cx="136150" cy="192675"/>
          </a:xfrm>
        </p:grpSpPr>
        <p:sp>
          <p:nvSpPr>
            <p:cNvPr id="686" name="Google Shape;686;p8"/>
            <p:cNvSpPr/>
            <p:nvPr/>
          </p:nvSpPr>
          <p:spPr>
            <a:xfrm>
              <a:off x="3099150" y="940475"/>
              <a:ext cx="64400" cy="166150"/>
            </a:xfrm>
            <a:custGeom>
              <a:avLst/>
              <a:gdLst/>
              <a:ahLst/>
              <a:cxnLst/>
              <a:rect l="l" t="t" r="r" b="b"/>
              <a:pathLst>
                <a:path w="2576" h="6646" extrusionOk="0">
                  <a:moveTo>
                    <a:pt x="870" y="6611"/>
                  </a:moveTo>
                  <a:cubicBezTo>
                    <a:pt x="870" y="6611"/>
                    <a:pt x="1" y="6158"/>
                    <a:pt x="696" y="5167"/>
                  </a:cubicBezTo>
                  <a:cubicBezTo>
                    <a:pt x="1392" y="4158"/>
                    <a:pt x="1462" y="4888"/>
                    <a:pt x="1740" y="3131"/>
                  </a:cubicBezTo>
                  <a:cubicBezTo>
                    <a:pt x="2019" y="1375"/>
                    <a:pt x="1410" y="1548"/>
                    <a:pt x="2436" y="0"/>
                  </a:cubicBezTo>
                  <a:cubicBezTo>
                    <a:pt x="2436" y="0"/>
                    <a:pt x="2210" y="1688"/>
                    <a:pt x="2401" y="2470"/>
                  </a:cubicBezTo>
                  <a:cubicBezTo>
                    <a:pt x="2575" y="3271"/>
                    <a:pt x="2453" y="6645"/>
                    <a:pt x="870" y="6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3095250" y="973525"/>
              <a:ext cx="62200" cy="128325"/>
            </a:xfrm>
            <a:custGeom>
              <a:avLst/>
              <a:gdLst/>
              <a:ahLst/>
              <a:cxnLst/>
              <a:rect l="l" t="t" r="r" b="b"/>
              <a:pathLst>
                <a:path w="2488" h="5133" extrusionOk="0">
                  <a:moveTo>
                    <a:pt x="939" y="5132"/>
                  </a:moveTo>
                  <a:cubicBezTo>
                    <a:pt x="939" y="5132"/>
                    <a:pt x="0" y="4993"/>
                    <a:pt x="383" y="4106"/>
                  </a:cubicBezTo>
                  <a:cubicBezTo>
                    <a:pt x="765" y="3236"/>
                    <a:pt x="1026" y="3740"/>
                    <a:pt x="783" y="2418"/>
                  </a:cubicBezTo>
                  <a:cubicBezTo>
                    <a:pt x="557" y="1079"/>
                    <a:pt x="35" y="1357"/>
                    <a:pt x="557" y="0"/>
                  </a:cubicBezTo>
                  <a:cubicBezTo>
                    <a:pt x="557" y="0"/>
                    <a:pt x="835" y="1270"/>
                    <a:pt x="1235" y="1792"/>
                  </a:cubicBezTo>
                  <a:cubicBezTo>
                    <a:pt x="1635" y="2314"/>
                    <a:pt x="2488" y="4784"/>
                    <a:pt x="939" y="51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3118300" y="980475"/>
              <a:ext cx="64375" cy="152675"/>
            </a:xfrm>
            <a:custGeom>
              <a:avLst/>
              <a:gdLst/>
              <a:ahLst/>
              <a:cxnLst/>
              <a:rect l="l" t="t" r="r" b="b"/>
              <a:pathLst>
                <a:path w="2575" h="6107" extrusionOk="0">
                  <a:moveTo>
                    <a:pt x="0" y="4854"/>
                  </a:moveTo>
                  <a:cubicBezTo>
                    <a:pt x="0" y="4854"/>
                    <a:pt x="104" y="4002"/>
                    <a:pt x="905" y="3549"/>
                  </a:cubicBezTo>
                  <a:cubicBezTo>
                    <a:pt x="1705" y="3097"/>
                    <a:pt x="1722" y="3149"/>
                    <a:pt x="1948" y="2280"/>
                  </a:cubicBezTo>
                  <a:cubicBezTo>
                    <a:pt x="2157" y="1392"/>
                    <a:pt x="2018" y="749"/>
                    <a:pt x="2435" y="1"/>
                  </a:cubicBezTo>
                  <a:cubicBezTo>
                    <a:pt x="2435" y="1"/>
                    <a:pt x="2418" y="1236"/>
                    <a:pt x="2488" y="1862"/>
                  </a:cubicBezTo>
                  <a:cubicBezTo>
                    <a:pt x="2575" y="2506"/>
                    <a:pt x="1861" y="6107"/>
                    <a:pt x="0" y="4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064350" y="973075"/>
              <a:ext cx="50050" cy="115725"/>
            </a:xfrm>
            <a:custGeom>
              <a:avLst/>
              <a:gdLst/>
              <a:ahLst/>
              <a:cxnLst/>
              <a:rect l="l" t="t" r="r" b="b"/>
              <a:pathLst>
                <a:path w="2002" h="4629" extrusionOk="0">
                  <a:moveTo>
                    <a:pt x="958" y="4628"/>
                  </a:moveTo>
                  <a:cubicBezTo>
                    <a:pt x="958" y="4628"/>
                    <a:pt x="297" y="4541"/>
                    <a:pt x="471" y="3724"/>
                  </a:cubicBezTo>
                  <a:cubicBezTo>
                    <a:pt x="662" y="2923"/>
                    <a:pt x="888" y="3376"/>
                    <a:pt x="610" y="2175"/>
                  </a:cubicBezTo>
                  <a:cubicBezTo>
                    <a:pt x="332" y="992"/>
                    <a:pt x="1" y="1236"/>
                    <a:pt x="245" y="1"/>
                  </a:cubicBezTo>
                  <a:cubicBezTo>
                    <a:pt x="245" y="1"/>
                    <a:pt x="540" y="1132"/>
                    <a:pt x="871" y="1601"/>
                  </a:cubicBezTo>
                  <a:cubicBezTo>
                    <a:pt x="1184" y="2071"/>
                    <a:pt x="2001" y="4263"/>
                    <a:pt x="958" y="46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3046525" y="1006575"/>
              <a:ext cx="62225" cy="83525"/>
            </a:xfrm>
            <a:custGeom>
              <a:avLst/>
              <a:gdLst/>
              <a:ahLst/>
              <a:cxnLst/>
              <a:rect l="l" t="t" r="r" b="b"/>
              <a:pathLst>
                <a:path w="2489" h="3341" extrusionOk="0">
                  <a:moveTo>
                    <a:pt x="1584" y="3201"/>
                  </a:moveTo>
                  <a:cubicBezTo>
                    <a:pt x="1584" y="3201"/>
                    <a:pt x="940" y="3340"/>
                    <a:pt x="958" y="2679"/>
                  </a:cubicBezTo>
                  <a:cubicBezTo>
                    <a:pt x="975" y="2018"/>
                    <a:pt x="1271" y="2297"/>
                    <a:pt x="766" y="1496"/>
                  </a:cubicBezTo>
                  <a:cubicBezTo>
                    <a:pt x="279" y="696"/>
                    <a:pt x="18" y="992"/>
                    <a:pt x="1" y="0"/>
                  </a:cubicBezTo>
                  <a:cubicBezTo>
                    <a:pt x="1" y="0"/>
                    <a:pt x="505" y="748"/>
                    <a:pt x="905" y="992"/>
                  </a:cubicBezTo>
                  <a:cubicBezTo>
                    <a:pt x="1288" y="1236"/>
                    <a:pt x="2488" y="2610"/>
                    <a:pt x="1584" y="32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3081750" y="993950"/>
              <a:ext cx="41775" cy="101800"/>
            </a:xfrm>
            <a:custGeom>
              <a:avLst/>
              <a:gdLst/>
              <a:ahLst/>
              <a:cxnLst/>
              <a:rect l="l" t="t" r="r" b="b"/>
              <a:pathLst>
                <a:path w="1671" h="4072" extrusionOk="0">
                  <a:moveTo>
                    <a:pt x="157" y="3706"/>
                  </a:moveTo>
                  <a:cubicBezTo>
                    <a:pt x="157" y="3706"/>
                    <a:pt x="1" y="3132"/>
                    <a:pt x="401" y="2662"/>
                  </a:cubicBezTo>
                  <a:cubicBezTo>
                    <a:pt x="801" y="2175"/>
                    <a:pt x="836" y="2210"/>
                    <a:pt x="731" y="1584"/>
                  </a:cubicBezTo>
                  <a:cubicBezTo>
                    <a:pt x="644" y="975"/>
                    <a:pt x="384" y="575"/>
                    <a:pt x="453" y="1"/>
                  </a:cubicBezTo>
                  <a:cubicBezTo>
                    <a:pt x="453" y="1"/>
                    <a:pt x="766" y="801"/>
                    <a:pt x="975" y="1184"/>
                  </a:cubicBezTo>
                  <a:cubicBezTo>
                    <a:pt x="1201" y="1584"/>
                    <a:pt x="1671" y="4072"/>
                    <a:pt x="157" y="37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8"/>
          <p:cNvGrpSpPr/>
          <p:nvPr/>
        </p:nvGrpSpPr>
        <p:grpSpPr>
          <a:xfrm flipH="1">
            <a:off x="-265215" y="3986476"/>
            <a:ext cx="9458527" cy="1239779"/>
            <a:chOff x="-297238" y="4416051"/>
            <a:chExt cx="9458527" cy="1239779"/>
          </a:xfrm>
        </p:grpSpPr>
        <p:sp>
          <p:nvSpPr>
            <p:cNvPr id="693" name="Google Shape;693;p8"/>
            <p:cNvSpPr/>
            <p:nvPr/>
          </p:nvSpPr>
          <p:spPr>
            <a:xfrm>
              <a:off x="1191025" y="4416051"/>
              <a:ext cx="7970263" cy="1239766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8"/>
          <p:cNvGrpSpPr/>
          <p:nvPr/>
        </p:nvGrpSpPr>
        <p:grpSpPr>
          <a:xfrm flipH="1">
            <a:off x="474500" y="4170783"/>
            <a:ext cx="1961784" cy="1284728"/>
            <a:chOff x="6022950" y="3778150"/>
            <a:chExt cx="330100" cy="216175"/>
          </a:xfrm>
        </p:grpSpPr>
        <p:sp>
          <p:nvSpPr>
            <p:cNvPr id="697" name="Google Shape;697;p8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8"/>
          <p:cNvGrpSpPr/>
          <p:nvPr/>
        </p:nvGrpSpPr>
        <p:grpSpPr>
          <a:xfrm rot="1425019">
            <a:off x="473989" y="4469365"/>
            <a:ext cx="1094175" cy="1275299"/>
            <a:chOff x="4630425" y="903075"/>
            <a:chExt cx="252250" cy="294000"/>
          </a:xfrm>
        </p:grpSpPr>
        <p:sp>
          <p:nvSpPr>
            <p:cNvPr id="743" name="Google Shape;743;p8"/>
            <p:cNvSpPr/>
            <p:nvPr/>
          </p:nvSpPr>
          <p:spPr>
            <a:xfrm>
              <a:off x="4704350" y="911775"/>
              <a:ext cx="168750" cy="163100"/>
            </a:xfrm>
            <a:custGeom>
              <a:avLst/>
              <a:gdLst/>
              <a:ahLst/>
              <a:cxnLst/>
              <a:rect l="l" t="t" r="r" b="b"/>
              <a:pathLst>
                <a:path w="6750" h="6524" extrusionOk="0">
                  <a:moveTo>
                    <a:pt x="5480" y="766"/>
                  </a:moveTo>
                  <a:cubicBezTo>
                    <a:pt x="3706" y="1879"/>
                    <a:pt x="1966" y="3079"/>
                    <a:pt x="540" y="4610"/>
                  </a:cubicBezTo>
                  <a:lnTo>
                    <a:pt x="540" y="4610"/>
                  </a:lnTo>
                  <a:cubicBezTo>
                    <a:pt x="366" y="4801"/>
                    <a:pt x="192" y="4993"/>
                    <a:pt x="18" y="5201"/>
                  </a:cubicBezTo>
                  <a:lnTo>
                    <a:pt x="18" y="5201"/>
                  </a:lnTo>
                  <a:cubicBezTo>
                    <a:pt x="18" y="5271"/>
                    <a:pt x="18" y="5341"/>
                    <a:pt x="18" y="5410"/>
                  </a:cubicBezTo>
                  <a:lnTo>
                    <a:pt x="18" y="5410"/>
                  </a:lnTo>
                  <a:cubicBezTo>
                    <a:pt x="0" y="5689"/>
                    <a:pt x="35" y="5984"/>
                    <a:pt x="192" y="6193"/>
                  </a:cubicBezTo>
                  <a:lnTo>
                    <a:pt x="192" y="6193"/>
                  </a:lnTo>
                  <a:cubicBezTo>
                    <a:pt x="383" y="6437"/>
                    <a:pt x="696" y="6524"/>
                    <a:pt x="992" y="6506"/>
                  </a:cubicBezTo>
                  <a:lnTo>
                    <a:pt x="992" y="6506"/>
                  </a:lnTo>
                  <a:cubicBezTo>
                    <a:pt x="2488" y="6437"/>
                    <a:pt x="3810" y="5045"/>
                    <a:pt x="4610" y="3897"/>
                  </a:cubicBezTo>
                  <a:lnTo>
                    <a:pt x="4610" y="3897"/>
                  </a:lnTo>
                  <a:cubicBezTo>
                    <a:pt x="4976" y="3375"/>
                    <a:pt x="5271" y="2801"/>
                    <a:pt x="5480" y="2209"/>
                  </a:cubicBezTo>
                  <a:lnTo>
                    <a:pt x="5480" y="2209"/>
                  </a:lnTo>
                  <a:cubicBezTo>
                    <a:pt x="5671" y="1688"/>
                    <a:pt x="5845" y="1183"/>
                    <a:pt x="6211" y="748"/>
                  </a:cubicBezTo>
                  <a:lnTo>
                    <a:pt x="6211" y="748"/>
                  </a:lnTo>
                  <a:cubicBezTo>
                    <a:pt x="6332" y="609"/>
                    <a:pt x="6541" y="261"/>
                    <a:pt x="6750" y="0"/>
                  </a:cubicBezTo>
                  <a:lnTo>
                    <a:pt x="6750" y="0"/>
                  </a:lnTo>
                  <a:cubicBezTo>
                    <a:pt x="6315" y="261"/>
                    <a:pt x="5898" y="505"/>
                    <a:pt x="5480" y="76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4664325" y="903075"/>
              <a:ext cx="218350" cy="138750"/>
            </a:xfrm>
            <a:custGeom>
              <a:avLst/>
              <a:gdLst/>
              <a:ahLst/>
              <a:cxnLst/>
              <a:rect l="l" t="t" r="r" b="b"/>
              <a:pathLst>
                <a:path w="8734" h="5550" extrusionOk="0">
                  <a:moveTo>
                    <a:pt x="8560" y="52"/>
                  </a:moveTo>
                  <a:cubicBezTo>
                    <a:pt x="6803" y="557"/>
                    <a:pt x="5046" y="1079"/>
                    <a:pt x="3480" y="2001"/>
                  </a:cubicBezTo>
                  <a:lnTo>
                    <a:pt x="3480" y="2001"/>
                  </a:lnTo>
                  <a:cubicBezTo>
                    <a:pt x="3115" y="2209"/>
                    <a:pt x="1" y="4210"/>
                    <a:pt x="1323" y="4871"/>
                  </a:cubicBezTo>
                  <a:lnTo>
                    <a:pt x="1323" y="4871"/>
                  </a:lnTo>
                  <a:cubicBezTo>
                    <a:pt x="1480" y="4941"/>
                    <a:pt x="1654" y="4906"/>
                    <a:pt x="1845" y="4906"/>
                  </a:cubicBezTo>
                  <a:lnTo>
                    <a:pt x="1845" y="4906"/>
                  </a:lnTo>
                  <a:cubicBezTo>
                    <a:pt x="1880" y="4906"/>
                    <a:pt x="1914" y="4906"/>
                    <a:pt x="1949" y="4906"/>
                  </a:cubicBezTo>
                  <a:lnTo>
                    <a:pt x="1949" y="4906"/>
                  </a:lnTo>
                  <a:cubicBezTo>
                    <a:pt x="1741" y="5028"/>
                    <a:pt x="1654" y="5289"/>
                    <a:pt x="1619" y="5549"/>
                  </a:cubicBezTo>
                  <a:lnTo>
                    <a:pt x="1619" y="5549"/>
                  </a:lnTo>
                  <a:cubicBezTo>
                    <a:pt x="1793" y="5341"/>
                    <a:pt x="1967" y="5149"/>
                    <a:pt x="2141" y="4958"/>
                  </a:cubicBezTo>
                  <a:lnTo>
                    <a:pt x="2141" y="4958"/>
                  </a:lnTo>
                  <a:cubicBezTo>
                    <a:pt x="3567" y="3427"/>
                    <a:pt x="5307" y="2227"/>
                    <a:pt x="7081" y="1114"/>
                  </a:cubicBezTo>
                  <a:lnTo>
                    <a:pt x="7081" y="1114"/>
                  </a:lnTo>
                  <a:cubicBezTo>
                    <a:pt x="7499" y="853"/>
                    <a:pt x="7916" y="609"/>
                    <a:pt x="8351" y="348"/>
                  </a:cubicBezTo>
                  <a:lnTo>
                    <a:pt x="8351" y="348"/>
                  </a:lnTo>
                  <a:cubicBezTo>
                    <a:pt x="8490" y="174"/>
                    <a:pt x="8629" y="35"/>
                    <a:pt x="8734" y="0"/>
                  </a:cubicBezTo>
                  <a:lnTo>
                    <a:pt x="8734" y="0"/>
                  </a:lnTo>
                  <a:cubicBezTo>
                    <a:pt x="8664" y="18"/>
                    <a:pt x="8612" y="35"/>
                    <a:pt x="8560" y="5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4630425" y="903075"/>
              <a:ext cx="252250" cy="294000"/>
            </a:xfrm>
            <a:custGeom>
              <a:avLst/>
              <a:gdLst/>
              <a:ahLst/>
              <a:cxnLst/>
              <a:rect l="l" t="t" r="r" b="b"/>
              <a:pathLst>
                <a:path w="10090" h="11760" extrusionOk="0">
                  <a:moveTo>
                    <a:pt x="9916" y="52"/>
                  </a:moveTo>
                  <a:cubicBezTo>
                    <a:pt x="9463" y="296"/>
                    <a:pt x="9028" y="557"/>
                    <a:pt x="8594" y="818"/>
                  </a:cubicBezTo>
                  <a:lnTo>
                    <a:pt x="8594" y="818"/>
                  </a:lnTo>
                  <a:cubicBezTo>
                    <a:pt x="7654" y="1374"/>
                    <a:pt x="6732" y="1966"/>
                    <a:pt x="5845" y="2592"/>
                  </a:cubicBezTo>
                  <a:lnTo>
                    <a:pt x="5845" y="2592"/>
                  </a:lnTo>
                  <a:cubicBezTo>
                    <a:pt x="4888" y="3271"/>
                    <a:pt x="3984" y="4036"/>
                    <a:pt x="3201" y="4906"/>
                  </a:cubicBezTo>
                  <a:lnTo>
                    <a:pt x="3201" y="4906"/>
                  </a:lnTo>
                  <a:cubicBezTo>
                    <a:pt x="2505" y="5654"/>
                    <a:pt x="1896" y="6489"/>
                    <a:pt x="1409" y="7393"/>
                  </a:cubicBezTo>
                  <a:lnTo>
                    <a:pt x="1409" y="7393"/>
                  </a:lnTo>
                  <a:cubicBezTo>
                    <a:pt x="713" y="8663"/>
                    <a:pt x="244" y="10125"/>
                    <a:pt x="17" y="11551"/>
                  </a:cubicBezTo>
                  <a:lnTo>
                    <a:pt x="17" y="11551"/>
                  </a:lnTo>
                  <a:cubicBezTo>
                    <a:pt x="0" y="11690"/>
                    <a:pt x="191" y="11760"/>
                    <a:pt x="244" y="11603"/>
                  </a:cubicBezTo>
                  <a:lnTo>
                    <a:pt x="244" y="11603"/>
                  </a:lnTo>
                  <a:cubicBezTo>
                    <a:pt x="644" y="10351"/>
                    <a:pt x="870" y="9063"/>
                    <a:pt x="1461" y="7881"/>
                  </a:cubicBezTo>
                  <a:lnTo>
                    <a:pt x="1461" y="7881"/>
                  </a:lnTo>
                  <a:cubicBezTo>
                    <a:pt x="1879" y="7046"/>
                    <a:pt x="2383" y="6263"/>
                    <a:pt x="2975" y="5549"/>
                  </a:cubicBezTo>
                  <a:lnTo>
                    <a:pt x="2975" y="5549"/>
                  </a:lnTo>
                  <a:cubicBezTo>
                    <a:pt x="3149" y="5341"/>
                    <a:pt x="3323" y="5149"/>
                    <a:pt x="3497" y="4958"/>
                  </a:cubicBezTo>
                  <a:lnTo>
                    <a:pt x="3497" y="4958"/>
                  </a:lnTo>
                  <a:cubicBezTo>
                    <a:pt x="4923" y="3427"/>
                    <a:pt x="6663" y="2227"/>
                    <a:pt x="8437" y="1114"/>
                  </a:cubicBezTo>
                  <a:lnTo>
                    <a:pt x="8437" y="1114"/>
                  </a:lnTo>
                  <a:cubicBezTo>
                    <a:pt x="8855" y="853"/>
                    <a:pt x="9272" y="609"/>
                    <a:pt x="9707" y="348"/>
                  </a:cubicBezTo>
                  <a:lnTo>
                    <a:pt x="9707" y="348"/>
                  </a:lnTo>
                  <a:cubicBezTo>
                    <a:pt x="9846" y="174"/>
                    <a:pt x="9985" y="35"/>
                    <a:pt x="10090" y="0"/>
                  </a:cubicBezTo>
                  <a:lnTo>
                    <a:pt x="10090" y="0"/>
                  </a:lnTo>
                  <a:cubicBezTo>
                    <a:pt x="10020" y="18"/>
                    <a:pt x="9968" y="35"/>
                    <a:pt x="9916" y="5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8"/>
          <p:cNvGrpSpPr/>
          <p:nvPr/>
        </p:nvGrpSpPr>
        <p:grpSpPr>
          <a:xfrm flipH="1">
            <a:off x="-503200" y="3537969"/>
            <a:ext cx="1630307" cy="1788353"/>
            <a:chOff x="8081467" y="3390269"/>
            <a:chExt cx="1630307" cy="1788353"/>
          </a:xfrm>
        </p:grpSpPr>
        <p:sp>
          <p:nvSpPr>
            <p:cNvPr id="747" name="Google Shape;747;p8"/>
            <p:cNvSpPr/>
            <p:nvPr/>
          </p:nvSpPr>
          <p:spPr>
            <a:xfrm rot="3847323">
              <a:off x="7901714" y="4355085"/>
              <a:ext cx="1272243" cy="334052"/>
            </a:xfrm>
            <a:custGeom>
              <a:avLst/>
              <a:gdLst/>
              <a:ahLst/>
              <a:cxnLst/>
              <a:rect l="l" t="t" r="r" b="b"/>
              <a:pathLst>
                <a:path w="14579" h="3828" extrusionOk="0">
                  <a:moveTo>
                    <a:pt x="10142" y="88"/>
                  </a:moveTo>
                  <a:cubicBezTo>
                    <a:pt x="9342" y="192"/>
                    <a:pt x="8542" y="262"/>
                    <a:pt x="7742" y="331"/>
                  </a:cubicBezTo>
                  <a:lnTo>
                    <a:pt x="7742" y="331"/>
                  </a:lnTo>
                  <a:cubicBezTo>
                    <a:pt x="6924" y="401"/>
                    <a:pt x="6141" y="453"/>
                    <a:pt x="5341" y="592"/>
                  </a:cubicBezTo>
                  <a:lnTo>
                    <a:pt x="5341" y="592"/>
                  </a:lnTo>
                  <a:cubicBezTo>
                    <a:pt x="4558" y="714"/>
                    <a:pt x="3775" y="905"/>
                    <a:pt x="3045" y="1219"/>
                  </a:cubicBezTo>
                  <a:lnTo>
                    <a:pt x="3045" y="1219"/>
                  </a:lnTo>
                  <a:cubicBezTo>
                    <a:pt x="2314" y="1514"/>
                    <a:pt x="1618" y="1932"/>
                    <a:pt x="1027" y="2471"/>
                  </a:cubicBezTo>
                  <a:lnTo>
                    <a:pt x="1027" y="2471"/>
                  </a:lnTo>
                  <a:cubicBezTo>
                    <a:pt x="731" y="2732"/>
                    <a:pt x="470" y="3045"/>
                    <a:pt x="261" y="3376"/>
                  </a:cubicBezTo>
                  <a:lnTo>
                    <a:pt x="261" y="3376"/>
                  </a:lnTo>
                  <a:cubicBezTo>
                    <a:pt x="157" y="3515"/>
                    <a:pt x="70" y="3671"/>
                    <a:pt x="1" y="3828"/>
                  </a:cubicBezTo>
                  <a:lnTo>
                    <a:pt x="1" y="3828"/>
                  </a:lnTo>
                  <a:cubicBezTo>
                    <a:pt x="488" y="3271"/>
                    <a:pt x="1270" y="2993"/>
                    <a:pt x="2036" y="2906"/>
                  </a:cubicBezTo>
                  <a:lnTo>
                    <a:pt x="2036" y="2906"/>
                  </a:lnTo>
                  <a:cubicBezTo>
                    <a:pt x="2558" y="2854"/>
                    <a:pt x="3097" y="2889"/>
                    <a:pt x="3636" y="2906"/>
                  </a:cubicBezTo>
                  <a:lnTo>
                    <a:pt x="3636" y="2906"/>
                  </a:lnTo>
                  <a:cubicBezTo>
                    <a:pt x="3984" y="2923"/>
                    <a:pt x="4315" y="2941"/>
                    <a:pt x="4645" y="2941"/>
                  </a:cubicBezTo>
                  <a:lnTo>
                    <a:pt x="4645" y="2941"/>
                  </a:lnTo>
                  <a:cubicBezTo>
                    <a:pt x="5115" y="2941"/>
                    <a:pt x="5567" y="2889"/>
                    <a:pt x="6037" y="2819"/>
                  </a:cubicBezTo>
                  <a:lnTo>
                    <a:pt x="6037" y="2819"/>
                  </a:lnTo>
                  <a:cubicBezTo>
                    <a:pt x="5828" y="2228"/>
                    <a:pt x="5672" y="1566"/>
                    <a:pt x="5254" y="1010"/>
                  </a:cubicBezTo>
                  <a:lnTo>
                    <a:pt x="5254" y="1010"/>
                  </a:lnTo>
                  <a:cubicBezTo>
                    <a:pt x="5724" y="1549"/>
                    <a:pt x="6315" y="2036"/>
                    <a:pt x="6594" y="2715"/>
                  </a:cubicBezTo>
                  <a:lnTo>
                    <a:pt x="6594" y="2715"/>
                  </a:lnTo>
                  <a:cubicBezTo>
                    <a:pt x="7429" y="2541"/>
                    <a:pt x="8229" y="2280"/>
                    <a:pt x="9012" y="1967"/>
                  </a:cubicBezTo>
                  <a:lnTo>
                    <a:pt x="9012" y="1967"/>
                  </a:lnTo>
                  <a:cubicBezTo>
                    <a:pt x="9325" y="1845"/>
                    <a:pt x="9620" y="1706"/>
                    <a:pt x="9968" y="1653"/>
                  </a:cubicBezTo>
                  <a:lnTo>
                    <a:pt x="9968" y="1653"/>
                  </a:lnTo>
                  <a:cubicBezTo>
                    <a:pt x="10264" y="1601"/>
                    <a:pt x="10560" y="1619"/>
                    <a:pt x="10855" y="1566"/>
                  </a:cubicBezTo>
                  <a:lnTo>
                    <a:pt x="10855" y="1566"/>
                  </a:lnTo>
                  <a:cubicBezTo>
                    <a:pt x="11464" y="1497"/>
                    <a:pt x="12004" y="1219"/>
                    <a:pt x="12578" y="1027"/>
                  </a:cubicBezTo>
                  <a:lnTo>
                    <a:pt x="12578" y="1027"/>
                  </a:lnTo>
                  <a:cubicBezTo>
                    <a:pt x="12752" y="958"/>
                    <a:pt x="12943" y="905"/>
                    <a:pt x="13134" y="923"/>
                  </a:cubicBezTo>
                  <a:lnTo>
                    <a:pt x="13134" y="923"/>
                  </a:lnTo>
                  <a:cubicBezTo>
                    <a:pt x="13534" y="958"/>
                    <a:pt x="13952" y="1410"/>
                    <a:pt x="14161" y="1706"/>
                  </a:cubicBezTo>
                  <a:lnTo>
                    <a:pt x="14161" y="1706"/>
                  </a:lnTo>
                  <a:cubicBezTo>
                    <a:pt x="14439" y="2071"/>
                    <a:pt x="14578" y="2558"/>
                    <a:pt x="14491" y="3010"/>
                  </a:cubicBezTo>
                  <a:lnTo>
                    <a:pt x="14491" y="3010"/>
                  </a:lnTo>
                  <a:cubicBezTo>
                    <a:pt x="14526" y="2889"/>
                    <a:pt x="14543" y="2784"/>
                    <a:pt x="14561" y="2662"/>
                  </a:cubicBezTo>
                  <a:lnTo>
                    <a:pt x="14561" y="2662"/>
                  </a:lnTo>
                  <a:cubicBezTo>
                    <a:pt x="14561" y="2297"/>
                    <a:pt x="14474" y="1932"/>
                    <a:pt x="14282" y="1619"/>
                  </a:cubicBezTo>
                  <a:lnTo>
                    <a:pt x="14282" y="1619"/>
                  </a:lnTo>
                  <a:cubicBezTo>
                    <a:pt x="14178" y="1462"/>
                    <a:pt x="14039" y="1323"/>
                    <a:pt x="13900" y="1184"/>
                  </a:cubicBezTo>
                  <a:lnTo>
                    <a:pt x="13900" y="1184"/>
                  </a:lnTo>
                  <a:cubicBezTo>
                    <a:pt x="13761" y="1027"/>
                    <a:pt x="13621" y="888"/>
                    <a:pt x="13465" y="766"/>
                  </a:cubicBezTo>
                  <a:lnTo>
                    <a:pt x="13465" y="766"/>
                  </a:lnTo>
                  <a:cubicBezTo>
                    <a:pt x="13326" y="627"/>
                    <a:pt x="13169" y="505"/>
                    <a:pt x="13013" y="418"/>
                  </a:cubicBezTo>
                  <a:lnTo>
                    <a:pt x="13013" y="418"/>
                  </a:lnTo>
                  <a:cubicBezTo>
                    <a:pt x="12926" y="366"/>
                    <a:pt x="12839" y="314"/>
                    <a:pt x="12752" y="279"/>
                  </a:cubicBezTo>
                  <a:lnTo>
                    <a:pt x="12752" y="279"/>
                  </a:lnTo>
                  <a:cubicBezTo>
                    <a:pt x="12665" y="244"/>
                    <a:pt x="12578" y="210"/>
                    <a:pt x="12473" y="175"/>
                  </a:cubicBezTo>
                  <a:lnTo>
                    <a:pt x="12473" y="175"/>
                  </a:lnTo>
                  <a:cubicBezTo>
                    <a:pt x="12108" y="53"/>
                    <a:pt x="11725" y="1"/>
                    <a:pt x="11325" y="1"/>
                  </a:cubicBezTo>
                  <a:lnTo>
                    <a:pt x="11325" y="1"/>
                  </a:lnTo>
                  <a:lnTo>
                    <a:pt x="11308" y="1"/>
                  </a:lnTo>
                  <a:lnTo>
                    <a:pt x="11308" y="1"/>
                  </a:lnTo>
                  <a:cubicBezTo>
                    <a:pt x="10925" y="1"/>
                    <a:pt x="10525" y="36"/>
                    <a:pt x="10142" y="8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 rot="3847323">
              <a:off x="8167307" y="3751780"/>
              <a:ext cx="1390575" cy="1039943"/>
            </a:xfrm>
            <a:custGeom>
              <a:avLst/>
              <a:gdLst/>
              <a:ahLst/>
              <a:cxnLst/>
              <a:rect l="l" t="t" r="r" b="b"/>
              <a:pathLst>
                <a:path w="15935" h="11917" extrusionOk="0">
                  <a:moveTo>
                    <a:pt x="1966" y="18"/>
                  </a:moveTo>
                  <a:cubicBezTo>
                    <a:pt x="1496" y="52"/>
                    <a:pt x="1044" y="105"/>
                    <a:pt x="592" y="209"/>
                  </a:cubicBezTo>
                  <a:lnTo>
                    <a:pt x="592" y="209"/>
                  </a:lnTo>
                  <a:cubicBezTo>
                    <a:pt x="400" y="261"/>
                    <a:pt x="192" y="313"/>
                    <a:pt x="0" y="365"/>
                  </a:cubicBezTo>
                  <a:lnTo>
                    <a:pt x="0" y="365"/>
                  </a:lnTo>
                  <a:cubicBezTo>
                    <a:pt x="1740" y="365"/>
                    <a:pt x="3653" y="470"/>
                    <a:pt x="4889" y="1670"/>
                  </a:cubicBezTo>
                  <a:lnTo>
                    <a:pt x="4889" y="1670"/>
                  </a:lnTo>
                  <a:cubicBezTo>
                    <a:pt x="5463" y="2244"/>
                    <a:pt x="5863" y="3044"/>
                    <a:pt x="6350" y="3688"/>
                  </a:cubicBezTo>
                  <a:lnTo>
                    <a:pt x="6350" y="3688"/>
                  </a:lnTo>
                  <a:cubicBezTo>
                    <a:pt x="7376" y="2923"/>
                    <a:pt x="8629" y="2453"/>
                    <a:pt x="9829" y="2053"/>
                  </a:cubicBezTo>
                  <a:lnTo>
                    <a:pt x="9829" y="2053"/>
                  </a:lnTo>
                  <a:cubicBezTo>
                    <a:pt x="8768" y="2714"/>
                    <a:pt x="7811" y="3479"/>
                    <a:pt x="6872" y="4297"/>
                  </a:cubicBezTo>
                  <a:lnTo>
                    <a:pt x="6872" y="4297"/>
                  </a:lnTo>
                  <a:cubicBezTo>
                    <a:pt x="7115" y="4506"/>
                    <a:pt x="7376" y="4680"/>
                    <a:pt x="7707" y="4784"/>
                  </a:cubicBezTo>
                  <a:lnTo>
                    <a:pt x="7707" y="4784"/>
                  </a:lnTo>
                  <a:cubicBezTo>
                    <a:pt x="8055" y="4906"/>
                    <a:pt x="8437" y="4923"/>
                    <a:pt x="8803" y="5010"/>
                  </a:cubicBezTo>
                  <a:lnTo>
                    <a:pt x="8803" y="5010"/>
                  </a:lnTo>
                  <a:cubicBezTo>
                    <a:pt x="9359" y="4419"/>
                    <a:pt x="9985" y="3897"/>
                    <a:pt x="10560" y="3253"/>
                  </a:cubicBezTo>
                  <a:lnTo>
                    <a:pt x="10560" y="3253"/>
                  </a:lnTo>
                  <a:cubicBezTo>
                    <a:pt x="10177" y="3914"/>
                    <a:pt x="9707" y="4575"/>
                    <a:pt x="9394" y="5288"/>
                  </a:cubicBezTo>
                  <a:lnTo>
                    <a:pt x="9394" y="5288"/>
                  </a:lnTo>
                  <a:cubicBezTo>
                    <a:pt x="9690" y="5462"/>
                    <a:pt x="9951" y="5671"/>
                    <a:pt x="10281" y="5776"/>
                  </a:cubicBezTo>
                  <a:lnTo>
                    <a:pt x="10281" y="5776"/>
                  </a:lnTo>
                  <a:cubicBezTo>
                    <a:pt x="10542" y="5845"/>
                    <a:pt x="10803" y="5845"/>
                    <a:pt x="11064" y="5897"/>
                  </a:cubicBezTo>
                  <a:lnTo>
                    <a:pt x="11064" y="5897"/>
                  </a:lnTo>
                  <a:cubicBezTo>
                    <a:pt x="11412" y="5967"/>
                    <a:pt x="11742" y="6123"/>
                    <a:pt x="12056" y="6263"/>
                  </a:cubicBezTo>
                  <a:lnTo>
                    <a:pt x="12056" y="6263"/>
                  </a:lnTo>
                  <a:cubicBezTo>
                    <a:pt x="12508" y="6489"/>
                    <a:pt x="12960" y="6698"/>
                    <a:pt x="13412" y="6906"/>
                  </a:cubicBezTo>
                  <a:lnTo>
                    <a:pt x="13412" y="6906"/>
                  </a:lnTo>
                  <a:cubicBezTo>
                    <a:pt x="14648" y="7498"/>
                    <a:pt x="15535" y="8315"/>
                    <a:pt x="15674" y="9794"/>
                  </a:cubicBezTo>
                  <a:lnTo>
                    <a:pt x="15674" y="9794"/>
                  </a:lnTo>
                  <a:cubicBezTo>
                    <a:pt x="15743" y="10507"/>
                    <a:pt x="15413" y="11203"/>
                    <a:pt x="15430" y="11916"/>
                  </a:cubicBezTo>
                  <a:lnTo>
                    <a:pt x="15430" y="11916"/>
                  </a:lnTo>
                  <a:cubicBezTo>
                    <a:pt x="15535" y="11864"/>
                    <a:pt x="15657" y="11812"/>
                    <a:pt x="15778" y="11760"/>
                  </a:cubicBezTo>
                  <a:lnTo>
                    <a:pt x="15778" y="11760"/>
                  </a:lnTo>
                  <a:cubicBezTo>
                    <a:pt x="15900" y="11690"/>
                    <a:pt x="15935" y="10907"/>
                    <a:pt x="15935" y="10177"/>
                  </a:cubicBezTo>
                  <a:lnTo>
                    <a:pt x="15935" y="10177"/>
                  </a:lnTo>
                  <a:cubicBezTo>
                    <a:pt x="15935" y="10298"/>
                    <a:pt x="15917" y="10438"/>
                    <a:pt x="15900" y="10559"/>
                  </a:cubicBezTo>
                  <a:lnTo>
                    <a:pt x="15900" y="10559"/>
                  </a:lnTo>
                  <a:lnTo>
                    <a:pt x="15639" y="10507"/>
                  </a:lnTo>
                  <a:cubicBezTo>
                    <a:pt x="15709" y="10072"/>
                    <a:pt x="15709" y="9620"/>
                    <a:pt x="15657" y="9168"/>
                  </a:cubicBezTo>
                  <a:lnTo>
                    <a:pt x="15657" y="9168"/>
                  </a:lnTo>
                  <a:cubicBezTo>
                    <a:pt x="15587" y="8715"/>
                    <a:pt x="15483" y="8281"/>
                    <a:pt x="15343" y="7863"/>
                  </a:cubicBezTo>
                  <a:lnTo>
                    <a:pt x="15343" y="7863"/>
                  </a:lnTo>
                  <a:cubicBezTo>
                    <a:pt x="15187" y="7428"/>
                    <a:pt x="14995" y="7011"/>
                    <a:pt x="14769" y="6628"/>
                  </a:cubicBezTo>
                  <a:lnTo>
                    <a:pt x="14769" y="6628"/>
                  </a:lnTo>
                  <a:cubicBezTo>
                    <a:pt x="14543" y="6228"/>
                    <a:pt x="14282" y="5845"/>
                    <a:pt x="14004" y="5480"/>
                  </a:cubicBezTo>
                  <a:lnTo>
                    <a:pt x="14004" y="5480"/>
                  </a:lnTo>
                  <a:cubicBezTo>
                    <a:pt x="12908" y="4036"/>
                    <a:pt x="11516" y="2783"/>
                    <a:pt x="9916" y="1914"/>
                  </a:cubicBezTo>
                  <a:lnTo>
                    <a:pt x="9916" y="1914"/>
                  </a:lnTo>
                  <a:cubicBezTo>
                    <a:pt x="9812" y="1844"/>
                    <a:pt x="9707" y="1809"/>
                    <a:pt x="9603" y="1757"/>
                  </a:cubicBezTo>
                  <a:lnTo>
                    <a:pt x="9603" y="1757"/>
                  </a:lnTo>
                  <a:lnTo>
                    <a:pt x="9290" y="1601"/>
                  </a:lnTo>
                  <a:cubicBezTo>
                    <a:pt x="9203" y="1548"/>
                    <a:pt x="9081" y="1514"/>
                    <a:pt x="8977" y="1461"/>
                  </a:cubicBezTo>
                  <a:lnTo>
                    <a:pt x="8977" y="1461"/>
                  </a:lnTo>
                  <a:lnTo>
                    <a:pt x="8663" y="1340"/>
                  </a:lnTo>
                  <a:cubicBezTo>
                    <a:pt x="8611" y="1322"/>
                    <a:pt x="8559" y="1305"/>
                    <a:pt x="8507" y="1270"/>
                  </a:cubicBezTo>
                  <a:lnTo>
                    <a:pt x="8507" y="1270"/>
                  </a:lnTo>
                  <a:lnTo>
                    <a:pt x="8350" y="1218"/>
                  </a:lnTo>
                  <a:lnTo>
                    <a:pt x="8020" y="1113"/>
                  </a:lnTo>
                  <a:cubicBezTo>
                    <a:pt x="7794" y="1044"/>
                    <a:pt x="7585" y="974"/>
                    <a:pt x="7359" y="905"/>
                  </a:cubicBezTo>
                  <a:lnTo>
                    <a:pt x="7359" y="905"/>
                  </a:lnTo>
                  <a:cubicBezTo>
                    <a:pt x="6472" y="644"/>
                    <a:pt x="5584" y="400"/>
                    <a:pt x="4697" y="226"/>
                  </a:cubicBezTo>
                  <a:lnTo>
                    <a:pt x="4697" y="226"/>
                  </a:lnTo>
                  <a:cubicBezTo>
                    <a:pt x="3967" y="105"/>
                    <a:pt x="3236" y="0"/>
                    <a:pt x="2505" y="0"/>
                  </a:cubicBezTo>
                  <a:lnTo>
                    <a:pt x="2505" y="0"/>
                  </a:lnTo>
                  <a:cubicBezTo>
                    <a:pt x="2331" y="0"/>
                    <a:pt x="2140" y="18"/>
                    <a:pt x="1966" y="1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 rot="3847323">
              <a:off x="8310955" y="3758583"/>
              <a:ext cx="1384554" cy="903372"/>
            </a:xfrm>
            <a:custGeom>
              <a:avLst/>
              <a:gdLst/>
              <a:ahLst/>
              <a:cxnLst/>
              <a:rect l="l" t="t" r="r" b="b"/>
              <a:pathLst>
                <a:path w="15866" h="10352" extrusionOk="0">
                  <a:moveTo>
                    <a:pt x="3097" y="245"/>
                  </a:moveTo>
                  <a:cubicBezTo>
                    <a:pt x="2019" y="418"/>
                    <a:pt x="905" y="610"/>
                    <a:pt x="1" y="1201"/>
                  </a:cubicBezTo>
                  <a:lnTo>
                    <a:pt x="1" y="1201"/>
                  </a:lnTo>
                  <a:cubicBezTo>
                    <a:pt x="610" y="1027"/>
                    <a:pt x="1218" y="888"/>
                    <a:pt x="1845" y="853"/>
                  </a:cubicBezTo>
                  <a:lnTo>
                    <a:pt x="1845" y="853"/>
                  </a:lnTo>
                  <a:cubicBezTo>
                    <a:pt x="2767" y="784"/>
                    <a:pt x="3706" y="871"/>
                    <a:pt x="4611" y="1027"/>
                  </a:cubicBezTo>
                  <a:lnTo>
                    <a:pt x="4611" y="1027"/>
                  </a:lnTo>
                  <a:cubicBezTo>
                    <a:pt x="5533" y="1184"/>
                    <a:pt x="6420" y="1427"/>
                    <a:pt x="7307" y="1688"/>
                  </a:cubicBezTo>
                  <a:lnTo>
                    <a:pt x="7307" y="1688"/>
                  </a:lnTo>
                  <a:cubicBezTo>
                    <a:pt x="7533" y="1758"/>
                    <a:pt x="7759" y="1810"/>
                    <a:pt x="7985" y="1880"/>
                  </a:cubicBezTo>
                  <a:lnTo>
                    <a:pt x="7985" y="1880"/>
                  </a:lnTo>
                  <a:lnTo>
                    <a:pt x="8316" y="2001"/>
                  </a:lnTo>
                  <a:lnTo>
                    <a:pt x="8472" y="2054"/>
                  </a:lnTo>
                  <a:cubicBezTo>
                    <a:pt x="8525" y="2071"/>
                    <a:pt x="8577" y="2088"/>
                    <a:pt x="8646" y="2106"/>
                  </a:cubicBezTo>
                  <a:lnTo>
                    <a:pt x="8646" y="2106"/>
                  </a:lnTo>
                  <a:lnTo>
                    <a:pt x="8960" y="2245"/>
                  </a:lnTo>
                  <a:cubicBezTo>
                    <a:pt x="9064" y="2280"/>
                    <a:pt x="9186" y="2332"/>
                    <a:pt x="9290" y="2384"/>
                  </a:cubicBezTo>
                  <a:lnTo>
                    <a:pt x="9290" y="2384"/>
                  </a:lnTo>
                  <a:lnTo>
                    <a:pt x="9603" y="2523"/>
                  </a:lnTo>
                  <a:cubicBezTo>
                    <a:pt x="9708" y="2576"/>
                    <a:pt x="9812" y="2628"/>
                    <a:pt x="9916" y="2680"/>
                  </a:cubicBezTo>
                  <a:lnTo>
                    <a:pt x="9916" y="2680"/>
                  </a:lnTo>
                  <a:cubicBezTo>
                    <a:pt x="11551" y="3567"/>
                    <a:pt x="12978" y="4837"/>
                    <a:pt x="14109" y="6316"/>
                  </a:cubicBezTo>
                  <a:lnTo>
                    <a:pt x="14109" y="6316"/>
                  </a:lnTo>
                  <a:cubicBezTo>
                    <a:pt x="14387" y="6681"/>
                    <a:pt x="14648" y="7064"/>
                    <a:pt x="14891" y="7464"/>
                  </a:cubicBezTo>
                  <a:lnTo>
                    <a:pt x="14891" y="7464"/>
                  </a:lnTo>
                  <a:cubicBezTo>
                    <a:pt x="15118" y="7881"/>
                    <a:pt x="15326" y="8299"/>
                    <a:pt x="15483" y="8751"/>
                  </a:cubicBezTo>
                  <a:lnTo>
                    <a:pt x="15483" y="8751"/>
                  </a:lnTo>
                  <a:cubicBezTo>
                    <a:pt x="15639" y="9186"/>
                    <a:pt x="15744" y="9656"/>
                    <a:pt x="15796" y="10108"/>
                  </a:cubicBezTo>
                  <a:lnTo>
                    <a:pt x="15796" y="10108"/>
                  </a:lnTo>
                  <a:cubicBezTo>
                    <a:pt x="15813" y="10195"/>
                    <a:pt x="15813" y="10265"/>
                    <a:pt x="15831" y="10351"/>
                  </a:cubicBezTo>
                  <a:lnTo>
                    <a:pt x="15831" y="10351"/>
                  </a:lnTo>
                  <a:cubicBezTo>
                    <a:pt x="15831" y="10108"/>
                    <a:pt x="15813" y="9934"/>
                    <a:pt x="15813" y="9864"/>
                  </a:cubicBezTo>
                  <a:lnTo>
                    <a:pt x="15813" y="9864"/>
                  </a:lnTo>
                  <a:cubicBezTo>
                    <a:pt x="15866" y="8699"/>
                    <a:pt x="15761" y="7516"/>
                    <a:pt x="15326" y="6420"/>
                  </a:cubicBezTo>
                  <a:lnTo>
                    <a:pt x="15326" y="6420"/>
                  </a:lnTo>
                  <a:cubicBezTo>
                    <a:pt x="15048" y="5742"/>
                    <a:pt x="14648" y="5133"/>
                    <a:pt x="14248" y="4524"/>
                  </a:cubicBezTo>
                  <a:lnTo>
                    <a:pt x="14248" y="4524"/>
                  </a:lnTo>
                  <a:cubicBezTo>
                    <a:pt x="14022" y="4176"/>
                    <a:pt x="13796" y="3828"/>
                    <a:pt x="13465" y="3585"/>
                  </a:cubicBezTo>
                  <a:lnTo>
                    <a:pt x="13465" y="3585"/>
                  </a:lnTo>
                  <a:cubicBezTo>
                    <a:pt x="13152" y="3358"/>
                    <a:pt x="12787" y="3237"/>
                    <a:pt x="12473" y="3010"/>
                  </a:cubicBezTo>
                  <a:lnTo>
                    <a:pt x="12473" y="3010"/>
                  </a:lnTo>
                  <a:cubicBezTo>
                    <a:pt x="12004" y="2663"/>
                    <a:pt x="11725" y="2106"/>
                    <a:pt x="11291" y="1741"/>
                  </a:cubicBezTo>
                  <a:lnTo>
                    <a:pt x="11291" y="1741"/>
                  </a:lnTo>
                  <a:cubicBezTo>
                    <a:pt x="10821" y="1340"/>
                    <a:pt x="10229" y="1149"/>
                    <a:pt x="9638" y="975"/>
                  </a:cubicBezTo>
                  <a:lnTo>
                    <a:pt x="9638" y="975"/>
                  </a:lnTo>
                  <a:cubicBezTo>
                    <a:pt x="9029" y="801"/>
                    <a:pt x="8420" y="627"/>
                    <a:pt x="7829" y="436"/>
                  </a:cubicBezTo>
                  <a:lnTo>
                    <a:pt x="7829" y="436"/>
                  </a:lnTo>
                  <a:cubicBezTo>
                    <a:pt x="7324" y="297"/>
                    <a:pt x="6820" y="140"/>
                    <a:pt x="6315" y="71"/>
                  </a:cubicBezTo>
                  <a:lnTo>
                    <a:pt x="6315" y="71"/>
                  </a:lnTo>
                  <a:cubicBezTo>
                    <a:pt x="6020" y="18"/>
                    <a:pt x="5724" y="1"/>
                    <a:pt x="5428" y="1"/>
                  </a:cubicBezTo>
                  <a:lnTo>
                    <a:pt x="5428" y="1"/>
                  </a:lnTo>
                  <a:cubicBezTo>
                    <a:pt x="4645" y="1"/>
                    <a:pt x="3863" y="123"/>
                    <a:pt x="3097" y="24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 rot="3847323">
              <a:off x="8219730" y="3771874"/>
              <a:ext cx="1399738" cy="934264"/>
            </a:xfrm>
            <a:custGeom>
              <a:avLst/>
              <a:gdLst/>
              <a:ahLst/>
              <a:cxnLst/>
              <a:rect l="l" t="t" r="r" b="b"/>
              <a:pathLst>
                <a:path w="16040" h="10706" extrusionOk="0">
                  <a:moveTo>
                    <a:pt x="2714" y="0"/>
                  </a:moveTo>
                  <a:cubicBezTo>
                    <a:pt x="2493" y="0"/>
                    <a:pt x="2273" y="8"/>
                    <a:pt x="2054" y="24"/>
                  </a:cubicBezTo>
                  <a:cubicBezTo>
                    <a:pt x="1427" y="59"/>
                    <a:pt x="819" y="198"/>
                    <a:pt x="210" y="372"/>
                  </a:cubicBezTo>
                  <a:cubicBezTo>
                    <a:pt x="140" y="424"/>
                    <a:pt x="71" y="459"/>
                    <a:pt x="1" y="511"/>
                  </a:cubicBezTo>
                  <a:lnTo>
                    <a:pt x="105" y="511"/>
                  </a:lnTo>
                  <a:cubicBezTo>
                    <a:pt x="297" y="459"/>
                    <a:pt x="505" y="407"/>
                    <a:pt x="697" y="355"/>
                  </a:cubicBezTo>
                  <a:cubicBezTo>
                    <a:pt x="1149" y="251"/>
                    <a:pt x="1601" y="198"/>
                    <a:pt x="2071" y="164"/>
                  </a:cubicBezTo>
                  <a:cubicBezTo>
                    <a:pt x="2231" y="154"/>
                    <a:pt x="2392" y="150"/>
                    <a:pt x="2553" y="150"/>
                  </a:cubicBezTo>
                  <a:cubicBezTo>
                    <a:pt x="3302" y="150"/>
                    <a:pt x="4058" y="243"/>
                    <a:pt x="4802" y="372"/>
                  </a:cubicBezTo>
                  <a:cubicBezTo>
                    <a:pt x="5689" y="546"/>
                    <a:pt x="6577" y="790"/>
                    <a:pt x="7464" y="1051"/>
                  </a:cubicBezTo>
                  <a:cubicBezTo>
                    <a:pt x="7690" y="1120"/>
                    <a:pt x="7899" y="1190"/>
                    <a:pt x="8125" y="1259"/>
                  </a:cubicBezTo>
                  <a:lnTo>
                    <a:pt x="8455" y="1364"/>
                  </a:lnTo>
                  <a:lnTo>
                    <a:pt x="8612" y="1416"/>
                  </a:lnTo>
                  <a:cubicBezTo>
                    <a:pt x="8664" y="1451"/>
                    <a:pt x="8716" y="1468"/>
                    <a:pt x="8768" y="1486"/>
                  </a:cubicBezTo>
                  <a:lnTo>
                    <a:pt x="9082" y="1607"/>
                  </a:lnTo>
                  <a:cubicBezTo>
                    <a:pt x="9186" y="1660"/>
                    <a:pt x="9308" y="1694"/>
                    <a:pt x="9395" y="1747"/>
                  </a:cubicBezTo>
                  <a:lnTo>
                    <a:pt x="9708" y="1903"/>
                  </a:lnTo>
                  <a:cubicBezTo>
                    <a:pt x="9812" y="1955"/>
                    <a:pt x="9917" y="1990"/>
                    <a:pt x="10021" y="2060"/>
                  </a:cubicBezTo>
                  <a:cubicBezTo>
                    <a:pt x="11621" y="2929"/>
                    <a:pt x="13013" y="4182"/>
                    <a:pt x="14109" y="5626"/>
                  </a:cubicBezTo>
                  <a:cubicBezTo>
                    <a:pt x="14387" y="5991"/>
                    <a:pt x="14648" y="6374"/>
                    <a:pt x="14874" y="6774"/>
                  </a:cubicBezTo>
                  <a:cubicBezTo>
                    <a:pt x="15100" y="7157"/>
                    <a:pt x="15292" y="7574"/>
                    <a:pt x="15448" y="8009"/>
                  </a:cubicBezTo>
                  <a:cubicBezTo>
                    <a:pt x="15588" y="8427"/>
                    <a:pt x="15692" y="8861"/>
                    <a:pt x="15762" y="9314"/>
                  </a:cubicBezTo>
                  <a:cubicBezTo>
                    <a:pt x="15814" y="9766"/>
                    <a:pt x="15814" y="10218"/>
                    <a:pt x="15744" y="10653"/>
                  </a:cubicBezTo>
                  <a:lnTo>
                    <a:pt x="16005" y="10705"/>
                  </a:lnTo>
                  <a:cubicBezTo>
                    <a:pt x="16022" y="10584"/>
                    <a:pt x="16040" y="10444"/>
                    <a:pt x="16040" y="10323"/>
                  </a:cubicBezTo>
                  <a:cubicBezTo>
                    <a:pt x="16040" y="10027"/>
                    <a:pt x="16040" y="9749"/>
                    <a:pt x="16040" y="9522"/>
                  </a:cubicBezTo>
                  <a:cubicBezTo>
                    <a:pt x="16022" y="9436"/>
                    <a:pt x="16022" y="9366"/>
                    <a:pt x="16005" y="9279"/>
                  </a:cubicBezTo>
                  <a:cubicBezTo>
                    <a:pt x="15953" y="8827"/>
                    <a:pt x="15848" y="8357"/>
                    <a:pt x="15692" y="7922"/>
                  </a:cubicBezTo>
                  <a:cubicBezTo>
                    <a:pt x="15535" y="7470"/>
                    <a:pt x="15327" y="7052"/>
                    <a:pt x="15100" y="6635"/>
                  </a:cubicBezTo>
                  <a:cubicBezTo>
                    <a:pt x="14857" y="6235"/>
                    <a:pt x="14596" y="5852"/>
                    <a:pt x="14318" y="5487"/>
                  </a:cubicBezTo>
                  <a:cubicBezTo>
                    <a:pt x="13187" y="4008"/>
                    <a:pt x="11760" y="2738"/>
                    <a:pt x="10125" y="1851"/>
                  </a:cubicBezTo>
                  <a:cubicBezTo>
                    <a:pt x="10021" y="1799"/>
                    <a:pt x="9917" y="1747"/>
                    <a:pt x="9812" y="1694"/>
                  </a:cubicBezTo>
                  <a:lnTo>
                    <a:pt x="9499" y="1555"/>
                  </a:lnTo>
                  <a:cubicBezTo>
                    <a:pt x="9395" y="1503"/>
                    <a:pt x="9273" y="1451"/>
                    <a:pt x="9169" y="1416"/>
                  </a:cubicBezTo>
                  <a:lnTo>
                    <a:pt x="8855" y="1277"/>
                  </a:lnTo>
                  <a:cubicBezTo>
                    <a:pt x="8786" y="1259"/>
                    <a:pt x="8734" y="1242"/>
                    <a:pt x="8681" y="1225"/>
                  </a:cubicBezTo>
                  <a:lnTo>
                    <a:pt x="8525" y="1172"/>
                  </a:lnTo>
                  <a:lnTo>
                    <a:pt x="8194" y="1051"/>
                  </a:lnTo>
                  <a:cubicBezTo>
                    <a:pt x="7968" y="981"/>
                    <a:pt x="7742" y="929"/>
                    <a:pt x="7516" y="859"/>
                  </a:cubicBezTo>
                  <a:cubicBezTo>
                    <a:pt x="6629" y="598"/>
                    <a:pt x="5742" y="355"/>
                    <a:pt x="4820" y="198"/>
                  </a:cubicBezTo>
                  <a:cubicBezTo>
                    <a:pt x="4130" y="79"/>
                    <a:pt x="3421" y="0"/>
                    <a:pt x="2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 rot="3847323">
              <a:off x="7939911" y="4236108"/>
              <a:ext cx="1278352" cy="481356"/>
            </a:xfrm>
            <a:custGeom>
              <a:avLst/>
              <a:gdLst/>
              <a:ahLst/>
              <a:cxnLst/>
              <a:rect l="l" t="t" r="r" b="b"/>
              <a:pathLst>
                <a:path w="14649" h="5516" extrusionOk="0">
                  <a:moveTo>
                    <a:pt x="7063" y="592"/>
                  </a:moveTo>
                  <a:cubicBezTo>
                    <a:pt x="6402" y="679"/>
                    <a:pt x="5741" y="679"/>
                    <a:pt x="5098" y="784"/>
                  </a:cubicBezTo>
                  <a:lnTo>
                    <a:pt x="5098" y="784"/>
                  </a:lnTo>
                  <a:cubicBezTo>
                    <a:pt x="4002" y="975"/>
                    <a:pt x="2836" y="1497"/>
                    <a:pt x="2019" y="2245"/>
                  </a:cubicBezTo>
                  <a:lnTo>
                    <a:pt x="2019" y="2245"/>
                  </a:lnTo>
                  <a:cubicBezTo>
                    <a:pt x="1653" y="2575"/>
                    <a:pt x="1340" y="2958"/>
                    <a:pt x="1045" y="3341"/>
                  </a:cubicBezTo>
                  <a:lnTo>
                    <a:pt x="1045" y="3341"/>
                  </a:lnTo>
                  <a:cubicBezTo>
                    <a:pt x="540" y="3984"/>
                    <a:pt x="1" y="4715"/>
                    <a:pt x="88" y="5515"/>
                  </a:cubicBezTo>
                  <a:lnTo>
                    <a:pt x="88" y="5515"/>
                  </a:lnTo>
                  <a:cubicBezTo>
                    <a:pt x="192" y="5272"/>
                    <a:pt x="314" y="5046"/>
                    <a:pt x="453" y="4819"/>
                  </a:cubicBezTo>
                  <a:lnTo>
                    <a:pt x="453" y="4819"/>
                  </a:lnTo>
                  <a:cubicBezTo>
                    <a:pt x="679" y="4472"/>
                    <a:pt x="940" y="4141"/>
                    <a:pt x="1236" y="3863"/>
                  </a:cubicBezTo>
                  <a:lnTo>
                    <a:pt x="1236" y="3863"/>
                  </a:lnTo>
                  <a:cubicBezTo>
                    <a:pt x="1810" y="3306"/>
                    <a:pt x="2523" y="2871"/>
                    <a:pt x="3271" y="2541"/>
                  </a:cubicBezTo>
                  <a:lnTo>
                    <a:pt x="3271" y="2541"/>
                  </a:lnTo>
                  <a:cubicBezTo>
                    <a:pt x="4019" y="2210"/>
                    <a:pt x="4802" y="2001"/>
                    <a:pt x="5602" y="1862"/>
                  </a:cubicBezTo>
                  <a:lnTo>
                    <a:pt x="5602" y="1862"/>
                  </a:lnTo>
                  <a:cubicBezTo>
                    <a:pt x="6402" y="1706"/>
                    <a:pt x="7203" y="1619"/>
                    <a:pt x="8003" y="1549"/>
                  </a:cubicBezTo>
                  <a:lnTo>
                    <a:pt x="8003" y="1549"/>
                  </a:lnTo>
                  <a:lnTo>
                    <a:pt x="9203" y="1445"/>
                  </a:lnTo>
                  <a:cubicBezTo>
                    <a:pt x="9603" y="1410"/>
                    <a:pt x="10003" y="1358"/>
                    <a:pt x="10403" y="1306"/>
                  </a:cubicBezTo>
                  <a:lnTo>
                    <a:pt x="10403" y="1306"/>
                  </a:lnTo>
                  <a:cubicBezTo>
                    <a:pt x="10804" y="1271"/>
                    <a:pt x="11221" y="1236"/>
                    <a:pt x="11621" y="1253"/>
                  </a:cubicBezTo>
                  <a:lnTo>
                    <a:pt x="11621" y="1253"/>
                  </a:lnTo>
                  <a:cubicBezTo>
                    <a:pt x="12039" y="1253"/>
                    <a:pt x="12456" y="1306"/>
                    <a:pt x="12856" y="1445"/>
                  </a:cubicBezTo>
                  <a:lnTo>
                    <a:pt x="12856" y="1445"/>
                  </a:lnTo>
                  <a:cubicBezTo>
                    <a:pt x="12943" y="1479"/>
                    <a:pt x="13048" y="1514"/>
                    <a:pt x="13135" y="1566"/>
                  </a:cubicBezTo>
                  <a:lnTo>
                    <a:pt x="13135" y="1566"/>
                  </a:lnTo>
                  <a:cubicBezTo>
                    <a:pt x="13239" y="1601"/>
                    <a:pt x="13326" y="1671"/>
                    <a:pt x="13413" y="1723"/>
                  </a:cubicBezTo>
                  <a:lnTo>
                    <a:pt x="13413" y="1723"/>
                  </a:lnTo>
                  <a:cubicBezTo>
                    <a:pt x="13604" y="1827"/>
                    <a:pt x="13761" y="1967"/>
                    <a:pt x="13917" y="2106"/>
                  </a:cubicBezTo>
                  <a:lnTo>
                    <a:pt x="13917" y="2106"/>
                  </a:lnTo>
                  <a:cubicBezTo>
                    <a:pt x="14057" y="2245"/>
                    <a:pt x="14196" y="2384"/>
                    <a:pt x="14335" y="2541"/>
                  </a:cubicBezTo>
                  <a:lnTo>
                    <a:pt x="14335" y="2541"/>
                  </a:lnTo>
                  <a:cubicBezTo>
                    <a:pt x="14439" y="2662"/>
                    <a:pt x="14561" y="2767"/>
                    <a:pt x="14648" y="2906"/>
                  </a:cubicBezTo>
                  <a:lnTo>
                    <a:pt x="14648" y="2906"/>
                  </a:lnTo>
                  <a:cubicBezTo>
                    <a:pt x="13935" y="1375"/>
                    <a:pt x="11795" y="105"/>
                    <a:pt x="10299" y="1"/>
                  </a:cubicBezTo>
                  <a:lnTo>
                    <a:pt x="10299" y="1"/>
                  </a:lnTo>
                  <a:cubicBezTo>
                    <a:pt x="10230" y="1"/>
                    <a:pt x="10143" y="1"/>
                    <a:pt x="10073" y="1"/>
                  </a:cubicBezTo>
                  <a:lnTo>
                    <a:pt x="10073" y="1"/>
                  </a:lnTo>
                  <a:cubicBezTo>
                    <a:pt x="9047" y="1"/>
                    <a:pt x="8072" y="418"/>
                    <a:pt x="7063" y="59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 rot="3847323">
              <a:off x="7887687" y="4325586"/>
              <a:ext cx="1291965" cy="378470"/>
            </a:xfrm>
            <a:custGeom>
              <a:avLst/>
              <a:gdLst/>
              <a:ahLst/>
              <a:cxnLst/>
              <a:rect l="l" t="t" r="r" b="b"/>
              <a:pathLst>
                <a:path w="14805" h="4337" extrusionOk="0">
                  <a:moveTo>
                    <a:pt x="11312" y="1"/>
                  </a:moveTo>
                  <a:cubicBezTo>
                    <a:pt x="10981" y="1"/>
                    <a:pt x="10643" y="29"/>
                    <a:pt x="10316" y="58"/>
                  </a:cubicBezTo>
                  <a:cubicBezTo>
                    <a:pt x="9916" y="110"/>
                    <a:pt x="9516" y="162"/>
                    <a:pt x="9116" y="197"/>
                  </a:cubicBezTo>
                  <a:lnTo>
                    <a:pt x="7916" y="301"/>
                  </a:lnTo>
                  <a:cubicBezTo>
                    <a:pt x="7116" y="371"/>
                    <a:pt x="6315" y="458"/>
                    <a:pt x="5515" y="614"/>
                  </a:cubicBezTo>
                  <a:cubicBezTo>
                    <a:pt x="4715" y="753"/>
                    <a:pt x="3932" y="962"/>
                    <a:pt x="3184" y="1293"/>
                  </a:cubicBezTo>
                  <a:cubicBezTo>
                    <a:pt x="2436" y="1623"/>
                    <a:pt x="1723" y="2058"/>
                    <a:pt x="1149" y="2615"/>
                  </a:cubicBezTo>
                  <a:cubicBezTo>
                    <a:pt x="853" y="2893"/>
                    <a:pt x="592" y="3224"/>
                    <a:pt x="366" y="3554"/>
                  </a:cubicBezTo>
                  <a:cubicBezTo>
                    <a:pt x="227" y="3780"/>
                    <a:pt x="105" y="4024"/>
                    <a:pt x="1" y="4267"/>
                  </a:cubicBezTo>
                  <a:cubicBezTo>
                    <a:pt x="1" y="4302"/>
                    <a:pt x="1" y="4319"/>
                    <a:pt x="1" y="4337"/>
                  </a:cubicBezTo>
                  <a:cubicBezTo>
                    <a:pt x="70" y="4250"/>
                    <a:pt x="140" y="4163"/>
                    <a:pt x="210" y="4076"/>
                  </a:cubicBezTo>
                  <a:cubicBezTo>
                    <a:pt x="279" y="3919"/>
                    <a:pt x="366" y="3763"/>
                    <a:pt x="470" y="3624"/>
                  </a:cubicBezTo>
                  <a:cubicBezTo>
                    <a:pt x="679" y="3293"/>
                    <a:pt x="940" y="2980"/>
                    <a:pt x="1236" y="2719"/>
                  </a:cubicBezTo>
                  <a:cubicBezTo>
                    <a:pt x="1827" y="2180"/>
                    <a:pt x="2523" y="1762"/>
                    <a:pt x="3254" y="1467"/>
                  </a:cubicBezTo>
                  <a:cubicBezTo>
                    <a:pt x="3984" y="1153"/>
                    <a:pt x="4767" y="962"/>
                    <a:pt x="5550" y="840"/>
                  </a:cubicBezTo>
                  <a:cubicBezTo>
                    <a:pt x="6350" y="701"/>
                    <a:pt x="7150" y="649"/>
                    <a:pt x="7951" y="579"/>
                  </a:cubicBezTo>
                  <a:cubicBezTo>
                    <a:pt x="8751" y="510"/>
                    <a:pt x="9551" y="440"/>
                    <a:pt x="10351" y="336"/>
                  </a:cubicBezTo>
                  <a:cubicBezTo>
                    <a:pt x="10751" y="284"/>
                    <a:pt x="11151" y="249"/>
                    <a:pt x="11534" y="249"/>
                  </a:cubicBezTo>
                  <a:cubicBezTo>
                    <a:pt x="11934" y="249"/>
                    <a:pt x="12317" y="301"/>
                    <a:pt x="12682" y="423"/>
                  </a:cubicBezTo>
                  <a:cubicBezTo>
                    <a:pt x="12787" y="458"/>
                    <a:pt x="12874" y="492"/>
                    <a:pt x="12961" y="527"/>
                  </a:cubicBezTo>
                  <a:cubicBezTo>
                    <a:pt x="13048" y="562"/>
                    <a:pt x="13135" y="614"/>
                    <a:pt x="13222" y="666"/>
                  </a:cubicBezTo>
                  <a:cubicBezTo>
                    <a:pt x="13378" y="753"/>
                    <a:pt x="13535" y="875"/>
                    <a:pt x="13674" y="1014"/>
                  </a:cubicBezTo>
                  <a:cubicBezTo>
                    <a:pt x="13830" y="1136"/>
                    <a:pt x="13970" y="1275"/>
                    <a:pt x="14109" y="1432"/>
                  </a:cubicBezTo>
                  <a:cubicBezTo>
                    <a:pt x="14248" y="1571"/>
                    <a:pt x="14387" y="1710"/>
                    <a:pt x="14491" y="1867"/>
                  </a:cubicBezTo>
                  <a:cubicBezTo>
                    <a:pt x="14683" y="2180"/>
                    <a:pt x="14770" y="2545"/>
                    <a:pt x="14770" y="2910"/>
                  </a:cubicBezTo>
                  <a:cubicBezTo>
                    <a:pt x="14787" y="2754"/>
                    <a:pt x="14805" y="2597"/>
                    <a:pt x="14787" y="2441"/>
                  </a:cubicBezTo>
                  <a:cubicBezTo>
                    <a:pt x="14752" y="2162"/>
                    <a:pt x="14683" y="1919"/>
                    <a:pt x="14561" y="1658"/>
                  </a:cubicBezTo>
                  <a:cubicBezTo>
                    <a:pt x="14474" y="1519"/>
                    <a:pt x="14352" y="1414"/>
                    <a:pt x="14248" y="1293"/>
                  </a:cubicBezTo>
                  <a:cubicBezTo>
                    <a:pt x="14109" y="1136"/>
                    <a:pt x="13970" y="997"/>
                    <a:pt x="13830" y="858"/>
                  </a:cubicBezTo>
                  <a:cubicBezTo>
                    <a:pt x="13674" y="719"/>
                    <a:pt x="13517" y="579"/>
                    <a:pt x="13326" y="475"/>
                  </a:cubicBezTo>
                  <a:cubicBezTo>
                    <a:pt x="13239" y="423"/>
                    <a:pt x="13152" y="353"/>
                    <a:pt x="13048" y="318"/>
                  </a:cubicBezTo>
                  <a:cubicBezTo>
                    <a:pt x="12961" y="266"/>
                    <a:pt x="12856" y="231"/>
                    <a:pt x="12769" y="197"/>
                  </a:cubicBezTo>
                  <a:cubicBezTo>
                    <a:pt x="12369" y="58"/>
                    <a:pt x="11952" y="5"/>
                    <a:pt x="11534" y="5"/>
                  </a:cubicBezTo>
                  <a:cubicBezTo>
                    <a:pt x="11461" y="2"/>
                    <a:pt x="11387" y="1"/>
                    <a:pt x="11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8"/>
          <p:cNvSpPr/>
          <p:nvPr/>
        </p:nvSpPr>
        <p:spPr>
          <a:xfrm>
            <a:off x="4958300" y="-14240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8"/>
          <p:cNvSpPr/>
          <p:nvPr/>
        </p:nvSpPr>
        <p:spPr>
          <a:xfrm>
            <a:off x="7390877" y="1008273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1884450" y="926100"/>
            <a:ext cx="5375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9"/>
          <p:cNvSpPr/>
          <p:nvPr/>
        </p:nvSpPr>
        <p:spPr>
          <a:xfrm>
            <a:off x="2" y="252148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9"/>
          <p:cNvSpPr/>
          <p:nvPr/>
        </p:nvSpPr>
        <p:spPr>
          <a:xfrm>
            <a:off x="7590898" y="252149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9"/>
          <p:cNvSpPr txBox="1">
            <a:spLocks noGrp="1"/>
          </p:cNvSpPr>
          <p:nvPr>
            <p:ph type="title"/>
          </p:nvPr>
        </p:nvSpPr>
        <p:spPr>
          <a:xfrm>
            <a:off x="1553100" y="983775"/>
            <a:ext cx="60378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1" name="Google Shape;761;p9"/>
          <p:cNvSpPr txBox="1">
            <a:spLocks noGrp="1"/>
          </p:cNvSpPr>
          <p:nvPr>
            <p:ph type="subTitle" idx="1"/>
          </p:nvPr>
        </p:nvSpPr>
        <p:spPr>
          <a:xfrm>
            <a:off x="1553100" y="1861250"/>
            <a:ext cx="60378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3"/>
          <p:cNvSpPr/>
          <p:nvPr/>
        </p:nvSpPr>
        <p:spPr>
          <a:xfrm>
            <a:off x="8122375" y="-140538"/>
            <a:ext cx="1443488" cy="481281"/>
          </a:xfrm>
          <a:custGeom>
            <a:avLst/>
            <a:gdLst/>
            <a:ahLst/>
            <a:cxnLst/>
            <a:rect l="l" t="t" r="r" b="b"/>
            <a:pathLst>
              <a:path w="16283" h="5429" extrusionOk="0">
                <a:moveTo>
                  <a:pt x="3392" y="2714"/>
                </a:moveTo>
                <a:cubicBezTo>
                  <a:pt x="3114" y="2610"/>
                  <a:pt x="2801" y="2540"/>
                  <a:pt x="2470" y="2540"/>
                </a:cubicBezTo>
                <a:lnTo>
                  <a:pt x="2470" y="2540"/>
                </a:lnTo>
                <a:cubicBezTo>
                  <a:pt x="1113" y="2540"/>
                  <a:pt x="0" y="3636"/>
                  <a:pt x="0" y="4993"/>
                </a:cubicBezTo>
                <a:lnTo>
                  <a:pt x="0" y="4993"/>
                </a:lnTo>
                <a:cubicBezTo>
                  <a:pt x="0" y="5150"/>
                  <a:pt x="17" y="5289"/>
                  <a:pt x="52" y="5428"/>
                </a:cubicBezTo>
                <a:lnTo>
                  <a:pt x="52" y="5428"/>
                </a:lnTo>
                <a:lnTo>
                  <a:pt x="16283" y="5428"/>
                </a:lnTo>
                <a:cubicBezTo>
                  <a:pt x="15848" y="5080"/>
                  <a:pt x="15134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47" y="4924"/>
                  <a:pt x="13064" y="5063"/>
                </a:cubicBezTo>
                <a:lnTo>
                  <a:pt x="13064" y="5063"/>
                </a:lnTo>
                <a:cubicBezTo>
                  <a:pt x="12803" y="4419"/>
                  <a:pt x="12212" y="3949"/>
                  <a:pt x="11499" y="3880"/>
                </a:cubicBezTo>
                <a:lnTo>
                  <a:pt x="11499" y="3880"/>
                </a:lnTo>
                <a:cubicBezTo>
                  <a:pt x="11325" y="1705"/>
                  <a:pt x="9516" y="1"/>
                  <a:pt x="7324" y="1"/>
                </a:cubicBezTo>
                <a:lnTo>
                  <a:pt x="7324" y="1"/>
                </a:lnTo>
                <a:cubicBezTo>
                  <a:pt x="5532" y="1"/>
                  <a:pt x="4001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3"/>
          <p:cNvSpPr/>
          <p:nvPr/>
        </p:nvSpPr>
        <p:spPr>
          <a:xfrm>
            <a:off x="-246554" y="503413"/>
            <a:ext cx="1775709" cy="455923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3"/>
          <p:cNvGrpSpPr/>
          <p:nvPr/>
        </p:nvGrpSpPr>
        <p:grpSpPr>
          <a:xfrm>
            <a:off x="-470950" y="3294594"/>
            <a:ext cx="9614835" cy="1983080"/>
            <a:chOff x="-470950" y="3294594"/>
            <a:chExt cx="9614835" cy="1983080"/>
          </a:xfrm>
        </p:grpSpPr>
        <p:grpSp>
          <p:nvGrpSpPr>
            <p:cNvPr id="1015" name="Google Shape;1015;p13"/>
            <p:cNvGrpSpPr/>
            <p:nvPr/>
          </p:nvGrpSpPr>
          <p:grpSpPr>
            <a:xfrm rot="-4952350">
              <a:off x="-197433" y="3667929"/>
              <a:ext cx="1291940" cy="614092"/>
              <a:chOff x="4636500" y="1196175"/>
              <a:chExt cx="413600" cy="196600"/>
            </a:xfrm>
          </p:grpSpPr>
          <p:sp>
            <p:nvSpPr>
              <p:cNvPr id="1016" name="Google Shape;1016;p13"/>
              <p:cNvSpPr/>
              <p:nvPr/>
            </p:nvSpPr>
            <p:spPr>
              <a:xfrm>
                <a:off x="4636500" y="1231425"/>
                <a:ext cx="4088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4641275" y="1196175"/>
                <a:ext cx="408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4636950" y="1227075"/>
                <a:ext cx="41315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9" name="Google Shape;1019;p13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1020" name="Google Shape;1020;p13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1" name="Google Shape;1021;p13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1022" name="Google Shape;1022;p13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13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13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13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13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13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13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13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30" name="Google Shape;1030;p13"/>
            <p:cNvGrpSpPr/>
            <p:nvPr/>
          </p:nvGrpSpPr>
          <p:grpSpPr>
            <a:xfrm>
              <a:off x="-84" y="4423735"/>
              <a:ext cx="9143970" cy="853939"/>
              <a:chOff x="2813000" y="1938550"/>
              <a:chExt cx="1350800" cy="232700"/>
            </a:xfrm>
          </p:grpSpPr>
          <p:sp>
            <p:nvSpPr>
              <p:cNvPr id="1031" name="Google Shape;1031;p13"/>
              <p:cNvSpPr/>
              <p:nvPr/>
            </p:nvSpPr>
            <p:spPr>
              <a:xfrm>
                <a:off x="2813000" y="1938550"/>
                <a:ext cx="1350800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9308" extrusionOk="0">
                    <a:moveTo>
                      <a:pt x="54031" y="3967"/>
                    </a:move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lnTo>
                      <a:pt x="0" y="9307"/>
                    </a:lnTo>
                    <a:lnTo>
                      <a:pt x="54031" y="93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813000" y="1938550"/>
                <a:ext cx="1350800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4733" extrusionOk="0">
                    <a:moveTo>
                      <a:pt x="17274" y="1288"/>
                    </a:moveTo>
                    <a:cubicBezTo>
                      <a:pt x="26285" y="279"/>
                      <a:pt x="32409" y="1653"/>
                      <a:pt x="38845" y="3132"/>
                    </a:cubicBezTo>
                    <a:cubicBezTo>
                      <a:pt x="45768" y="4732"/>
                      <a:pt x="54031" y="3967"/>
                      <a:pt x="54031" y="3967"/>
                    </a:cubicBez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cubicBezTo>
                      <a:pt x="0" y="1375"/>
                      <a:pt x="7672" y="2366"/>
                      <a:pt x="17274" y="12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813000" y="2011175"/>
                <a:ext cx="1350800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6403" extrusionOk="0">
                    <a:moveTo>
                      <a:pt x="0" y="3202"/>
                    </a:moveTo>
                    <a:cubicBezTo>
                      <a:pt x="0" y="3202"/>
                      <a:pt x="9585" y="3984"/>
                      <a:pt x="13847" y="2732"/>
                    </a:cubicBezTo>
                    <a:cubicBezTo>
                      <a:pt x="18109" y="1479"/>
                      <a:pt x="7602" y="1758"/>
                      <a:pt x="14143" y="888"/>
                    </a:cubicBezTo>
                    <a:cubicBezTo>
                      <a:pt x="20684" y="1"/>
                      <a:pt x="23711" y="3758"/>
                      <a:pt x="32983" y="5080"/>
                    </a:cubicBezTo>
                    <a:cubicBezTo>
                      <a:pt x="42255" y="6402"/>
                      <a:pt x="46917" y="3028"/>
                      <a:pt x="54031" y="2923"/>
                    </a:cubicBezTo>
                    <a:lnTo>
                      <a:pt x="54031" y="6402"/>
                    </a:lnTo>
                    <a:lnTo>
                      <a:pt x="0" y="6402"/>
                    </a:ln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4" name="Google Shape;1034;p13"/>
          <p:cNvGrpSpPr/>
          <p:nvPr/>
        </p:nvGrpSpPr>
        <p:grpSpPr>
          <a:xfrm>
            <a:off x="8202301" y="4045960"/>
            <a:ext cx="814503" cy="1316748"/>
            <a:chOff x="8430901" y="4045960"/>
            <a:chExt cx="814503" cy="1316748"/>
          </a:xfrm>
        </p:grpSpPr>
        <p:sp>
          <p:nvSpPr>
            <p:cNvPr id="1035" name="Google Shape;1035;p13"/>
            <p:cNvSpPr/>
            <p:nvPr/>
          </p:nvSpPr>
          <p:spPr>
            <a:xfrm>
              <a:off x="8430901" y="4045960"/>
              <a:ext cx="814503" cy="131674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8430901" y="4079623"/>
              <a:ext cx="651603" cy="1254761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13"/>
          <p:cNvGrpSpPr/>
          <p:nvPr/>
        </p:nvGrpSpPr>
        <p:grpSpPr>
          <a:xfrm>
            <a:off x="7085655" y="539410"/>
            <a:ext cx="2978917" cy="4892349"/>
            <a:chOff x="7161855" y="539410"/>
            <a:chExt cx="2978917" cy="4892349"/>
          </a:xfrm>
        </p:grpSpPr>
        <p:grpSp>
          <p:nvGrpSpPr>
            <p:cNvPr id="1038" name="Google Shape;1038;p13"/>
            <p:cNvGrpSpPr/>
            <p:nvPr/>
          </p:nvGrpSpPr>
          <p:grpSpPr>
            <a:xfrm>
              <a:off x="7623934" y="2632105"/>
              <a:ext cx="1264392" cy="2213211"/>
              <a:chOff x="3949800" y="1708925"/>
              <a:chExt cx="210950" cy="369250"/>
            </a:xfrm>
          </p:grpSpPr>
          <p:sp>
            <p:nvSpPr>
              <p:cNvPr id="1039" name="Google Shape;1039;p13"/>
              <p:cNvSpPr/>
              <p:nvPr/>
            </p:nvSpPr>
            <p:spPr>
              <a:xfrm>
                <a:off x="4046350" y="1785900"/>
                <a:ext cx="111800" cy="292275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1691" extrusionOk="0">
                    <a:moveTo>
                      <a:pt x="4471" y="11447"/>
                    </a:moveTo>
                    <a:cubicBezTo>
                      <a:pt x="4471" y="11412"/>
                      <a:pt x="4471" y="11395"/>
                      <a:pt x="4454" y="11378"/>
                    </a:cubicBezTo>
                    <a:cubicBezTo>
                      <a:pt x="4419" y="11117"/>
                      <a:pt x="4384" y="10856"/>
                      <a:pt x="4332" y="10577"/>
                    </a:cubicBezTo>
                    <a:cubicBezTo>
                      <a:pt x="4315" y="10473"/>
                      <a:pt x="4280" y="10351"/>
                      <a:pt x="4263" y="10229"/>
                    </a:cubicBezTo>
                    <a:cubicBezTo>
                      <a:pt x="4245" y="10195"/>
                      <a:pt x="4245" y="10160"/>
                      <a:pt x="4228" y="10142"/>
                    </a:cubicBezTo>
                    <a:cubicBezTo>
                      <a:pt x="4210" y="10021"/>
                      <a:pt x="4193" y="9916"/>
                      <a:pt x="4158" y="9812"/>
                    </a:cubicBezTo>
                    <a:cubicBezTo>
                      <a:pt x="4158" y="9777"/>
                      <a:pt x="4141" y="9742"/>
                      <a:pt x="4158" y="9708"/>
                    </a:cubicBezTo>
                    <a:lnTo>
                      <a:pt x="4106" y="9447"/>
                    </a:lnTo>
                    <a:cubicBezTo>
                      <a:pt x="4089" y="9360"/>
                      <a:pt x="4071" y="9273"/>
                      <a:pt x="4054" y="9186"/>
                    </a:cubicBezTo>
                    <a:cubicBezTo>
                      <a:pt x="4036" y="9134"/>
                      <a:pt x="4019" y="9064"/>
                      <a:pt x="3984" y="9012"/>
                    </a:cubicBezTo>
                    <a:cubicBezTo>
                      <a:pt x="3984" y="8994"/>
                      <a:pt x="3984" y="8977"/>
                      <a:pt x="3984" y="8960"/>
                    </a:cubicBezTo>
                    <a:cubicBezTo>
                      <a:pt x="3967" y="8942"/>
                      <a:pt x="3984" y="8907"/>
                      <a:pt x="3984" y="8890"/>
                    </a:cubicBezTo>
                    <a:cubicBezTo>
                      <a:pt x="3984" y="8855"/>
                      <a:pt x="3967" y="8820"/>
                      <a:pt x="3967" y="8803"/>
                    </a:cubicBezTo>
                    <a:cubicBezTo>
                      <a:pt x="3897" y="8577"/>
                      <a:pt x="3828" y="8351"/>
                      <a:pt x="3775" y="8125"/>
                    </a:cubicBezTo>
                    <a:cubicBezTo>
                      <a:pt x="3741" y="7933"/>
                      <a:pt x="3688" y="7742"/>
                      <a:pt x="3654" y="7568"/>
                    </a:cubicBezTo>
                    <a:cubicBezTo>
                      <a:pt x="3636" y="7481"/>
                      <a:pt x="3602" y="7394"/>
                      <a:pt x="3584" y="7307"/>
                    </a:cubicBezTo>
                    <a:cubicBezTo>
                      <a:pt x="3584" y="7272"/>
                      <a:pt x="3567" y="7237"/>
                      <a:pt x="3567" y="7203"/>
                    </a:cubicBezTo>
                    <a:cubicBezTo>
                      <a:pt x="3549" y="7185"/>
                      <a:pt x="3532" y="7168"/>
                      <a:pt x="3515" y="7150"/>
                    </a:cubicBezTo>
                    <a:cubicBezTo>
                      <a:pt x="3462" y="7063"/>
                      <a:pt x="3445" y="6959"/>
                      <a:pt x="3428" y="6872"/>
                    </a:cubicBezTo>
                    <a:cubicBezTo>
                      <a:pt x="3393" y="6698"/>
                      <a:pt x="3393" y="6489"/>
                      <a:pt x="3306" y="6350"/>
                    </a:cubicBezTo>
                    <a:cubicBezTo>
                      <a:pt x="3236" y="6211"/>
                      <a:pt x="3167" y="6054"/>
                      <a:pt x="3132" y="5898"/>
                    </a:cubicBezTo>
                    <a:cubicBezTo>
                      <a:pt x="3132" y="5846"/>
                      <a:pt x="3114" y="5794"/>
                      <a:pt x="3080" y="5759"/>
                    </a:cubicBezTo>
                    <a:cubicBezTo>
                      <a:pt x="3062" y="5724"/>
                      <a:pt x="3045" y="5707"/>
                      <a:pt x="3027" y="5689"/>
                    </a:cubicBezTo>
                    <a:cubicBezTo>
                      <a:pt x="2975" y="5620"/>
                      <a:pt x="2975" y="5515"/>
                      <a:pt x="2958" y="5428"/>
                    </a:cubicBezTo>
                    <a:cubicBezTo>
                      <a:pt x="2940" y="5324"/>
                      <a:pt x="2888" y="5167"/>
                      <a:pt x="2836" y="5063"/>
                    </a:cubicBezTo>
                    <a:cubicBezTo>
                      <a:pt x="2819" y="5045"/>
                      <a:pt x="2801" y="5011"/>
                      <a:pt x="2784" y="4993"/>
                    </a:cubicBezTo>
                    <a:cubicBezTo>
                      <a:pt x="2749" y="4906"/>
                      <a:pt x="2749" y="4802"/>
                      <a:pt x="2697" y="4732"/>
                    </a:cubicBezTo>
                    <a:cubicBezTo>
                      <a:pt x="2697" y="4715"/>
                      <a:pt x="2680" y="4698"/>
                      <a:pt x="2680" y="4680"/>
                    </a:cubicBezTo>
                    <a:cubicBezTo>
                      <a:pt x="2662" y="4663"/>
                      <a:pt x="2662" y="4645"/>
                      <a:pt x="2662" y="4611"/>
                    </a:cubicBezTo>
                    <a:cubicBezTo>
                      <a:pt x="2645" y="4524"/>
                      <a:pt x="2575" y="4471"/>
                      <a:pt x="2540" y="4384"/>
                    </a:cubicBezTo>
                    <a:cubicBezTo>
                      <a:pt x="2523" y="4367"/>
                      <a:pt x="2523" y="4332"/>
                      <a:pt x="2523" y="4315"/>
                    </a:cubicBezTo>
                    <a:cubicBezTo>
                      <a:pt x="2471" y="4071"/>
                      <a:pt x="2349" y="3863"/>
                      <a:pt x="2245" y="3654"/>
                    </a:cubicBezTo>
                    <a:cubicBezTo>
                      <a:pt x="2227" y="3636"/>
                      <a:pt x="2227" y="3619"/>
                      <a:pt x="2210" y="3602"/>
                    </a:cubicBezTo>
                    <a:cubicBezTo>
                      <a:pt x="2210" y="3567"/>
                      <a:pt x="2210" y="3549"/>
                      <a:pt x="2192" y="3532"/>
                    </a:cubicBezTo>
                    <a:cubicBezTo>
                      <a:pt x="2192" y="3497"/>
                      <a:pt x="2140" y="3462"/>
                      <a:pt x="2123" y="3428"/>
                    </a:cubicBezTo>
                    <a:cubicBezTo>
                      <a:pt x="2105" y="3376"/>
                      <a:pt x="2105" y="3341"/>
                      <a:pt x="2105" y="3289"/>
                    </a:cubicBezTo>
                    <a:cubicBezTo>
                      <a:pt x="2088" y="3219"/>
                      <a:pt x="2036" y="3167"/>
                      <a:pt x="2001" y="3097"/>
                    </a:cubicBezTo>
                    <a:cubicBezTo>
                      <a:pt x="1966" y="3010"/>
                      <a:pt x="1932" y="2923"/>
                      <a:pt x="1897" y="2836"/>
                    </a:cubicBezTo>
                    <a:cubicBezTo>
                      <a:pt x="1879" y="2801"/>
                      <a:pt x="1827" y="2784"/>
                      <a:pt x="1810" y="2732"/>
                    </a:cubicBezTo>
                    <a:cubicBezTo>
                      <a:pt x="1810" y="2714"/>
                      <a:pt x="1810" y="2697"/>
                      <a:pt x="1792" y="2680"/>
                    </a:cubicBezTo>
                    <a:cubicBezTo>
                      <a:pt x="1775" y="2645"/>
                      <a:pt x="1758" y="2627"/>
                      <a:pt x="1740" y="2610"/>
                    </a:cubicBezTo>
                    <a:cubicBezTo>
                      <a:pt x="1723" y="2575"/>
                      <a:pt x="1723" y="2541"/>
                      <a:pt x="1705" y="2523"/>
                    </a:cubicBezTo>
                    <a:cubicBezTo>
                      <a:pt x="1688" y="2401"/>
                      <a:pt x="1618" y="2314"/>
                      <a:pt x="1549" y="2227"/>
                    </a:cubicBezTo>
                    <a:cubicBezTo>
                      <a:pt x="1497" y="2106"/>
                      <a:pt x="1427" y="2001"/>
                      <a:pt x="1392" y="1879"/>
                    </a:cubicBezTo>
                    <a:cubicBezTo>
                      <a:pt x="1357" y="1792"/>
                      <a:pt x="1270" y="1723"/>
                      <a:pt x="1236" y="1636"/>
                    </a:cubicBezTo>
                    <a:cubicBezTo>
                      <a:pt x="1166" y="1532"/>
                      <a:pt x="1114" y="1427"/>
                      <a:pt x="1044" y="1323"/>
                    </a:cubicBezTo>
                    <a:cubicBezTo>
                      <a:pt x="1010" y="1253"/>
                      <a:pt x="975" y="1184"/>
                      <a:pt x="940" y="1097"/>
                    </a:cubicBezTo>
                    <a:cubicBezTo>
                      <a:pt x="905" y="1027"/>
                      <a:pt x="870" y="957"/>
                      <a:pt x="818" y="905"/>
                    </a:cubicBezTo>
                    <a:cubicBezTo>
                      <a:pt x="801" y="888"/>
                      <a:pt x="766" y="871"/>
                      <a:pt x="749" y="853"/>
                    </a:cubicBezTo>
                    <a:cubicBezTo>
                      <a:pt x="696" y="801"/>
                      <a:pt x="714" y="731"/>
                      <a:pt x="662" y="679"/>
                    </a:cubicBezTo>
                    <a:cubicBezTo>
                      <a:pt x="644" y="662"/>
                      <a:pt x="609" y="662"/>
                      <a:pt x="592" y="644"/>
                    </a:cubicBezTo>
                    <a:cubicBezTo>
                      <a:pt x="557" y="610"/>
                      <a:pt x="557" y="557"/>
                      <a:pt x="540" y="505"/>
                    </a:cubicBezTo>
                    <a:cubicBezTo>
                      <a:pt x="522" y="436"/>
                      <a:pt x="488" y="418"/>
                      <a:pt x="435" y="366"/>
                    </a:cubicBezTo>
                    <a:cubicBezTo>
                      <a:pt x="401" y="314"/>
                      <a:pt x="366" y="244"/>
                      <a:pt x="331" y="192"/>
                    </a:cubicBezTo>
                    <a:cubicBezTo>
                      <a:pt x="331" y="192"/>
                      <a:pt x="1" y="1"/>
                      <a:pt x="1" y="1"/>
                    </a:cubicBezTo>
                    <a:cubicBezTo>
                      <a:pt x="35" y="36"/>
                      <a:pt x="88" y="175"/>
                      <a:pt x="105" y="209"/>
                    </a:cubicBezTo>
                    <a:cubicBezTo>
                      <a:pt x="209" y="401"/>
                      <a:pt x="314" y="557"/>
                      <a:pt x="383" y="749"/>
                    </a:cubicBezTo>
                    <a:cubicBezTo>
                      <a:pt x="453" y="992"/>
                      <a:pt x="609" y="1201"/>
                      <a:pt x="731" y="1427"/>
                    </a:cubicBezTo>
                    <a:cubicBezTo>
                      <a:pt x="801" y="1549"/>
                      <a:pt x="836" y="1653"/>
                      <a:pt x="870" y="1775"/>
                    </a:cubicBezTo>
                    <a:cubicBezTo>
                      <a:pt x="888" y="1879"/>
                      <a:pt x="940" y="1966"/>
                      <a:pt x="975" y="2053"/>
                    </a:cubicBezTo>
                    <a:cubicBezTo>
                      <a:pt x="1044" y="2193"/>
                      <a:pt x="1097" y="2332"/>
                      <a:pt x="1149" y="2488"/>
                    </a:cubicBezTo>
                    <a:cubicBezTo>
                      <a:pt x="1166" y="2541"/>
                      <a:pt x="1184" y="2610"/>
                      <a:pt x="1218" y="2662"/>
                    </a:cubicBezTo>
                    <a:cubicBezTo>
                      <a:pt x="1236" y="2714"/>
                      <a:pt x="1270" y="2749"/>
                      <a:pt x="1305" y="2801"/>
                    </a:cubicBezTo>
                    <a:cubicBezTo>
                      <a:pt x="1323" y="2854"/>
                      <a:pt x="1323" y="2941"/>
                      <a:pt x="1357" y="2993"/>
                    </a:cubicBezTo>
                    <a:cubicBezTo>
                      <a:pt x="1392" y="3028"/>
                      <a:pt x="1427" y="3062"/>
                      <a:pt x="1444" y="3097"/>
                    </a:cubicBezTo>
                    <a:cubicBezTo>
                      <a:pt x="1462" y="3132"/>
                      <a:pt x="1462" y="3184"/>
                      <a:pt x="1479" y="3219"/>
                    </a:cubicBezTo>
                    <a:cubicBezTo>
                      <a:pt x="1479" y="3254"/>
                      <a:pt x="1497" y="3306"/>
                      <a:pt x="1531" y="3341"/>
                    </a:cubicBezTo>
                    <a:cubicBezTo>
                      <a:pt x="1566" y="3410"/>
                      <a:pt x="1601" y="3497"/>
                      <a:pt x="1636" y="3584"/>
                    </a:cubicBezTo>
                    <a:cubicBezTo>
                      <a:pt x="1653" y="3654"/>
                      <a:pt x="1653" y="3723"/>
                      <a:pt x="1671" y="3793"/>
                    </a:cubicBezTo>
                    <a:cubicBezTo>
                      <a:pt x="1705" y="3880"/>
                      <a:pt x="1775" y="3932"/>
                      <a:pt x="1792" y="4019"/>
                    </a:cubicBezTo>
                    <a:cubicBezTo>
                      <a:pt x="1810" y="4037"/>
                      <a:pt x="1810" y="4054"/>
                      <a:pt x="1810" y="4054"/>
                    </a:cubicBezTo>
                    <a:cubicBezTo>
                      <a:pt x="1827" y="4089"/>
                      <a:pt x="1827" y="4106"/>
                      <a:pt x="1845" y="4141"/>
                    </a:cubicBezTo>
                    <a:cubicBezTo>
                      <a:pt x="1845" y="4176"/>
                      <a:pt x="1862" y="4228"/>
                      <a:pt x="1879" y="4263"/>
                    </a:cubicBezTo>
                    <a:cubicBezTo>
                      <a:pt x="1932" y="4384"/>
                      <a:pt x="1966" y="4506"/>
                      <a:pt x="2001" y="4628"/>
                    </a:cubicBezTo>
                    <a:cubicBezTo>
                      <a:pt x="2053" y="4750"/>
                      <a:pt x="2105" y="4837"/>
                      <a:pt x="2105" y="4976"/>
                    </a:cubicBezTo>
                    <a:cubicBezTo>
                      <a:pt x="2105" y="4993"/>
                      <a:pt x="2105" y="5028"/>
                      <a:pt x="2123" y="5063"/>
                    </a:cubicBezTo>
                    <a:cubicBezTo>
                      <a:pt x="2123" y="5080"/>
                      <a:pt x="2140" y="5115"/>
                      <a:pt x="2158" y="5132"/>
                    </a:cubicBezTo>
                    <a:cubicBezTo>
                      <a:pt x="2210" y="5237"/>
                      <a:pt x="2262" y="5359"/>
                      <a:pt x="2279" y="5498"/>
                    </a:cubicBezTo>
                    <a:cubicBezTo>
                      <a:pt x="2279" y="5515"/>
                      <a:pt x="2279" y="5533"/>
                      <a:pt x="2279" y="5533"/>
                    </a:cubicBezTo>
                    <a:cubicBezTo>
                      <a:pt x="2297" y="5550"/>
                      <a:pt x="2314" y="5567"/>
                      <a:pt x="2332" y="5585"/>
                    </a:cubicBezTo>
                    <a:cubicBezTo>
                      <a:pt x="2384" y="5637"/>
                      <a:pt x="2384" y="5707"/>
                      <a:pt x="2401" y="5776"/>
                    </a:cubicBezTo>
                    <a:cubicBezTo>
                      <a:pt x="2401" y="5811"/>
                      <a:pt x="2401" y="5828"/>
                      <a:pt x="2401" y="5863"/>
                    </a:cubicBezTo>
                    <a:cubicBezTo>
                      <a:pt x="2419" y="5880"/>
                      <a:pt x="2453" y="5898"/>
                      <a:pt x="2453" y="5933"/>
                    </a:cubicBezTo>
                    <a:cubicBezTo>
                      <a:pt x="2453" y="5950"/>
                      <a:pt x="2436" y="5967"/>
                      <a:pt x="2436" y="5985"/>
                    </a:cubicBezTo>
                    <a:cubicBezTo>
                      <a:pt x="2436" y="6020"/>
                      <a:pt x="2523" y="6037"/>
                      <a:pt x="2506" y="6072"/>
                    </a:cubicBezTo>
                    <a:cubicBezTo>
                      <a:pt x="2471" y="6072"/>
                      <a:pt x="2453" y="6124"/>
                      <a:pt x="2471" y="6141"/>
                    </a:cubicBezTo>
                    <a:cubicBezTo>
                      <a:pt x="2471" y="6176"/>
                      <a:pt x="2506" y="6194"/>
                      <a:pt x="2506" y="6228"/>
                    </a:cubicBezTo>
                    <a:cubicBezTo>
                      <a:pt x="2506" y="6263"/>
                      <a:pt x="2506" y="6298"/>
                      <a:pt x="2523" y="6315"/>
                    </a:cubicBezTo>
                    <a:cubicBezTo>
                      <a:pt x="2523" y="6350"/>
                      <a:pt x="2575" y="6368"/>
                      <a:pt x="2558" y="6402"/>
                    </a:cubicBezTo>
                    <a:cubicBezTo>
                      <a:pt x="2558" y="6402"/>
                      <a:pt x="2540" y="6402"/>
                      <a:pt x="2540" y="6420"/>
                    </a:cubicBezTo>
                    <a:cubicBezTo>
                      <a:pt x="2506" y="6455"/>
                      <a:pt x="2662" y="6698"/>
                      <a:pt x="2680" y="6750"/>
                    </a:cubicBezTo>
                    <a:cubicBezTo>
                      <a:pt x="2645" y="6768"/>
                      <a:pt x="2662" y="6802"/>
                      <a:pt x="2662" y="6837"/>
                    </a:cubicBezTo>
                    <a:cubicBezTo>
                      <a:pt x="2680" y="6889"/>
                      <a:pt x="2697" y="6959"/>
                      <a:pt x="2732" y="7029"/>
                    </a:cubicBezTo>
                    <a:cubicBezTo>
                      <a:pt x="2749" y="7081"/>
                      <a:pt x="2767" y="7150"/>
                      <a:pt x="2784" y="7203"/>
                    </a:cubicBezTo>
                    <a:cubicBezTo>
                      <a:pt x="2784" y="7220"/>
                      <a:pt x="2801" y="7255"/>
                      <a:pt x="2801" y="7272"/>
                    </a:cubicBezTo>
                    <a:cubicBezTo>
                      <a:pt x="2801" y="7290"/>
                      <a:pt x="2801" y="7324"/>
                      <a:pt x="2801" y="7342"/>
                    </a:cubicBezTo>
                    <a:cubicBezTo>
                      <a:pt x="2819" y="7359"/>
                      <a:pt x="2819" y="7394"/>
                      <a:pt x="2819" y="7411"/>
                    </a:cubicBezTo>
                    <a:cubicBezTo>
                      <a:pt x="2854" y="7481"/>
                      <a:pt x="2871" y="7550"/>
                      <a:pt x="2888" y="7620"/>
                    </a:cubicBezTo>
                    <a:cubicBezTo>
                      <a:pt x="2888" y="7655"/>
                      <a:pt x="2906" y="7672"/>
                      <a:pt x="2906" y="7707"/>
                    </a:cubicBezTo>
                    <a:cubicBezTo>
                      <a:pt x="2906" y="7724"/>
                      <a:pt x="2888" y="7759"/>
                      <a:pt x="2888" y="7777"/>
                    </a:cubicBezTo>
                    <a:cubicBezTo>
                      <a:pt x="2906" y="7829"/>
                      <a:pt x="2958" y="7864"/>
                      <a:pt x="2975" y="7916"/>
                    </a:cubicBezTo>
                    <a:cubicBezTo>
                      <a:pt x="2975" y="7968"/>
                      <a:pt x="2958" y="8003"/>
                      <a:pt x="2958" y="8055"/>
                    </a:cubicBezTo>
                    <a:cubicBezTo>
                      <a:pt x="2975" y="8090"/>
                      <a:pt x="3010" y="8125"/>
                      <a:pt x="3010" y="8159"/>
                    </a:cubicBezTo>
                    <a:cubicBezTo>
                      <a:pt x="3027" y="8212"/>
                      <a:pt x="2975" y="8264"/>
                      <a:pt x="3010" y="8299"/>
                    </a:cubicBezTo>
                    <a:cubicBezTo>
                      <a:pt x="3010" y="8333"/>
                      <a:pt x="3027" y="8351"/>
                      <a:pt x="3027" y="8368"/>
                    </a:cubicBezTo>
                    <a:cubicBezTo>
                      <a:pt x="3045" y="8385"/>
                      <a:pt x="3045" y="8403"/>
                      <a:pt x="3027" y="8420"/>
                    </a:cubicBezTo>
                    <a:cubicBezTo>
                      <a:pt x="3027" y="8507"/>
                      <a:pt x="3045" y="8594"/>
                      <a:pt x="3062" y="8664"/>
                    </a:cubicBezTo>
                    <a:cubicBezTo>
                      <a:pt x="3080" y="8733"/>
                      <a:pt x="3132" y="8786"/>
                      <a:pt x="3114" y="8855"/>
                    </a:cubicBezTo>
                    <a:cubicBezTo>
                      <a:pt x="3114" y="8907"/>
                      <a:pt x="3114" y="8977"/>
                      <a:pt x="3132" y="9047"/>
                    </a:cubicBezTo>
                    <a:cubicBezTo>
                      <a:pt x="3149" y="9081"/>
                      <a:pt x="3167" y="9116"/>
                      <a:pt x="3167" y="9151"/>
                    </a:cubicBezTo>
                    <a:cubicBezTo>
                      <a:pt x="3184" y="9203"/>
                      <a:pt x="3201" y="9238"/>
                      <a:pt x="3201" y="9290"/>
                    </a:cubicBezTo>
                    <a:cubicBezTo>
                      <a:pt x="3219" y="9360"/>
                      <a:pt x="3219" y="9429"/>
                      <a:pt x="3236" y="9499"/>
                    </a:cubicBezTo>
                    <a:cubicBezTo>
                      <a:pt x="3254" y="9621"/>
                      <a:pt x="3271" y="9742"/>
                      <a:pt x="3288" y="9864"/>
                    </a:cubicBezTo>
                    <a:cubicBezTo>
                      <a:pt x="3288" y="9899"/>
                      <a:pt x="3306" y="9916"/>
                      <a:pt x="3306" y="9951"/>
                    </a:cubicBezTo>
                    <a:cubicBezTo>
                      <a:pt x="3288" y="9986"/>
                      <a:pt x="3288" y="10003"/>
                      <a:pt x="3288" y="10038"/>
                    </a:cubicBezTo>
                    <a:cubicBezTo>
                      <a:pt x="3288" y="10073"/>
                      <a:pt x="3323" y="10125"/>
                      <a:pt x="3323" y="10160"/>
                    </a:cubicBezTo>
                    <a:cubicBezTo>
                      <a:pt x="3323" y="10177"/>
                      <a:pt x="3306" y="10212"/>
                      <a:pt x="3306" y="10229"/>
                    </a:cubicBezTo>
                    <a:cubicBezTo>
                      <a:pt x="3288" y="10282"/>
                      <a:pt x="3358" y="10334"/>
                      <a:pt x="3341" y="10386"/>
                    </a:cubicBezTo>
                    <a:cubicBezTo>
                      <a:pt x="3341" y="10403"/>
                      <a:pt x="3323" y="10421"/>
                      <a:pt x="3323" y="10438"/>
                    </a:cubicBezTo>
                    <a:cubicBezTo>
                      <a:pt x="3288" y="10508"/>
                      <a:pt x="3375" y="10577"/>
                      <a:pt x="3341" y="10647"/>
                    </a:cubicBezTo>
                    <a:cubicBezTo>
                      <a:pt x="3341" y="10664"/>
                      <a:pt x="3323" y="10664"/>
                      <a:pt x="3323" y="10682"/>
                    </a:cubicBezTo>
                    <a:cubicBezTo>
                      <a:pt x="3306" y="10717"/>
                      <a:pt x="3341" y="10734"/>
                      <a:pt x="3358" y="10769"/>
                    </a:cubicBezTo>
                    <a:cubicBezTo>
                      <a:pt x="3393" y="10821"/>
                      <a:pt x="3358" y="10890"/>
                      <a:pt x="3358" y="10960"/>
                    </a:cubicBezTo>
                    <a:cubicBezTo>
                      <a:pt x="3358" y="10995"/>
                      <a:pt x="3358" y="11030"/>
                      <a:pt x="3358" y="11064"/>
                    </a:cubicBezTo>
                    <a:cubicBezTo>
                      <a:pt x="3375" y="11099"/>
                      <a:pt x="3410" y="11691"/>
                      <a:pt x="3393" y="1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3"/>
              <p:cNvSpPr/>
              <p:nvPr/>
            </p:nvSpPr>
            <p:spPr>
              <a:xfrm>
                <a:off x="4046350" y="1751975"/>
                <a:ext cx="114400" cy="76150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3046" extrusionOk="0">
                    <a:moveTo>
                      <a:pt x="2001" y="540"/>
                    </a:moveTo>
                    <a:cubicBezTo>
                      <a:pt x="3428" y="1062"/>
                      <a:pt x="4523" y="2941"/>
                      <a:pt x="4576" y="3045"/>
                    </a:cubicBezTo>
                    <a:cubicBezTo>
                      <a:pt x="4384" y="2836"/>
                      <a:pt x="4141" y="2488"/>
                      <a:pt x="4141" y="2488"/>
                    </a:cubicBezTo>
                    <a:cubicBezTo>
                      <a:pt x="4193" y="2593"/>
                      <a:pt x="4228" y="2680"/>
                      <a:pt x="4245" y="2732"/>
                    </a:cubicBezTo>
                    <a:cubicBezTo>
                      <a:pt x="4245" y="2732"/>
                      <a:pt x="4228" y="2732"/>
                      <a:pt x="4228" y="2732"/>
                    </a:cubicBezTo>
                    <a:cubicBezTo>
                      <a:pt x="4123" y="2541"/>
                      <a:pt x="3949" y="2332"/>
                      <a:pt x="3862" y="2175"/>
                    </a:cubicBezTo>
                    <a:cubicBezTo>
                      <a:pt x="3897" y="2262"/>
                      <a:pt x="4019" y="2471"/>
                      <a:pt x="4054" y="2575"/>
                    </a:cubicBezTo>
                    <a:cubicBezTo>
                      <a:pt x="3880" y="2367"/>
                      <a:pt x="3775" y="2158"/>
                      <a:pt x="3706" y="1984"/>
                    </a:cubicBezTo>
                    <a:cubicBezTo>
                      <a:pt x="3723" y="2088"/>
                      <a:pt x="3828" y="2297"/>
                      <a:pt x="3845" y="2401"/>
                    </a:cubicBezTo>
                    <a:cubicBezTo>
                      <a:pt x="3741" y="2262"/>
                      <a:pt x="3567" y="1984"/>
                      <a:pt x="3532" y="1793"/>
                    </a:cubicBezTo>
                    <a:cubicBezTo>
                      <a:pt x="3532" y="1932"/>
                      <a:pt x="3619" y="2141"/>
                      <a:pt x="3654" y="2280"/>
                    </a:cubicBezTo>
                    <a:cubicBezTo>
                      <a:pt x="3654" y="2280"/>
                      <a:pt x="3654" y="2280"/>
                      <a:pt x="3654" y="2280"/>
                    </a:cubicBezTo>
                    <a:lnTo>
                      <a:pt x="3358" y="1793"/>
                    </a:lnTo>
                    <a:lnTo>
                      <a:pt x="3497" y="2175"/>
                    </a:lnTo>
                    <a:cubicBezTo>
                      <a:pt x="3497" y="2175"/>
                      <a:pt x="3306" y="1932"/>
                      <a:pt x="3201" y="1619"/>
                    </a:cubicBezTo>
                    <a:lnTo>
                      <a:pt x="3306" y="2054"/>
                    </a:lnTo>
                    <a:cubicBezTo>
                      <a:pt x="3306" y="2054"/>
                      <a:pt x="3167" y="1827"/>
                      <a:pt x="3027" y="1410"/>
                    </a:cubicBezTo>
                    <a:cubicBezTo>
                      <a:pt x="3027" y="1410"/>
                      <a:pt x="3114" y="1723"/>
                      <a:pt x="3114" y="1949"/>
                    </a:cubicBezTo>
                    <a:lnTo>
                      <a:pt x="3010" y="1653"/>
                    </a:lnTo>
                    <a:cubicBezTo>
                      <a:pt x="3010" y="1653"/>
                      <a:pt x="3010" y="1775"/>
                      <a:pt x="3010" y="1880"/>
                    </a:cubicBezTo>
                    <a:cubicBezTo>
                      <a:pt x="3010" y="1880"/>
                      <a:pt x="2906" y="1653"/>
                      <a:pt x="2871" y="1532"/>
                    </a:cubicBezTo>
                    <a:cubicBezTo>
                      <a:pt x="2871" y="1532"/>
                      <a:pt x="2871" y="1688"/>
                      <a:pt x="2854" y="1810"/>
                    </a:cubicBezTo>
                    <a:cubicBezTo>
                      <a:pt x="2854" y="1810"/>
                      <a:pt x="2732" y="1271"/>
                      <a:pt x="2523" y="940"/>
                    </a:cubicBezTo>
                    <a:cubicBezTo>
                      <a:pt x="2523" y="940"/>
                      <a:pt x="2732" y="1393"/>
                      <a:pt x="2749" y="1758"/>
                    </a:cubicBezTo>
                    <a:cubicBezTo>
                      <a:pt x="2749" y="1758"/>
                      <a:pt x="2575" y="1236"/>
                      <a:pt x="2419" y="1010"/>
                    </a:cubicBezTo>
                    <a:cubicBezTo>
                      <a:pt x="2419" y="1010"/>
                      <a:pt x="2523" y="1375"/>
                      <a:pt x="2523" y="1653"/>
                    </a:cubicBezTo>
                    <a:cubicBezTo>
                      <a:pt x="2523" y="1653"/>
                      <a:pt x="2401" y="1288"/>
                      <a:pt x="2314" y="1166"/>
                    </a:cubicBezTo>
                    <a:cubicBezTo>
                      <a:pt x="2314" y="1166"/>
                      <a:pt x="2366" y="1375"/>
                      <a:pt x="2384" y="1601"/>
                    </a:cubicBezTo>
                    <a:lnTo>
                      <a:pt x="2262" y="1375"/>
                    </a:lnTo>
                    <a:lnTo>
                      <a:pt x="2314" y="1566"/>
                    </a:lnTo>
                    <a:cubicBezTo>
                      <a:pt x="2314" y="1566"/>
                      <a:pt x="2123" y="1358"/>
                      <a:pt x="2036" y="1219"/>
                    </a:cubicBezTo>
                    <a:lnTo>
                      <a:pt x="2105" y="1497"/>
                    </a:lnTo>
                    <a:lnTo>
                      <a:pt x="1966" y="1306"/>
                    </a:lnTo>
                    <a:lnTo>
                      <a:pt x="2001" y="1462"/>
                    </a:lnTo>
                    <a:lnTo>
                      <a:pt x="1601" y="975"/>
                    </a:lnTo>
                    <a:lnTo>
                      <a:pt x="1845" y="1427"/>
                    </a:lnTo>
                    <a:cubicBezTo>
                      <a:pt x="1845" y="1427"/>
                      <a:pt x="1688" y="1288"/>
                      <a:pt x="1636" y="1219"/>
                    </a:cubicBezTo>
                    <a:lnTo>
                      <a:pt x="1653" y="1393"/>
                    </a:lnTo>
                    <a:lnTo>
                      <a:pt x="1584" y="1271"/>
                    </a:lnTo>
                    <a:lnTo>
                      <a:pt x="1584" y="1375"/>
                    </a:lnTo>
                    <a:lnTo>
                      <a:pt x="1410" y="1306"/>
                    </a:lnTo>
                    <a:lnTo>
                      <a:pt x="1410" y="1358"/>
                    </a:lnTo>
                    <a:lnTo>
                      <a:pt x="1410" y="1358"/>
                    </a:lnTo>
                    <a:cubicBezTo>
                      <a:pt x="1062" y="1323"/>
                      <a:pt x="696" y="1358"/>
                      <a:pt x="349" y="1497"/>
                    </a:cubicBezTo>
                    <a:lnTo>
                      <a:pt x="1" y="1375"/>
                    </a:lnTo>
                    <a:cubicBezTo>
                      <a:pt x="1" y="1375"/>
                      <a:pt x="540" y="1"/>
                      <a:pt x="2001" y="5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4044175" y="1708925"/>
                <a:ext cx="7135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063" extrusionOk="0">
                    <a:moveTo>
                      <a:pt x="1097" y="679"/>
                    </a:moveTo>
                    <a:cubicBezTo>
                      <a:pt x="2140" y="1"/>
                      <a:pt x="2854" y="1827"/>
                      <a:pt x="2854" y="1827"/>
                    </a:cubicBezTo>
                    <a:cubicBezTo>
                      <a:pt x="2854" y="1827"/>
                      <a:pt x="2540" y="1358"/>
                      <a:pt x="2384" y="1184"/>
                    </a:cubicBezTo>
                    <a:cubicBezTo>
                      <a:pt x="2384" y="1184"/>
                      <a:pt x="2540" y="1479"/>
                      <a:pt x="2610" y="1636"/>
                    </a:cubicBezTo>
                    <a:cubicBezTo>
                      <a:pt x="2610" y="1636"/>
                      <a:pt x="2245" y="1149"/>
                      <a:pt x="2106" y="975"/>
                    </a:cubicBezTo>
                    <a:cubicBezTo>
                      <a:pt x="2106" y="975"/>
                      <a:pt x="2227" y="1184"/>
                      <a:pt x="2332" y="1462"/>
                    </a:cubicBezTo>
                    <a:cubicBezTo>
                      <a:pt x="2332" y="1462"/>
                      <a:pt x="2175" y="1288"/>
                      <a:pt x="2036" y="1166"/>
                    </a:cubicBezTo>
                    <a:lnTo>
                      <a:pt x="2175" y="1392"/>
                    </a:lnTo>
                    <a:lnTo>
                      <a:pt x="2019" y="1218"/>
                    </a:lnTo>
                    <a:lnTo>
                      <a:pt x="2053" y="1358"/>
                    </a:lnTo>
                    <a:cubicBezTo>
                      <a:pt x="1949" y="1184"/>
                      <a:pt x="1775" y="940"/>
                      <a:pt x="1775" y="940"/>
                    </a:cubicBezTo>
                    <a:lnTo>
                      <a:pt x="1966" y="1323"/>
                    </a:lnTo>
                    <a:cubicBezTo>
                      <a:pt x="1966" y="1323"/>
                      <a:pt x="1601" y="870"/>
                      <a:pt x="1497" y="749"/>
                    </a:cubicBezTo>
                    <a:cubicBezTo>
                      <a:pt x="1497" y="749"/>
                      <a:pt x="1758" y="1114"/>
                      <a:pt x="1827" y="1305"/>
                    </a:cubicBezTo>
                    <a:lnTo>
                      <a:pt x="1653" y="1079"/>
                    </a:lnTo>
                    <a:lnTo>
                      <a:pt x="1705" y="1288"/>
                    </a:lnTo>
                    <a:lnTo>
                      <a:pt x="1566" y="1062"/>
                    </a:lnTo>
                    <a:lnTo>
                      <a:pt x="1618" y="1288"/>
                    </a:lnTo>
                    <a:cubicBezTo>
                      <a:pt x="1618" y="1288"/>
                      <a:pt x="1479" y="1062"/>
                      <a:pt x="1340" y="957"/>
                    </a:cubicBezTo>
                    <a:cubicBezTo>
                      <a:pt x="1340" y="957"/>
                      <a:pt x="1462" y="1149"/>
                      <a:pt x="1531" y="1305"/>
                    </a:cubicBezTo>
                    <a:lnTo>
                      <a:pt x="1323" y="1097"/>
                    </a:lnTo>
                    <a:lnTo>
                      <a:pt x="1462" y="1323"/>
                    </a:lnTo>
                    <a:cubicBezTo>
                      <a:pt x="1462" y="1323"/>
                      <a:pt x="1236" y="1149"/>
                      <a:pt x="1114" y="992"/>
                    </a:cubicBezTo>
                    <a:lnTo>
                      <a:pt x="1375" y="1340"/>
                    </a:lnTo>
                    <a:cubicBezTo>
                      <a:pt x="1375" y="1340"/>
                      <a:pt x="1166" y="1218"/>
                      <a:pt x="1114" y="1149"/>
                    </a:cubicBezTo>
                    <a:lnTo>
                      <a:pt x="1236" y="1410"/>
                    </a:lnTo>
                    <a:lnTo>
                      <a:pt x="1062" y="1253"/>
                    </a:lnTo>
                    <a:lnTo>
                      <a:pt x="1131" y="1497"/>
                    </a:lnTo>
                    <a:lnTo>
                      <a:pt x="923" y="1149"/>
                    </a:lnTo>
                    <a:lnTo>
                      <a:pt x="1027" y="1584"/>
                    </a:lnTo>
                    <a:lnTo>
                      <a:pt x="1027" y="1601"/>
                    </a:lnTo>
                    <a:lnTo>
                      <a:pt x="905" y="1323"/>
                    </a:lnTo>
                    <a:lnTo>
                      <a:pt x="975" y="1653"/>
                    </a:lnTo>
                    <a:lnTo>
                      <a:pt x="853" y="1375"/>
                    </a:lnTo>
                    <a:lnTo>
                      <a:pt x="923" y="1723"/>
                    </a:lnTo>
                    <a:lnTo>
                      <a:pt x="801" y="1566"/>
                    </a:lnTo>
                    <a:lnTo>
                      <a:pt x="870" y="1792"/>
                    </a:lnTo>
                    <a:lnTo>
                      <a:pt x="783" y="1688"/>
                    </a:lnTo>
                    <a:lnTo>
                      <a:pt x="836" y="1827"/>
                    </a:lnTo>
                    <a:cubicBezTo>
                      <a:pt x="836" y="1827"/>
                      <a:pt x="731" y="1740"/>
                      <a:pt x="644" y="1584"/>
                    </a:cubicBezTo>
                    <a:cubicBezTo>
                      <a:pt x="644" y="1584"/>
                      <a:pt x="696" y="1792"/>
                      <a:pt x="783" y="1914"/>
                    </a:cubicBezTo>
                    <a:cubicBezTo>
                      <a:pt x="783" y="1914"/>
                      <a:pt x="714" y="1862"/>
                      <a:pt x="679" y="1775"/>
                    </a:cubicBezTo>
                    <a:lnTo>
                      <a:pt x="749" y="1966"/>
                    </a:lnTo>
                    <a:cubicBezTo>
                      <a:pt x="401" y="2471"/>
                      <a:pt x="175" y="3062"/>
                      <a:pt x="175" y="3062"/>
                    </a:cubicBezTo>
                    <a:lnTo>
                      <a:pt x="1" y="2854"/>
                    </a:lnTo>
                    <a:cubicBezTo>
                      <a:pt x="1" y="2854"/>
                      <a:pt x="35" y="1358"/>
                      <a:pt x="1097" y="6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4051125" y="1782425"/>
                <a:ext cx="4482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688" extrusionOk="0">
                    <a:moveTo>
                      <a:pt x="1619" y="1497"/>
                    </a:moveTo>
                    <a:lnTo>
                      <a:pt x="1393" y="1114"/>
                    </a:lnTo>
                    <a:lnTo>
                      <a:pt x="1462" y="1323"/>
                    </a:lnTo>
                    <a:lnTo>
                      <a:pt x="1323" y="1079"/>
                    </a:lnTo>
                    <a:lnTo>
                      <a:pt x="1340" y="1183"/>
                    </a:lnTo>
                    <a:lnTo>
                      <a:pt x="1271" y="1027"/>
                    </a:lnTo>
                    <a:lnTo>
                      <a:pt x="1236" y="1114"/>
                    </a:lnTo>
                    <a:cubicBezTo>
                      <a:pt x="1236" y="1114"/>
                      <a:pt x="1201" y="888"/>
                      <a:pt x="1149" y="766"/>
                    </a:cubicBezTo>
                    <a:cubicBezTo>
                      <a:pt x="1149" y="766"/>
                      <a:pt x="1166" y="905"/>
                      <a:pt x="1166" y="1044"/>
                    </a:cubicBezTo>
                    <a:cubicBezTo>
                      <a:pt x="1166" y="1044"/>
                      <a:pt x="1097" y="783"/>
                      <a:pt x="1045" y="696"/>
                    </a:cubicBezTo>
                    <a:lnTo>
                      <a:pt x="1079" y="957"/>
                    </a:lnTo>
                    <a:lnTo>
                      <a:pt x="923" y="575"/>
                    </a:lnTo>
                    <a:lnTo>
                      <a:pt x="958" y="853"/>
                    </a:lnTo>
                    <a:lnTo>
                      <a:pt x="871" y="627"/>
                    </a:lnTo>
                    <a:lnTo>
                      <a:pt x="853" y="766"/>
                    </a:lnTo>
                    <a:lnTo>
                      <a:pt x="784" y="488"/>
                    </a:lnTo>
                    <a:lnTo>
                      <a:pt x="766" y="714"/>
                    </a:lnTo>
                    <a:cubicBezTo>
                      <a:pt x="766" y="714"/>
                      <a:pt x="714" y="609"/>
                      <a:pt x="697" y="488"/>
                    </a:cubicBezTo>
                    <a:lnTo>
                      <a:pt x="679" y="644"/>
                    </a:lnTo>
                    <a:lnTo>
                      <a:pt x="627" y="522"/>
                    </a:lnTo>
                    <a:lnTo>
                      <a:pt x="627" y="609"/>
                    </a:lnTo>
                    <a:lnTo>
                      <a:pt x="627" y="609"/>
                    </a:lnTo>
                    <a:cubicBezTo>
                      <a:pt x="436" y="470"/>
                      <a:pt x="210" y="366"/>
                      <a:pt x="1" y="314"/>
                    </a:cubicBezTo>
                    <a:lnTo>
                      <a:pt x="105" y="70"/>
                    </a:lnTo>
                    <a:cubicBezTo>
                      <a:pt x="105" y="70"/>
                      <a:pt x="1323" y="1"/>
                      <a:pt x="1793" y="1688"/>
                    </a:cubicBezTo>
                    <a:lnTo>
                      <a:pt x="1514" y="11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4012425" y="1783725"/>
                <a:ext cx="43075" cy="8615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446" extrusionOk="0">
                    <a:moveTo>
                      <a:pt x="1601" y="36"/>
                    </a:moveTo>
                    <a:lnTo>
                      <a:pt x="1723" y="1"/>
                    </a:lnTo>
                    <a:cubicBezTo>
                      <a:pt x="1723" y="1"/>
                      <a:pt x="1619" y="175"/>
                      <a:pt x="1358" y="1010"/>
                    </a:cubicBezTo>
                    <a:lnTo>
                      <a:pt x="1288" y="1010"/>
                    </a:lnTo>
                    <a:lnTo>
                      <a:pt x="1323" y="1079"/>
                    </a:lnTo>
                    <a:lnTo>
                      <a:pt x="1236" y="1010"/>
                    </a:lnTo>
                    <a:cubicBezTo>
                      <a:pt x="1271" y="1062"/>
                      <a:pt x="1305" y="1149"/>
                      <a:pt x="1305" y="1149"/>
                    </a:cubicBezTo>
                    <a:lnTo>
                      <a:pt x="1184" y="1097"/>
                    </a:lnTo>
                    <a:lnTo>
                      <a:pt x="1271" y="1253"/>
                    </a:lnTo>
                    <a:lnTo>
                      <a:pt x="1097" y="1097"/>
                    </a:lnTo>
                    <a:cubicBezTo>
                      <a:pt x="1201" y="1218"/>
                      <a:pt x="1253" y="1358"/>
                      <a:pt x="1253" y="1358"/>
                    </a:cubicBezTo>
                    <a:cubicBezTo>
                      <a:pt x="1184" y="1271"/>
                      <a:pt x="1062" y="1184"/>
                      <a:pt x="1062" y="1184"/>
                    </a:cubicBezTo>
                    <a:cubicBezTo>
                      <a:pt x="1166" y="1323"/>
                      <a:pt x="1218" y="1445"/>
                      <a:pt x="1218" y="1445"/>
                    </a:cubicBezTo>
                    <a:cubicBezTo>
                      <a:pt x="1097" y="1288"/>
                      <a:pt x="923" y="1166"/>
                      <a:pt x="923" y="1166"/>
                    </a:cubicBezTo>
                    <a:cubicBezTo>
                      <a:pt x="1079" y="1340"/>
                      <a:pt x="1201" y="1549"/>
                      <a:pt x="1201" y="1549"/>
                    </a:cubicBezTo>
                    <a:lnTo>
                      <a:pt x="992" y="1410"/>
                    </a:lnTo>
                    <a:lnTo>
                      <a:pt x="1166" y="1688"/>
                    </a:lnTo>
                    <a:lnTo>
                      <a:pt x="940" y="1479"/>
                    </a:lnTo>
                    <a:lnTo>
                      <a:pt x="1131" y="1793"/>
                    </a:lnTo>
                    <a:lnTo>
                      <a:pt x="888" y="1584"/>
                    </a:lnTo>
                    <a:cubicBezTo>
                      <a:pt x="1062" y="1775"/>
                      <a:pt x="1097" y="1949"/>
                      <a:pt x="1097" y="1949"/>
                    </a:cubicBezTo>
                    <a:cubicBezTo>
                      <a:pt x="1044" y="1879"/>
                      <a:pt x="992" y="1810"/>
                      <a:pt x="992" y="1810"/>
                    </a:cubicBezTo>
                    <a:cubicBezTo>
                      <a:pt x="1027" y="1897"/>
                      <a:pt x="1079" y="2053"/>
                      <a:pt x="1079" y="2053"/>
                    </a:cubicBezTo>
                    <a:cubicBezTo>
                      <a:pt x="957" y="1827"/>
                      <a:pt x="784" y="1653"/>
                      <a:pt x="784" y="1653"/>
                    </a:cubicBezTo>
                    <a:cubicBezTo>
                      <a:pt x="957" y="1862"/>
                      <a:pt x="1062" y="2175"/>
                      <a:pt x="1062" y="2175"/>
                    </a:cubicBezTo>
                    <a:cubicBezTo>
                      <a:pt x="992" y="2071"/>
                      <a:pt x="905" y="1949"/>
                      <a:pt x="905" y="1949"/>
                    </a:cubicBezTo>
                    <a:cubicBezTo>
                      <a:pt x="975" y="2106"/>
                      <a:pt x="1027" y="2367"/>
                      <a:pt x="1027" y="2367"/>
                    </a:cubicBezTo>
                    <a:lnTo>
                      <a:pt x="801" y="1966"/>
                    </a:lnTo>
                    <a:lnTo>
                      <a:pt x="1010" y="2454"/>
                    </a:lnTo>
                    <a:lnTo>
                      <a:pt x="923" y="2332"/>
                    </a:lnTo>
                    <a:lnTo>
                      <a:pt x="1010" y="2541"/>
                    </a:lnTo>
                    <a:lnTo>
                      <a:pt x="853" y="2280"/>
                    </a:lnTo>
                    <a:cubicBezTo>
                      <a:pt x="905" y="2384"/>
                      <a:pt x="975" y="2714"/>
                      <a:pt x="975" y="2714"/>
                    </a:cubicBezTo>
                    <a:lnTo>
                      <a:pt x="853" y="2488"/>
                    </a:lnTo>
                    <a:cubicBezTo>
                      <a:pt x="923" y="2628"/>
                      <a:pt x="940" y="2923"/>
                      <a:pt x="940" y="2923"/>
                    </a:cubicBezTo>
                    <a:lnTo>
                      <a:pt x="871" y="2732"/>
                    </a:lnTo>
                    <a:lnTo>
                      <a:pt x="923" y="3184"/>
                    </a:lnTo>
                    <a:cubicBezTo>
                      <a:pt x="801" y="2888"/>
                      <a:pt x="766" y="2645"/>
                      <a:pt x="766" y="2645"/>
                    </a:cubicBezTo>
                    <a:cubicBezTo>
                      <a:pt x="784" y="2854"/>
                      <a:pt x="888" y="3445"/>
                      <a:pt x="888" y="3445"/>
                    </a:cubicBezTo>
                    <a:cubicBezTo>
                      <a:pt x="1" y="1079"/>
                      <a:pt x="1601" y="36"/>
                      <a:pt x="1601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3967200" y="1776350"/>
                <a:ext cx="826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4036" extrusionOk="0">
                    <a:moveTo>
                      <a:pt x="679" y="2261"/>
                    </a:moveTo>
                    <a:cubicBezTo>
                      <a:pt x="679" y="2261"/>
                      <a:pt x="662" y="2627"/>
                      <a:pt x="644" y="2905"/>
                    </a:cubicBezTo>
                    <a:lnTo>
                      <a:pt x="592" y="2505"/>
                    </a:lnTo>
                    <a:lnTo>
                      <a:pt x="522" y="3096"/>
                    </a:lnTo>
                    <a:lnTo>
                      <a:pt x="401" y="2818"/>
                    </a:lnTo>
                    <a:lnTo>
                      <a:pt x="401" y="3288"/>
                    </a:lnTo>
                    <a:lnTo>
                      <a:pt x="314" y="2957"/>
                    </a:lnTo>
                    <a:lnTo>
                      <a:pt x="279" y="3531"/>
                    </a:lnTo>
                    <a:cubicBezTo>
                      <a:pt x="279" y="3531"/>
                      <a:pt x="209" y="3392"/>
                      <a:pt x="192" y="3218"/>
                    </a:cubicBezTo>
                    <a:lnTo>
                      <a:pt x="35" y="4036"/>
                    </a:lnTo>
                    <a:cubicBezTo>
                      <a:pt x="1" y="3149"/>
                      <a:pt x="175" y="1253"/>
                      <a:pt x="1288" y="626"/>
                    </a:cubicBezTo>
                    <a:cubicBezTo>
                      <a:pt x="2401" y="0"/>
                      <a:pt x="3306" y="348"/>
                      <a:pt x="3306" y="348"/>
                    </a:cubicBezTo>
                    <a:lnTo>
                      <a:pt x="3236" y="539"/>
                    </a:lnTo>
                    <a:cubicBezTo>
                      <a:pt x="3045" y="609"/>
                      <a:pt x="2871" y="713"/>
                      <a:pt x="2697" y="818"/>
                    </a:cubicBezTo>
                    <a:lnTo>
                      <a:pt x="2697" y="818"/>
                    </a:lnTo>
                    <a:lnTo>
                      <a:pt x="2662" y="748"/>
                    </a:lnTo>
                    <a:lnTo>
                      <a:pt x="2645" y="852"/>
                    </a:lnTo>
                    <a:lnTo>
                      <a:pt x="2575" y="696"/>
                    </a:lnTo>
                    <a:lnTo>
                      <a:pt x="2593" y="887"/>
                    </a:lnTo>
                    <a:lnTo>
                      <a:pt x="2523" y="800"/>
                    </a:lnTo>
                    <a:lnTo>
                      <a:pt x="2488" y="957"/>
                    </a:lnTo>
                    <a:lnTo>
                      <a:pt x="2401" y="713"/>
                    </a:lnTo>
                    <a:lnTo>
                      <a:pt x="2436" y="992"/>
                    </a:lnTo>
                    <a:cubicBezTo>
                      <a:pt x="2436" y="992"/>
                      <a:pt x="2366" y="870"/>
                      <a:pt x="2332" y="783"/>
                    </a:cubicBezTo>
                    <a:lnTo>
                      <a:pt x="2262" y="1113"/>
                    </a:lnTo>
                    <a:cubicBezTo>
                      <a:pt x="2262" y="1113"/>
                      <a:pt x="2210" y="887"/>
                      <a:pt x="2210" y="731"/>
                    </a:cubicBezTo>
                    <a:cubicBezTo>
                      <a:pt x="2210" y="731"/>
                      <a:pt x="2140" y="957"/>
                      <a:pt x="2158" y="1200"/>
                    </a:cubicBezTo>
                    <a:cubicBezTo>
                      <a:pt x="2158" y="1200"/>
                      <a:pt x="2071" y="974"/>
                      <a:pt x="2053" y="818"/>
                    </a:cubicBezTo>
                    <a:lnTo>
                      <a:pt x="2053" y="1287"/>
                    </a:lnTo>
                    <a:lnTo>
                      <a:pt x="1984" y="1061"/>
                    </a:lnTo>
                    <a:lnTo>
                      <a:pt x="1984" y="1339"/>
                    </a:lnTo>
                    <a:lnTo>
                      <a:pt x="1827" y="661"/>
                    </a:lnTo>
                    <a:lnTo>
                      <a:pt x="1897" y="1409"/>
                    </a:lnTo>
                    <a:cubicBezTo>
                      <a:pt x="1897" y="1409"/>
                      <a:pt x="1775" y="1148"/>
                      <a:pt x="1705" y="870"/>
                    </a:cubicBezTo>
                    <a:cubicBezTo>
                      <a:pt x="1705" y="870"/>
                      <a:pt x="1688" y="1235"/>
                      <a:pt x="1758" y="1531"/>
                    </a:cubicBezTo>
                    <a:cubicBezTo>
                      <a:pt x="1758" y="1531"/>
                      <a:pt x="1671" y="1409"/>
                      <a:pt x="1636" y="1200"/>
                    </a:cubicBezTo>
                    <a:cubicBezTo>
                      <a:pt x="1636" y="1200"/>
                      <a:pt x="1636" y="1479"/>
                      <a:pt x="1653" y="1635"/>
                    </a:cubicBezTo>
                    <a:cubicBezTo>
                      <a:pt x="1653" y="1635"/>
                      <a:pt x="1601" y="1548"/>
                      <a:pt x="1566" y="1409"/>
                    </a:cubicBezTo>
                    <a:cubicBezTo>
                      <a:pt x="1566" y="1409"/>
                      <a:pt x="1531" y="1635"/>
                      <a:pt x="1549" y="1740"/>
                    </a:cubicBezTo>
                    <a:cubicBezTo>
                      <a:pt x="1549" y="1740"/>
                      <a:pt x="1462" y="1496"/>
                      <a:pt x="1375" y="1113"/>
                    </a:cubicBezTo>
                    <a:cubicBezTo>
                      <a:pt x="1375" y="1113"/>
                      <a:pt x="1340" y="1600"/>
                      <a:pt x="1444" y="1879"/>
                    </a:cubicBezTo>
                    <a:cubicBezTo>
                      <a:pt x="1444" y="1879"/>
                      <a:pt x="1270" y="1653"/>
                      <a:pt x="1183" y="1200"/>
                    </a:cubicBezTo>
                    <a:cubicBezTo>
                      <a:pt x="1183" y="1200"/>
                      <a:pt x="1236" y="1618"/>
                      <a:pt x="1218" y="2122"/>
                    </a:cubicBezTo>
                    <a:cubicBezTo>
                      <a:pt x="1218" y="2122"/>
                      <a:pt x="1166" y="1670"/>
                      <a:pt x="1097" y="1496"/>
                    </a:cubicBezTo>
                    <a:cubicBezTo>
                      <a:pt x="1097" y="1496"/>
                      <a:pt x="1079" y="1983"/>
                      <a:pt x="1062" y="2314"/>
                    </a:cubicBezTo>
                    <a:cubicBezTo>
                      <a:pt x="1062" y="2314"/>
                      <a:pt x="992" y="1966"/>
                      <a:pt x="923" y="1687"/>
                    </a:cubicBezTo>
                    <a:cubicBezTo>
                      <a:pt x="923" y="1687"/>
                      <a:pt x="940" y="2053"/>
                      <a:pt x="905" y="2522"/>
                    </a:cubicBezTo>
                    <a:lnTo>
                      <a:pt x="853" y="1983"/>
                    </a:lnTo>
                    <a:lnTo>
                      <a:pt x="731" y="27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3949800" y="1738925"/>
                <a:ext cx="10005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2263" extrusionOk="0">
                    <a:moveTo>
                      <a:pt x="366" y="1549"/>
                    </a:moveTo>
                    <a:cubicBezTo>
                      <a:pt x="227" y="1793"/>
                      <a:pt x="105" y="2262"/>
                      <a:pt x="105" y="2262"/>
                    </a:cubicBezTo>
                    <a:cubicBezTo>
                      <a:pt x="105" y="2262"/>
                      <a:pt x="1" y="993"/>
                      <a:pt x="1497" y="505"/>
                    </a:cubicBezTo>
                    <a:cubicBezTo>
                      <a:pt x="2993" y="1"/>
                      <a:pt x="4002" y="1845"/>
                      <a:pt x="4002" y="1845"/>
                    </a:cubicBezTo>
                    <a:lnTo>
                      <a:pt x="3880" y="1949"/>
                    </a:lnTo>
                    <a:cubicBezTo>
                      <a:pt x="3880" y="1949"/>
                      <a:pt x="3671" y="1793"/>
                      <a:pt x="3254" y="1619"/>
                    </a:cubicBezTo>
                    <a:lnTo>
                      <a:pt x="3254" y="1619"/>
                    </a:lnTo>
                    <a:lnTo>
                      <a:pt x="3254" y="1567"/>
                    </a:lnTo>
                    <a:lnTo>
                      <a:pt x="3202" y="1601"/>
                    </a:lnTo>
                    <a:lnTo>
                      <a:pt x="3236" y="1514"/>
                    </a:lnTo>
                    <a:lnTo>
                      <a:pt x="3062" y="1549"/>
                    </a:lnTo>
                    <a:lnTo>
                      <a:pt x="3167" y="1393"/>
                    </a:lnTo>
                    <a:lnTo>
                      <a:pt x="2975" y="1532"/>
                    </a:lnTo>
                    <a:cubicBezTo>
                      <a:pt x="3115" y="1393"/>
                      <a:pt x="3149" y="1219"/>
                      <a:pt x="3149" y="1219"/>
                    </a:cubicBezTo>
                    <a:cubicBezTo>
                      <a:pt x="3062" y="1375"/>
                      <a:pt x="2871" y="1497"/>
                      <a:pt x="2871" y="1497"/>
                    </a:cubicBezTo>
                    <a:cubicBezTo>
                      <a:pt x="2941" y="1393"/>
                      <a:pt x="3010" y="1184"/>
                      <a:pt x="3010" y="1184"/>
                    </a:cubicBezTo>
                    <a:cubicBezTo>
                      <a:pt x="2888" y="1393"/>
                      <a:pt x="2749" y="1462"/>
                      <a:pt x="2749" y="1462"/>
                    </a:cubicBezTo>
                    <a:cubicBezTo>
                      <a:pt x="2906" y="1288"/>
                      <a:pt x="2993" y="993"/>
                      <a:pt x="2993" y="993"/>
                    </a:cubicBezTo>
                    <a:cubicBezTo>
                      <a:pt x="2819" y="1271"/>
                      <a:pt x="2662" y="1427"/>
                      <a:pt x="2662" y="1427"/>
                    </a:cubicBezTo>
                    <a:lnTo>
                      <a:pt x="2714" y="1219"/>
                    </a:lnTo>
                    <a:lnTo>
                      <a:pt x="2593" y="1410"/>
                    </a:lnTo>
                    <a:lnTo>
                      <a:pt x="2662" y="1219"/>
                    </a:lnTo>
                    <a:lnTo>
                      <a:pt x="2488" y="1393"/>
                    </a:lnTo>
                    <a:cubicBezTo>
                      <a:pt x="2541" y="1288"/>
                      <a:pt x="2610" y="1114"/>
                      <a:pt x="2610" y="1114"/>
                    </a:cubicBezTo>
                    <a:cubicBezTo>
                      <a:pt x="2541" y="1236"/>
                      <a:pt x="2367" y="1358"/>
                      <a:pt x="2367" y="1358"/>
                    </a:cubicBezTo>
                    <a:cubicBezTo>
                      <a:pt x="2471" y="1219"/>
                      <a:pt x="2523" y="993"/>
                      <a:pt x="2523" y="993"/>
                    </a:cubicBezTo>
                    <a:cubicBezTo>
                      <a:pt x="2454" y="1132"/>
                      <a:pt x="2262" y="1340"/>
                      <a:pt x="2262" y="1340"/>
                    </a:cubicBezTo>
                    <a:lnTo>
                      <a:pt x="2332" y="1149"/>
                    </a:lnTo>
                    <a:lnTo>
                      <a:pt x="2158" y="1323"/>
                    </a:lnTo>
                    <a:lnTo>
                      <a:pt x="2262" y="1080"/>
                    </a:lnTo>
                    <a:cubicBezTo>
                      <a:pt x="2158" y="1201"/>
                      <a:pt x="2001" y="1306"/>
                      <a:pt x="2001" y="1306"/>
                    </a:cubicBezTo>
                    <a:cubicBezTo>
                      <a:pt x="2123" y="1166"/>
                      <a:pt x="2227" y="871"/>
                      <a:pt x="2227" y="871"/>
                    </a:cubicBezTo>
                    <a:cubicBezTo>
                      <a:pt x="2053" y="1114"/>
                      <a:pt x="1862" y="1288"/>
                      <a:pt x="1862" y="1288"/>
                    </a:cubicBezTo>
                    <a:lnTo>
                      <a:pt x="2001" y="940"/>
                    </a:lnTo>
                    <a:lnTo>
                      <a:pt x="1740" y="1306"/>
                    </a:lnTo>
                    <a:cubicBezTo>
                      <a:pt x="1827" y="1027"/>
                      <a:pt x="1932" y="784"/>
                      <a:pt x="1932" y="784"/>
                    </a:cubicBezTo>
                    <a:cubicBezTo>
                      <a:pt x="1758" y="1010"/>
                      <a:pt x="1636" y="1306"/>
                      <a:pt x="1636" y="1306"/>
                    </a:cubicBezTo>
                    <a:lnTo>
                      <a:pt x="1636" y="1045"/>
                    </a:lnTo>
                    <a:lnTo>
                      <a:pt x="1479" y="1340"/>
                    </a:lnTo>
                    <a:lnTo>
                      <a:pt x="1514" y="1097"/>
                    </a:lnTo>
                    <a:lnTo>
                      <a:pt x="1392" y="1358"/>
                    </a:lnTo>
                    <a:lnTo>
                      <a:pt x="1445" y="1062"/>
                    </a:lnTo>
                    <a:lnTo>
                      <a:pt x="1218" y="1427"/>
                    </a:lnTo>
                    <a:lnTo>
                      <a:pt x="1323" y="1045"/>
                    </a:lnTo>
                    <a:cubicBezTo>
                      <a:pt x="1271" y="1219"/>
                      <a:pt x="1079" y="1480"/>
                      <a:pt x="1079" y="1480"/>
                    </a:cubicBezTo>
                    <a:lnTo>
                      <a:pt x="1218" y="993"/>
                    </a:lnTo>
                    <a:lnTo>
                      <a:pt x="871" y="1601"/>
                    </a:lnTo>
                    <a:cubicBezTo>
                      <a:pt x="888" y="1427"/>
                      <a:pt x="975" y="1149"/>
                      <a:pt x="975" y="1149"/>
                    </a:cubicBezTo>
                    <a:cubicBezTo>
                      <a:pt x="853" y="1323"/>
                      <a:pt x="714" y="1706"/>
                      <a:pt x="714" y="1706"/>
                    </a:cubicBezTo>
                    <a:lnTo>
                      <a:pt x="749" y="1497"/>
                    </a:lnTo>
                    <a:lnTo>
                      <a:pt x="644" y="1758"/>
                    </a:lnTo>
                    <a:cubicBezTo>
                      <a:pt x="662" y="1671"/>
                      <a:pt x="662" y="1340"/>
                      <a:pt x="662" y="1340"/>
                    </a:cubicBezTo>
                    <a:cubicBezTo>
                      <a:pt x="662" y="1549"/>
                      <a:pt x="488" y="1897"/>
                      <a:pt x="488" y="1897"/>
                    </a:cubicBezTo>
                    <a:cubicBezTo>
                      <a:pt x="540" y="1688"/>
                      <a:pt x="523" y="1375"/>
                      <a:pt x="523" y="1375"/>
                    </a:cubicBezTo>
                    <a:cubicBezTo>
                      <a:pt x="488" y="1688"/>
                      <a:pt x="209" y="2141"/>
                      <a:pt x="209" y="2141"/>
                    </a:cubicBezTo>
                    <a:cubicBezTo>
                      <a:pt x="262" y="1915"/>
                      <a:pt x="366" y="1549"/>
                      <a:pt x="36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4046350" y="1785900"/>
                <a:ext cx="86575" cy="289225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11569" extrusionOk="0">
                    <a:moveTo>
                      <a:pt x="1" y="1"/>
                    </a:moveTo>
                    <a:cubicBezTo>
                      <a:pt x="35" y="36"/>
                      <a:pt x="88" y="175"/>
                      <a:pt x="105" y="209"/>
                    </a:cubicBezTo>
                    <a:cubicBezTo>
                      <a:pt x="209" y="401"/>
                      <a:pt x="314" y="557"/>
                      <a:pt x="383" y="749"/>
                    </a:cubicBezTo>
                    <a:cubicBezTo>
                      <a:pt x="453" y="992"/>
                      <a:pt x="609" y="1201"/>
                      <a:pt x="731" y="1427"/>
                    </a:cubicBezTo>
                    <a:cubicBezTo>
                      <a:pt x="801" y="1549"/>
                      <a:pt x="836" y="1653"/>
                      <a:pt x="870" y="1775"/>
                    </a:cubicBezTo>
                    <a:cubicBezTo>
                      <a:pt x="888" y="1879"/>
                      <a:pt x="940" y="1966"/>
                      <a:pt x="975" y="2053"/>
                    </a:cubicBezTo>
                    <a:cubicBezTo>
                      <a:pt x="1044" y="2193"/>
                      <a:pt x="1097" y="2332"/>
                      <a:pt x="1149" y="2488"/>
                    </a:cubicBezTo>
                    <a:cubicBezTo>
                      <a:pt x="1166" y="2541"/>
                      <a:pt x="1184" y="2610"/>
                      <a:pt x="1218" y="2662"/>
                    </a:cubicBezTo>
                    <a:cubicBezTo>
                      <a:pt x="1236" y="2714"/>
                      <a:pt x="1270" y="2749"/>
                      <a:pt x="1305" y="2801"/>
                    </a:cubicBezTo>
                    <a:cubicBezTo>
                      <a:pt x="1323" y="2871"/>
                      <a:pt x="1323" y="2941"/>
                      <a:pt x="1357" y="2993"/>
                    </a:cubicBezTo>
                    <a:cubicBezTo>
                      <a:pt x="1392" y="3028"/>
                      <a:pt x="1427" y="3062"/>
                      <a:pt x="1444" y="3097"/>
                    </a:cubicBezTo>
                    <a:cubicBezTo>
                      <a:pt x="1462" y="3132"/>
                      <a:pt x="1462" y="3184"/>
                      <a:pt x="1479" y="3219"/>
                    </a:cubicBezTo>
                    <a:cubicBezTo>
                      <a:pt x="1479" y="3254"/>
                      <a:pt x="1497" y="3306"/>
                      <a:pt x="1531" y="3341"/>
                    </a:cubicBezTo>
                    <a:cubicBezTo>
                      <a:pt x="1566" y="3428"/>
                      <a:pt x="1601" y="3497"/>
                      <a:pt x="1636" y="3584"/>
                    </a:cubicBezTo>
                    <a:cubicBezTo>
                      <a:pt x="1653" y="3654"/>
                      <a:pt x="1653" y="3723"/>
                      <a:pt x="1671" y="3793"/>
                    </a:cubicBezTo>
                    <a:cubicBezTo>
                      <a:pt x="1688" y="3880"/>
                      <a:pt x="1775" y="3932"/>
                      <a:pt x="1792" y="4019"/>
                    </a:cubicBezTo>
                    <a:cubicBezTo>
                      <a:pt x="1810" y="4037"/>
                      <a:pt x="1810" y="4054"/>
                      <a:pt x="1810" y="4054"/>
                    </a:cubicBezTo>
                    <a:cubicBezTo>
                      <a:pt x="1827" y="4089"/>
                      <a:pt x="1827" y="4106"/>
                      <a:pt x="1845" y="4141"/>
                    </a:cubicBezTo>
                    <a:cubicBezTo>
                      <a:pt x="1845" y="4176"/>
                      <a:pt x="1862" y="4228"/>
                      <a:pt x="1879" y="4263"/>
                    </a:cubicBezTo>
                    <a:cubicBezTo>
                      <a:pt x="1932" y="4384"/>
                      <a:pt x="1966" y="4506"/>
                      <a:pt x="2001" y="4628"/>
                    </a:cubicBezTo>
                    <a:cubicBezTo>
                      <a:pt x="2053" y="4750"/>
                      <a:pt x="2105" y="4837"/>
                      <a:pt x="2105" y="4976"/>
                    </a:cubicBezTo>
                    <a:cubicBezTo>
                      <a:pt x="2105" y="4993"/>
                      <a:pt x="2105" y="5028"/>
                      <a:pt x="2123" y="5063"/>
                    </a:cubicBezTo>
                    <a:cubicBezTo>
                      <a:pt x="2123" y="5080"/>
                      <a:pt x="2140" y="5115"/>
                      <a:pt x="2158" y="5132"/>
                    </a:cubicBezTo>
                    <a:cubicBezTo>
                      <a:pt x="2210" y="5237"/>
                      <a:pt x="2262" y="5359"/>
                      <a:pt x="2279" y="5498"/>
                    </a:cubicBezTo>
                    <a:cubicBezTo>
                      <a:pt x="2279" y="5515"/>
                      <a:pt x="2279" y="5533"/>
                      <a:pt x="2279" y="5533"/>
                    </a:cubicBezTo>
                    <a:cubicBezTo>
                      <a:pt x="2297" y="5567"/>
                      <a:pt x="2314" y="5567"/>
                      <a:pt x="2332" y="5585"/>
                    </a:cubicBezTo>
                    <a:cubicBezTo>
                      <a:pt x="2384" y="5637"/>
                      <a:pt x="2384" y="5707"/>
                      <a:pt x="2401" y="5776"/>
                    </a:cubicBezTo>
                    <a:cubicBezTo>
                      <a:pt x="2401" y="5811"/>
                      <a:pt x="2401" y="5828"/>
                      <a:pt x="2401" y="5863"/>
                    </a:cubicBezTo>
                    <a:cubicBezTo>
                      <a:pt x="2419" y="5880"/>
                      <a:pt x="2453" y="5898"/>
                      <a:pt x="2453" y="5933"/>
                    </a:cubicBezTo>
                    <a:cubicBezTo>
                      <a:pt x="2453" y="5950"/>
                      <a:pt x="2436" y="5967"/>
                      <a:pt x="2436" y="5985"/>
                    </a:cubicBezTo>
                    <a:cubicBezTo>
                      <a:pt x="2436" y="6020"/>
                      <a:pt x="2523" y="6037"/>
                      <a:pt x="2506" y="6072"/>
                    </a:cubicBezTo>
                    <a:cubicBezTo>
                      <a:pt x="2471" y="6072"/>
                      <a:pt x="2453" y="6124"/>
                      <a:pt x="2471" y="6141"/>
                    </a:cubicBezTo>
                    <a:cubicBezTo>
                      <a:pt x="2471" y="6176"/>
                      <a:pt x="2506" y="6194"/>
                      <a:pt x="2506" y="6228"/>
                    </a:cubicBezTo>
                    <a:cubicBezTo>
                      <a:pt x="2506" y="6263"/>
                      <a:pt x="2506" y="6298"/>
                      <a:pt x="2523" y="6315"/>
                    </a:cubicBezTo>
                    <a:cubicBezTo>
                      <a:pt x="2523" y="6350"/>
                      <a:pt x="2575" y="6368"/>
                      <a:pt x="2558" y="6402"/>
                    </a:cubicBezTo>
                    <a:cubicBezTo>
                      <a:pt x="2558" y="6402"/>
                      <a:pt x="2540" y="6402"/>
                      <a:pt x="2540" y="6420"/>
                    </a:cubicBezTo>
                    <a:cubicBezTo>
                      <a:pt x="2506" y="6455"/>
                      <a:pt x="2662" y="6698"/>
                      <a:pt x="2680" y="6750"/>
                    </a:cubicBezTo>
                    <a:cubicBezTo>
                      <a:pt x="2645" y="6768"/>
                      <a:pt x="2662" y="6802"/>
                      <a:pt x="2662" y="6837"/>
                    </a:cubicBezTo>
                    <a:cubicBezTo>
                      <a:pt x="2680" y="6889"/>
                      <a:pt x="2697" y="6959"/>
                      <a:pt x="2732" y="7029"/>
                    </a:cubicBezTo>
                    <a:cubicBezTo>
                      <a:pt x="2749" y="7081"/>
                      <a:pt x="2767" y="7150"/>
                      <a:pt x="2784" y="7203"/>
                    </a:cubicBezTo>
                    <a:cubicBezTo>
                      <a:pt x="2784" y="7220"/>
                      <a:pt x="2801" y="7255"/>
                      <a:pt x="2801" y="7272"/>
                    </a:cubicBezTo>
                    <a:cubicBezTo>
                      <a:pt x="2801" y="7290"/>
                      <a:pt x="2801" y="7324"/>
                      <a:pt x="2801" y="7342"/>
                    </a:cubicBezTo>
                    <a:cubicBezTo>
                      <a:pt x="2819" y="7359"/>
                      <a:pt x="2819" y="7394"/>
                      <a:pt x="2819" y="7411"/>
                    </a:cubicBezTo>
                    <a:cubicBezTo>
                      <a:pt x="2854" y="7481"/>
                      <a:pt x="2871" y="7550"/>
                      <a:pt x="2888" y="7620"/>
                    </a:cubicBezTo>
                    <a:cubicBezTo>
                      <a:pt x="2888" y="7655"/>
                      <a:pt x="2906" y="7672"/>
                      <a:pt x="2906" y="7707"/>
                    </a:cubicBezTo>
                    <a:cubicBezTo>
                      <a:pt x="2906" y="7724"/>
                      <a:pt x="2888" y="7759"/>
                      <a:pt x="2888" y="7777"/>
                    </a:cubicBezTo>
                    <a:cubicBezTo>
                      <a:pt x="2906" y="7829"/>
                      <a:pt x="2958" y="7864"/>
                      <a:pt x="2975" y="7916"/>
                    </a:cubicBezTo>
                    <a:cubicBezTo>
                      <a:pt x="2975" y="7968"/>
                      <a:pt x="2958" y="8003"/>
                      <a:pt x="2958" y="8055"/>
                    </a:cubicBezTo>
                    <a:cubicBezTo>
                      <a:pt x="2975" y="8090"/>
                      <a:pt x="3010" y="8125"/>
                      <a:pt x="3010" y="8159"/>
                    </a:cubicBezTo>
                    <a:cubicBezTo>
                      <a:pt x="3027" y="8212"/>
                      <a:pt x="2975" y="8264"/>
                      <a:pt x="3010" y="8316"/>
                    </a:cubicBezTo>
                    <a:cubicBezTo>
                      <a:pt x="3010" y="8333"/>
                      <a:pt x="3027" y="8351"/>
                      <a:pt x="3027" y="8368"/>
                    </a:cubicBezTo>
                    <a:cubicBezTo>
                      <a:pt x="3045" y="8385"/>
                      <a:pt x="3045" y="8403"/>
                      <a:pt x="3027" y="8420"/>
                    </a:cubicBezTo>
                    <a:cubicBezTo>
                      <a:pt x="3027" y="8507"/>
                      <a:pt x="3045" y="8594"/>
                      <a:pt x="3062" y="8664"/>
                    </a:cubicBezTo>
                    <a:cubicBezTo>
                      <a:pt x="3080" y="8733"/>
                      <a:pt x="3132" y="8786"/>
                      <a:pt x="3114" y="8855"/>
                    </a:cubicBezTo>
                    <a:cubicBezTo>
                      <a:pt x="3114" y="8907"/>
                      <a:pt x="3114" y="8977"/>
                      <a:pt x="3132" y="9047"/>
                    </a:cubicBezTo>
                    <a:cubicBezTo>
                      <a:pt x="3149" y="9081"/>
                      <a:pt x="3167" y="9116"/>
                      <a:pt x="3167" y="9151"/>
                    </a:cubicBezTo>
                    <a:cubicBezTo>
                      <a:pt x="3184" y="9203"/>
                      <a:pt x="3201" y="9238"/>
                      <a:pt x="3201" y="9290"/>
                    </a:cubicBezTo>
                    <a:cubicBezTo>
                      <a:pt x="3219" y="9360"/>
                      <a:pt x="3219" y="9429"/>
                      <a:pt x="3236" y="9499"/>
                    </a:cubicBezTo>
                    <a:cubicBezTo>
                      <a:pt x="3254" y="9621"/>
                      <a:pt x="3271" y="9742"/>
                      <a:pt x="3288" y="9864"/>
                    </a:cubicBezTo>
                    <a:cubicBezTo>
                      <a:pt x="3288" y="9899"/>
                      <a:pt x="3306" y="9916"/>
                      <a:pt x="3306" y="9951"/>
                    </a:cubicBezTo>
                    <a:cubicBezTo>
                      <a:pt x="3288" y="9986"/>
                      <a:pt x="3288" y="10003"/>
                      <a:pt x="3288" y="10038"/>
                    </a:cubicBezTo>
                    <a:cubicBezTo>
                      <a:pt x="3288" y="10073"/>
                      <a:pt x="3323" y="10125"/>
                      <a:pt x="3323" y="10160"/>
                    </a:cubicBezTo>
                    <a:cubicBezTo>
                      <a:pt x="3323" y="10177"/>
                      <a:pt x="3306" y="10212"/>
                      <a:pt x="3306" y="10229"/>
                    </a:cubicBezTo>
                    <a:cubicBezTo>
                      <a:pt x="3288" y="10282"/>
                      <a:pt x="3358" y="10334"/>
                      <a:pt x="3341" y="10386"/>
                    </a:cubicBezTo>
                    <a:cubicBezTo>
                      <a:pt x="3341" y="10403"/>
                      <a:pt x="3323" y="10421"/>
                      <a:pt x="3323" y="10438"/>
                    </a:cubicBezTo>
                    <a:cubicBezTo>
                      <a:pt x="3288" y="10508"/>
                      <a:pt x="3375" y="10577"/>
                      <a:pt x="3341" y="10647"/>
                    </a:cubicBezTo>
                    <a:cubicBezTo>
                      <a:pt x="3341" y="10664"/>
                      <a:pt x="3323" y="10664"/>
                      <a:pt x="3323" y="10682"/>
                    </a:cubicBezTo>
                    <a:cubicBezTo>
                      <a:pt x="3306" y="10717"/>
                      <a:pt x="3341" y="10734"/>
                      <a:pt x="3358" y="10769"/>
                    </a:cubicBezTo>
                    <a:cubicBezTo>
                      <a:pt x="3393" y="10821"/>
                      <a:pt x="3358" y="10890"/>
                      <a:pt x="3358" y="10960"/>
                    </a:cubicBezTo>
                    <a:cubicBezTo>
                      <a:pt x="3358" y="10995"/>
                      <a:pt x="3358" y="11030"/>
                      <a:pt x="3358" y="11064"/>
                    </a:cubicBezTo>
                    <a:cubicBezTo>
                      <a:pt x="3375" y="11099"/>
                      <a:pt x="3393" y="11395"/>
                      <a:pt x="3393" y="11569"/>
                    </a:cubicBezTo>
                    <a:cubicBezTo>
                      <a:pt x="3410" y="11378"/>
                      <a:pt x="3445" y="11151"/>
                      <a:pt x="3428" y="11117"/>
                    </a:cubicBezTo>
                    <a:cubicBezTo>
                      <a:pt x="3428" y="11082"/>
                      <a:pt x="3410" y="11047"/>
                      <a:pt x="3428" y="11012"/>
                    </a:cubicBezTo>
                    <a:cubicBezTo>
                      <a:pt x="3428" y="10960"/>
                      <a:pt x="3462" y="10873"/>
                      <a:pt x="3428" y="10821"/>
                    </a:cubicBezTo>
                    <a:cubicBezTo>
                      <a:pt x="3410" y="10804"/>
                      <a:pt x="3375" y="10786"/>
                      <a:pt x="3393" y="10751"/>
                    </a:cubicBezTo>
                    <a:cubicBezTo>
                      <a:pt x="3393" y="10734"/>
                      <a:pt x="3393" y="10717"/>
                      <a:pt x="3410" y="10717"/>
                    </a:cubicBezTo>
                    <a:cubicBezTo>
                      <a:pt x="3445" y="10647"/>
                      <a:pt x="3358" y="10577"/>
                      <a:pt x="3375" y="10508"/>
                    </a:cubicBezTo>
                    <a:cubicBezTo>
                      <a:pt x="3393" y="10490"/>
                      <a:pt x="3393" y="10473"/>
                      <a:pt x="3410" y="10456"/>
                    </a:cubicBezTo>
                    <a:cubicBezTo>
                      <a:pt x="3410" y="10403"/>
                      <a:pt x="3358" y="10351"/>
                      <a:pt x="3358" y="10299"/>
                    </a:cubicBezTo>
                    <a:cubicBezTo>
                      <a:pt x="3375" y="10264"/>
                      <a:pt x="3393" y="10247"/>
                      <a:pt x="3393" y="10229"/>
                    </a:cubicBezTo>
                    <a:cubicBezTo>
                      <a:pt x="3393" y="10177"/>
                      <a:pt x="3358" y="10142"/>
                      <a:pt x="3358" y="10090"/>
                    </a:cubicBezTo>
                    <a:cubicBezTo>
                      <a:pt x="3358" y="10073"/>
                      <a:pt x="3358" y="10038"/>
                      <a:pt x="3358" y="10021"/>
                    </a:cubicBezTo>
                    <a:cubicBezTo>
                      <a:pt x="3375" y="9986"/>
                      <a:pt x="3358" y="9951"/>
                      <a:pt x="3358" y="9916"/>
                    </a:cubicBezTo>
                    <a:cubicBezTo>
                      <a:pt x="3341" y="9795"/>
                      <a:pt x="3323" y="9690"/>
                      <a:pt x="3306" y="9568"/>
                    </a:cubicBezTo>
                    <a:cubicBezTo>
                      <a:pt x="3288" y="9499"/>
                      <a:pt x="3271" y="9429"/>
                      <a:pt x="3271" y="9360"/>
                    </a:cubicBezTo>
                    <a:cubicBezTo>
                      <a:pt x="3254" y="9307"/>
                      <a:pt x="3254" y="9255"/>
                      <a:pt x="3236" y="9220"/>
                    </a:cubicBezTo>
                    <a:cubicBezTo>
                      <a:pt x="3219" y="9186"/>
                      <a:pt x="3201" y="9151"/>
                      <a:pt x="3201" y="9116"/>
                    </a:cubicBezTo>
                    <a:cubicBezTo>
                      <a:pt x="3184" y="9047"/>
                      <a:pt x="3167" y="8977"/>
                      <a:pt x="3184" y="8907"/>
                    </a:cubicBezTo>
                    <a:cubicBezTo>
                      <a:pt x="3184" y="8838"/>
                      <a:pt x="3149" y="8786"/>
                      <a:pt x="3132" y="8733"/>
                    </a:cubicBezTo>
                    <a:cubicBezTo>
                      <a:pt x="3114" y="8646"/>
                      <a:pt x="3097" y="8559"/>
                      <a:pt x="3097" y="8490"/>
                    </a:cubicBezTo>
                    <a:cubicBezTo>
                      <a:pt x="3097" y="8472"/>
                      <a:pt x="3114" y="8438"/>
                      <a:pt x="3097" y="8420"/>
                    </a:cubicBezTo>
                    <a:cubicBezTo>
                      <a:pt x="3097" y="8403"/>
                      <a:pt x="3080" y="8385"/>
                      <a:pt x="3062" y="8368"/>
                    </a:cubicBezTo>
                    <a:cubicBezTo>
                      <a:pt x="3045" y="8316"/>
                      <a:pt x="3097" y="8264"/>
                      <a:pt x="3080" y="8212"/>
                    </a:cubicBezTo>
                    <a:cubicBezTo>
                      <a:pt x="3080" y="8177"/>
                      <a:pt x="3045" y="8159"/>
                      <a:pt x="3027" y="8125"/>
                    </a:cubicBezTo>
                    <a:cubicBezTo>
                      <a:pt x="3010" y="8072"/>
                      <a:pt x="3045" y="8020"/>
                      <a:pt x="3045" y="7985"/>
                    </a:cubicBezTo>
                    <a:cubicBezTo>
                      <a:pt x="3027" y="7933"/>
                      <a:pt x="2975" y="7898"/>
                      <a:pt x="2958" y="7846"/>
                    </a:cubicBezTo>
                    <a:cubicBezTo>
                      <a:pt x="2958" y="7811"/>
                      <a:pt x="2958" y="7794"/>
                      <a:pt x="2958" y="7759"/>
                    </a:cubicBezTo>
                    <a:cubicBezTo>
                      <a:pt x="2958" y="7742"/>
                      <a:pt x="2958" y="7707"/>
                      <a:pt x="2958" y="7690"/>
                    </a:cubicBezTo>
                    <a:cubicBezTo>
                      <a:pt x="2940" y="7620"/>
                      <a:pt x="2906" y="7550"/>
                      <a:pt x="2888" y="7464"/>
                    </a:cubicBezTo>
                    <a:cubicBezTo>
                      <a:pt x="2888" y="7446"/>
                      <a:pt x="2888" y="7429"/>
                      <a:pt x="2871" y="7394"/>
                    </a:cubicBezTo>
                    <a:cubicBezTo>
                      <a:pt x="2871" y="7377"/>
                      <a:pt x="2871" y="7359"/>
                      <a:pt x="2871" y="7342"/>
                    </a:cubicBezTo>
                    <a:cubicBezTo>
                      <a:pt x="2854" y="7307"/>
                      <a:pt x="2854" y="7290"/>
                      <a:pt x="2836" y="7255"/>
                    </a:cubicBezTo>
                    <a:cubicBezTo>
                      <a:pt x="2819" y="7203"/>
                      <a:pt x="2801" y="7150"/>
                      <a:pt x="2784" y="7081"/>
                    </a:cubicBezTo>
                    <a:cubicBezTo>
                      <a:pt x="2767" y="7029"/>
                      <a:pt x="2749" y="6959"/>
                      <a:pt x="2732" y="6889"/>
                    </a:cubicBezTo>
                    <a:cubicBezTo>
                      <a:pt x="2714" y="6855"/>
                      <a:pt x="2714" y="6820"/>
                      <a:pt x="2749" y="6802"/>
                    </a:cubicBezTo>
                    <a:cubicBezTo>
                      <a:pt x="2732" y="6768"/>
                      <a:pt x="2575" y="6507"/>
                      <a:pt x="2610" y="6472"/>
                    </a:cubicBezTo>
                    <a:cubicBezTo>
                      <a:pt x="2610" y="6472"/>
                      <a:pt x="2610" y="6472"/>
                      <a:pt x="2627" y="6455"/>
                    </a:cubicBezTo>
                    <a:cubicBezTo>
                      <a:pt x="2645" y="6437"/>
                      <a:pt x="2593" y="6402"/>
                      <a:pt x="2575" y="6385"/>
                    </a:cubicBezTo>
                    <a:cubicBezTo>
                      <a:pt x="2558" y="6350"/>
                      <a:pt x="2575" y="6315"/>
                      <a:pt x="2575" y="6298"/>
                    </a:cubicBezTo>
                    <a:cubicBezTo>
                      <a:pt x="2575" y="6263"/>
                      <a:pt x="2540" y="6246"/>
                      <a:pt x="2523" y="6211"/>
                    </a:cubicBezTo>
                    <a:cubicBezTo>
                      <a:pt x="2523" y="6176"/>
                      <a:pt x="2540" y="6124"/>
                      <a:pt x="2575" y="6141"/>
                    </a:cubicBezTo>
                    <a:cubicBezTo>
                      <a:pt x="2575" y="6107"/>
                      <a:pt x="2506" y="6089"/>
                      <a:pt x="2506" y="6037"/>
                    </a:cubicBezTo>
                    <a:cubicBezTo>
                      <a:pt x="2506" y="6020"/>
                      <a:pt x="2506" y="6020"/>
                      <a:pt x="2523" y="6002"/>
                    </a:cubicBezTo>
                    <a:cubicBezTo>
                      <a:pt x="2523" y="5967"/>
                      <a:pt x="2488" y="5950"/>
                      <a:pt x="2471" y="5915"/>
                    </a:cubicBezTo>
                    <a:cubicBezTo>
                      <a:pt x="2453" y="5898"/>
                      <a:pt x="2471" y="5863"/>
                      <a:pt x="2453" y="5846"/>
                    </a:cubicBezTo>
                    <a:cubicBezTo>
                      <a:pt x="2453" y="5776"/>
                      <a:pt x="2436" y="5707"/>
                      <a:pt x="2384" y="5654"/>
                    </a:cubicBezTo>
                    <a:cubicBezTo>
                      <a:pt x="2384" y="5637"/>
                      <a:pt x="2366" y="5620"/>
                      <a:pt x="2349" y="5602"/>
                    </a:cubicBezTo>
                    <a:cubicBezTo>
                      <a:pt x="2349" y="5585"/>
                      <a:pt x="2332" y="5567"/>
                      <a:pt x="2332" y="5550"/>
                    </a:cubicBezTo>
                    <a:cubicBezTo>
                      <a:pt x="2332" y="5428"/>
                      <a:pt x="2279" y="5306"/>
                      <a:pt x="2227" y="5185"/>
                    </a:cubicBezTo>
                    <a:cubicBezTo>
                      <a:pt x="2210" y="5167"/>
                      <a:pt x="2192" y="5150"/>
                      <a:pt x="2175" y="5115"/>
                    </a:cubicBezTo>
                    <a:cubicBezTo>
                      <a:pt x="2175" y="5098"/>
                      <a:pt x="2175" y="5063"/>
                      <a:pt x="2175" y="5028"/>
                    </a:cubicBezTo>
                    <a:cubicBezTo>
                      <a:pt x="2175" y="4906"/>
                      <a:pt x="2123" y="4802"/>
                      <a:pt x="2071" y="4698"/>
                    </a:cubicBezTo>
                    <a:cubicBezTo>
                      <a:pt x="2036" y="4576"/>
                      <a:pt x="2001" y="4454"/>
                      <a:pt x="1949" y="4332"/>
                    </a:cubicBezTo>
                    <a:lnTo>
                      <a:pt x="1897" y="4193"/>
                    </a:lnTo>
                    <a:cubicBezTo>
                      <a:pt x="1897" y="4176"/>
                      <a:pt x="1879" y="4141"/>
                      <a:pt x="1879" y="4124"/>
                    </a:cubicBezTo>
                    <a:cubicBezTo>
                      <a:pt x="1879" y="4106"/>
                      <a:pt x="1862" y="4089"/>
                      <a:pt x="1862" y="4089"/>
                    </a:cubicBezTo>
                    <a:cubicBezTo>
                      <a:pt x="1845" y="4002"/>
                      <a:pt x="1758" y="3932"/>
                      <a:pt x="1740" y="3863"/>
                    </a:cubicBezTo>
                    <a:cubicBezTo>
                      <a:pt x="1723" y="3776"/>
                      <a:pt x="1723" y="3706"/>
                      <a:pt x="1688" y="3636"/>
                    </a:cubicBezTo>
                    <a:cubicBezTo>
                      <a:pt x="1653" y="3567"/>
                      <a:pt x="1618" y="3480"/>
                      <a:pt x="1584" y="3410"/>
                    </a:cubicBezTo>
                    <a:cubicBezTo>
                      <a:pt x="1566" y="3358"/>
                      <a:pt x="1549" y="3323"/>
                      <a:pt x="1531" y="3271"/>
                    </a:cubicBezTo>
                    <a:cubicBezTo>
                      <a:pt x="1531" y="3236"/>
                      <a:pt x="1531" y="3202"/>
                      <a:pt x="1514" y="3167"/>
                    </a:cubicBezTo>
                    <a:cubicBezTo>
                      <a:pt x="1497" y="3115"/>
                      <a:pt x="1462" y="3097"/>
                      <a:pt x="1427" y="3062"/>
                    </a:cubicBezTo>
                    <a:cubicBezTo>
                      <a:pt x="1392" y="2993"/>
                      <a:pt x="1392" y="2923"/>
                      <a:pt x="1357" y="2854"/>
                    </a:cubicBezTo>
                    <a:cubicBezTo>
                      <a:pt x="1340" y="2801"/>
                      <a:pt x="1305" y="2767"/>
                      <a:pt x="1270" y="2714"/>
                    </a:cubicBezTo>
                    <a:cubicBezTo>
                      <a:pt x="1253" y="2662"/>
                      <a:pt x="1218" y="2610"/>
                      <a:pt x="1201" y="2558"/>
                    </a:cubicBezTo>
                    <a:cubicBezTo>
                      <a:pt x="1166" y="2401"/>
                      <a:pt x="1114" y="2262"/>
                      <a:pt x="1044" y="2106"/>
                    </a:cubicBezTo>
                    <a:cubicBezTo>
                      <a:pt x="1010" y="2019"/>
                      <a:pt x="957" y="1932"/>
                      <a:pt x="923" y="1845"/>
                    </a:cubicBezTo>
                    <a:cubicBezTo>
                      <a:pt x="888" y="1723"/>
                      <a:pt x="853" y="1601"/>
                      <a:pt x="801" y="1479"/>
                    </a:cubicBezTo>
                    <a:cubicBezTo>
                      <a:pt x="679" y="1253"/>
                      <a:pt x="522" y="1044"/>
                      <a:pt x="453" y="801"/>
                    </a:cubicBezTo>
                    <a:cubicBezTo>
                      <a:pt x="383" y="627"/>
                      <a:pt x="262" y="453"/>
                      <a:pt x="175" y="279"/>
                    </a:cubicBezTo>
                    <a:cubicBezTo>
                      <a:pt x="157" y="244"/>
                      <a:pt x="105" y="88"/>
                      <a:pt x="70" y="70"/>
                    </a:cubicBezTo>
                    <a:close/>
                  </a:path>
                </a:pathLst>
              </a:custGeom>
              <a:solidFill>
                <a:srgbClr val="FFFFFF">
                  <a:alpha val="64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13"/>
            <p:cNvGrpSpPr/>
            <p:nvPr/>
          </p:nvGrpSpPr>
          <p:grpSpPr>
            <a:xfrm rot="451090">
              <a:off x="7453715" y="676252"/>
              <a:ext cx="2395198" cy="4618665"/>
              <a:chOff x="3918925" y="1460175"/>
              <a:chExt cx="364025" cy="701950"/>
            </a:xfrm>
          </p:grpSpPr>
          <p:sp>
            <p:nvSpPr>
              <p:cNvPr id="1048" name="Google Shape;1048;p13"/>
              <p:cNvSpPr/>
              <p:nvPr/>
            </p:nvSpPr>
            <p:spPr>
              <a:xfrm>
                <a:off x="4076350" y="1592800"/>
                <a:ext cx="149625" cy="569325"/>
              </a:xfrm>
              <a:custGeom>
                <a:avLst/>
                <a:gdLst/>
                <a:ahLst/>
                <a:cxnLst/>
                <a:rect l="l" t="t" r="r" b="b"/>
                <a:pathLst>
                  <a:path w="5985" h="22773" extrusionOk="0">
                    <a:moveTo>
                      <a:pt x="1" y="1"/>
                    </a:moveTo>
                    <a:cubicBezTo>
                      <a:pt x="105" y="245"/>
                      <a:pt x="209" y="453"/>
                      <a:pt x="348" y="679"/>
                    </a:cubicBezTo>
                    <a:cubicBezTo>
                      <a:pt x="470" y="853"/>
                      <a:pt x="540" y="1045"/>
                      <a:pt x="592" y="1236"/>
                    </a:cubicBezTo>
                    <a:cubicBezTo>
                      <a:pt x="662" y="1462"/>
                      <a:pt x="696" y="1688"/>
                      <a:pt x="749" y="1915"/>
                    </a:cubicBezTo>
                    <a:cubicBezTo>
                      <a:pt x="853" y="2367"/>
                      <a:pt x="1027" y="2819"/>
                      <a:pt x="1270" y="3219"/>
                    </a:cubicBezTo>
                    <a:cubicBezTo>
                      <a:pt x="1323" y="3306"/>
                      <a:pt x="1357" y="3376"/>
                      <a:pt x="1392" y="3463"/>
                    </a:cubicBezTo>
                    <a:cubicBezTo>
                      <a:pt x="1410" y="3550"/>
                      <a:pt x="1410" y="3637"/>
                      <a:pt x="1410" y="3706"/>
                    </a:cubicBezTo>
                    <a:cubicBezTo>
                      <a:pt x="1479" y="4124"/>
                      <a:pt x="1827" y="4489"/>
                      <a:pt x="1775" y="4907"/>
                    </a:cubicBezTo>
                    <a:cubicBezTo>
                      <a:pt x="1758" y="5011"/>
                      <a:pt x="1723" y="5115"/>
                      <a:pt x="1758" y="5202"/>
                    </a:cubicBezTo>
                    <a:cubicBezTo>
                      <a:pt x="1775" y="5237"/>
                      <a:pt x="1810" y="5255"/>
                      <a:pt x="1844" y="5289"/>
                    </a:cubicBezTo>
                    <a:cubicBezTo>
                      <a:pt x="1879" y="5359"/>
                      <a:pt x="1897" y="5428"/>
                      <a:pt x="1914" y="5498"/>
                    </a:cubicBezTo>
                    <a:cubicBezTo>
                      <a:pt x="1984" y="5794"/>
                      <a:pt x="2053" y="6090"/>
                      <a:pt x="2071" y="6385"/>
                    </a:cubicBezTo>
                    <a:cubicBezTo>
                      <a:pt x="2071" y="6524"/>
                      <a:pt x="2053" y="6681"/>
                      <a:pt x="2088" y="6820"/>
                    </a:cubicBezTo>
                    <a:cubicBezTo>
                      <a:pt x="2105" y="6890"/>
                      <a:pt x="2140" y="6959"/>
                      <a:pt x="2158" y="7029"/>
                    </a:cubicBezTo>
                    <a:cubicBezTo>
                      <a:pt x="2279" y="7342"/>
                      <a:pt x="2314" y="7707"/>
                      <a:pt x="2245" y="8038"/>
                    </a:cubicBezTo>
                    <a:cubicBezTo>
                      <a:pt x="2245" y="8090"/>
                      <a:pt x="2227" y="8160"/>
                      <a:pt x="2227" y="8212"/>
                    </a:cubicBezTo>
                    <a:cubicBezTo>
                      <a:pt x="2245" y="8351"/>
                      <a:pt x="2366" y="8473"/>
                      <a:pt x="2349" y="8612"/>
                    </a:cubicBezTo>
                    <a:cubicBezTo>
                      <a:pt x="2332" y="8681"/>
                      <a:pt x="2279" y="8751"/>
                      <a:pt x="2262" y="8821"/>
                    </a:cubicBezTo>
                    <a:cubicBezTo>
                      <a:pt x="2262" y="8873"/>
                      <a:pt x="2279" y="8925"/>
                      <a:pt x="2279" y="8977"/>
                    </a:cubicBezTo>
                    <a:cubicBezTo>
                      <a:pt x="2471" y="9673"/>
                      <a:pt x="2175" y="10334"/>
                      <a:pt x="2384" y="11030"/>
                    </a:cubicBezTo>
                    <a:cubicBezTo>
                      <a:pt x="2401" y="11082"/>
                      <a:pt x="2419" y="11117"/>
                      <a:pt x="2436" y="11169"/>
                    </a:cubicBezTo>
                    <a:cubicBezTo>
                      <a:pt x="2436" y="11239"/>
                      <a:pt x="2436" y="11291"/>
                      <a:pt x="2436" y="11360"/>
                    </a:cubicBezTo>
                    <a:cubicBezTo>
                      <a:pt x="2436" y="11604"/>
                      <a:pt x="2436" y="11848"/>
                      <a:pt x="2436" y="12091"/>
                    </a:cubicBezTo>
                    <a:cubicBezTo>
                      <a:pt x="2436" y="12282"/>
                      <a:pt x="2436" y="12474"/>
                      <a:pt x="2436" y="12665"/>
                    </a:cubicBezTo>
                    <a:cubicBezTo>
                      <a:pt x="2419" y="13030"/>
                      <a:pt x="2419" y="13396"/>
                      <a:pt x="2436" y="13761"/>
                    </a:cubicBezTo>
                    <a:cubicBezTo>
                      <a:pt x="2436" y="13848"/>
                      <a:pt x="2436" y="13935"/>
                      <a:pt x="2453" y="14005"/>
                    </a:cubicBezTo>
                    <a:cubicBezTo>
                      <a:pt x="2471" y="14057"/>
                      <a:pt x="2488" y="14109"/>
                      <a:pt x="2488" y="14144"/>
                    </a:cubicBezTo>
                    <a:cubicBezTo>
                      <a:pt x="2540" y="14318"/>
                      <a:pt x="2558" y="14492"/>
                      <a:pt x="2523" y="14648"/>
                    </a:cubicBezTo>
                    <a:cubicBezTo>
                      <a:pt x="2506" y="14840"/>
                      <a:pt x="2523" y="15014"/>
                      <a:pt x="2506" y="15170"/>
                    </a:cubicBezTo>
                    <a:cubicBezTo>
                      <a:pt x="2488" y="15327"/>
                      <a:pt x="2401" y="15379"/>
                      <a:pt x="2453" y="15535"/>
                    </a:cubicBezTo>
                    <a:cubicBezTo>
                      <a:pt x="2523" y="15709"/>
                      <a:pt x="2662" y="15727"/>
                      <a:pt x="2575" y="15953"/>
                    </a:cubicBezTo>
                    <a:cubicBezTo>
                      <a:pt x="2540" y="16005"/>
                      <a:pt x="2506" y="16075"/>
                      <a:pt x="2558" y="16127"/>
                    </a:cubicBezTo>
                    <a:cubicBezTo>
                      <a:pt x="2592" y="16162"/>
                      <a:pt x="2645" y="16179"/>
                      <a:pt x="2679" y="16196"/>
                    </a:cubicBezTo>
                    <a:cubicBezTo>
                      <a:pt x="2749" y="16283"/>
                      <a:pt x="2645" y="16405"/>
                      <a:pt x="2645" y="16527"/>
                    </a:cubicBezTo>
                    <a:cubicBezTo>
                      <a:pt x="2662" y="16614"/>
                      <a:pt x="2714" y="16684"/>
                      <a:pt x="2714" y="16753"/>
                    </a:cubicBezTo>
                    <a:cubicBezTo>
                      <a:pt x="2697" y="16840"/>
                      <a:pt x="2610" y="16910"/>
                      <a:pt x="2627" y="16997"/>
                    </a:cubicBezTo>
                    <a:cubicBezTo>
                      <a:pt x="2645" y="17171"/>
                      <a:pt x="2645" y="17362"/>
                      <a:pt x="2662" y="17519"/>
                    </a:cubicBezTo>
                    <a:cubicBezTo>
                      <a:pt x="2714" y="17745"/>
                      <a:pt x="2853" y="17936"/>
                      <a:pt x="2888" y="18162"/>
                    </a:cubicBezTo>
                    <a:cubicBezTo>
                      <a:pt x="2888" y="18267"/>
                      <a:pt x="2871" y="18371"/>
                      <a:pt x="2906" y="18458"/>
                    </a:cubicBezTo>
                    <a:cubicBezTo>
                      <a:pt x="2923" y="18510"/>
                      <a:pt x="2958" y="18562"/>
                      <a:pt x="2958" y="18614"/>
                    </a:cubicBezTo>
                    <a:cubicBezTo>
                      <a:pt x="2940" y="18701"/>
                      <a:pt x="2853" y="18788"/>
                      <a:pt x="2871" y="18875"/>
                    </a:cubicBezTo>
                    <a:cubicBezTo>
                      <a:pt x="2888" y="18910"/>
                      <a:pt x="2923" y="18945"/>
                      <a:pt x="2940" y="18997"/>
                    </a:cubicBezTo>
                    <a:cubicBezTo>
                      <a:pt x="2975" y="19084"/>
                      <a:pt x="2923" y="19380"/>
                      <a:pt x="2923" y="19484"/>
                    </a:cubicBezTo>
                    <a:cubicBezTo>
                      <a:pt x="2906" y="19641"/>
                      <a:pt x="2853" y="19832"/>
                      <a:pt x="2958" y="19989"/>
                    </a:cubicBezTo>
                    <a:cubicBezTo>
                      <a:pt x="3027" y="20111"/>
                      <a:pt x="3132" y="20232"/>
                      <a:pt x="3114" y="20371"/>
                    </a:cubicBezTo>
                    <a:cubicBezTo>
                      <a:pt x="3097" y="20458"/>
                      <a:pt x="3045" y="20528"/>
                      <a:pt x="3080" y="20615"/>
                    </a:cubicBezTo>
                    <a:cubicBezTo>
                      <a:pt x="3097" y="20685"/>
                      <a:pt x="3184" y="20719"/>
                      <a:pt x="3219" y="20789"/>
                    </a:cubicBezTo>
                    <a:cubicBezTo>
                      <a:pt x="3306" y="20893"/>
                      <a:pt x="3219" y="21067"/>
                      <a:pt x="3306" y="21172"/>
                    </a:cubicBezTo>
                    <a:cubicBezTo>
                      <a:pt x="3341" y="21206"/>
                      <a:pt x="3375" y="21241"/>
                      <a:pt x="3410" y="21276"/>
                    </a:cubicBezTo>
                    <a:cubicBezTo>
                      <a:pt x="3445" y="21328"/>
                      <a:pt x="3462" y="21398"/>
                      <a:pt x="3462" y="21450"/>
                    </a:cubicBezTo>
                    <a:cubicBezTo>
                      <a:pt x="3480" y="21763"/>
                      <a:pt x="3358" y="22598"/>
                      <a:pt x="3723" y="22720"/>
                    </a:cubicBezTo>
                    <a:cubicBezTo>
                      <a:pt x="3897" y="22772"/>
                      <a:pt x="4297" y="22633"/>
                      <a:pt x="4489" y="22598"/>
                    </a:cubicBezTo>
                    <a:cubicBezTo>
                      <a:pt x="4976" y="22529"/>
                      <a:pt x="5463" y="22424"/>
                      <a:pt x="5967" y="22337"/>
                    </a:cubicBezTo>
                    <a:cubicBezTo>
                      <a:pt x="5985" y="22337"/>
                      <a:pt x="5602" y="21085"/>
                      <a:pt x="5567" y="20980"/>
                    </a:cubicBezTo>
                    <a:cubicBezTo>
                      <a:pt x="5515" y="20806"/>
                      <a:pt x="5445" y="20615"/>
                      <a:pt x="5393" y="20441"/>
                    </a:cubicBezTo>
                    <a:cubicBezTo>
                      <a:pt x="5324" y="20145"/>
                      <a:pt x="5254" y="19867"/>
                      <a:pt x="5202" y="19571"/>
                    </a:cubicBezTo>
                    <a:cubicBezTo>
                      <a:pt x="5167" y="19310"/>
                      <a:pt x="5132" y="19049"/>
                      <a:pt x="5097" y="18788"/>
                    </a:cubicBezTo>
                    <a:cubicBezTo>
                      <a:pt x="5063" y="18597"/>
                      <a:pt x="5028" y="17866"/>
                      <a:pt x="4819" y="17745"/>
                    </a:cubicBezTo>
                    <a:cubicBezTo>
                      <a:pt x="4802" y="17727"/>
                      <a:pt x="4750" y="17710"/>
                      <a:pt x="4732" y="17675"/>
                    </a:cubicBezTo>
                    <a:cubicBezTo>
                      <a:pt x="4680" y="17606"/>
                      <a:pt x="4854" y="17519"/>
                      <a:pt x="4837" y="17432"/>
                    </a:cubicBezTo>
                    <a:cubicBezTo>
                      <a:pt x="4837" y="17397"/>
                      <a:pt x="4784" y="17362"/>
                      <a:pt x="4767" y="17327"/>
                    </a:cubicBezTo>
                    <a:cubicBezTo>
                      <a:pt x="4680" y="17240"/>
                      <a:pt x="4697" y="17084"/>
                      <a:pt x="4732" y="16944"/>
                    </a:cubicBezTo>
                    <a:cubicBezTo>
                      <a:pt x="4732" y="16892"/>
                      <a:pt x="4750" y="16858"/>
                      <a:pt x="4715" y="16805"/>
                    </a:cubicBezTo>
                    <a:cubicBezTo>
                      <a:pt x="4697" y="16788"/>
                      <a:pt x="4663" y="16771"/>
                      <a:pt x="4645" y="16753"/>
                    </a:cubicBezTo>
                    <a:cubicBezTo>
                      <a:pt x="4541" y="16666"/>
                      <a:pt x="4610" y="16527"/>
                      <a:pt x="4610" y="16388"/>
                    </a:cubicBezTo>
                    <a:cubicBezTo>
                      <a:pt x="4610" y="16318"/>
                      <a:pt x="4593" y="16266"/>
                      <a:pt x="4576" y="16196"/>
                    </a:cubicBezTo>
                    <a:cubicBezTo>
                      <a:pt x="4523" y="16040"/>
                      <a:pt x="4593" y="15831"/>
                      <a:pt x="4419" y="15727"/>
                    </a:cubicBezTo>
                    <a:cubicBezTo>
                      <a:pt x="4384" y="15709"/>
                      <a:pt x="4315" y="15692"/>
                      <a:pt x="4297" y="15640"/>
                    </a:cubicBezTo>
                    <a:cubicBezTo>
                      <a:pt x="4245" y="15570"/>
                      <a:pt x="4315" y="15483"/>
                      <a:pt x="4332" y="15396"/>
                    </a:cubicBezTo>
                    <a:cubicBezTo>
                      <a:pt x="4349" y="15327"/>
                      <a:pt x="4349" y="15240"/>
                      <a:pt x="4332" y="15170"/>
                    </a:cubicBezTo>
                    <a:cubicBezTo>
                      <a:pt x="4280" y="14944"/>
                      <a:pt x="4228" y="14718"/>
                      <a:pt x="4176" y="14492"/>
                    </a:cubicBezTo>
                    <a:cubicBezTo>
                      <a:pt x="4158" y="14457"/>
                      <a:pt x="4141" y="14405"/>
                      <a:pt x="4141" y="14370"/>
                    </a:cubicBezTo>
                    <a:cubicBezTo>
                      <a:pt x="4141" y="14318"/>
                      <a:pt x="4141" y="14248"/>
                      <a:pt x="4141" y="14196"/>
                    </a:cubicBezTo>
                    <a:cubicBezTo>
                      <a:pt x="4176" y="13900"/>
                      <a:pt x="4210" y="13587"/>
                      <a:pt x="4245" y="13291"/>
                    </a:cubicBezTo>
                    <a:cubicBezTo>
                      <a:pt x="4158" y="13309"/>
                      <a:pt x="4123" y="13204"/>
                      <a:pt x="4123" y="13135"/>
                    </a:cubicBezTo>
                    <a:cubicBezTo>
                      <a:pt x="4141" y="13048"/>
                      <a:pt x="4158" y="12961"/>
                      <a:pt x="4123" y="12909"/>
                    </a:cubicBezTo>
                    <a:cubicBezTo>
                      <a:pt x="3932" y="12648"/>
                      <a:pt x="3880" y="12369"/>
                      <a:pt x="3984" y="12039"/>
                    </a:cubicBezTo>
                    <a:cubicBezTo>
                      <a:pt x="4019" y="11935"/>
                      <a:pt x="4071" y="11830"/>
                      <a:pt x="4054" y="11726"/>
                    </a:cubicBezTo>
                    <a:cubicBezTo>
                      <a:pt x="4036" y="11656"/>
                      <a:pt x="4019" y="11604"/>
                      <a:pt x="3984" y="11552"/>
                    </a:cubicBezTo>
                    <a:cubicBezTo>
                      <a:pt x="3949" y="11447"/>
                      <a:pt x="3949" y="11343"/>
                      <a:pt x="3932" y="11239"/>
                    </a:cubicBezTo>
                    <a:lnTo>
                      <a:pt x="3915" y="10908"/>
                    </a:lnTo>
                    <a:cubicBezTo>
                      <a:pt x="3862" y="10508"/>
                      <a:pt x="3828" y="10108"/>
                      <a:pt x="3828" y="9708"/>
                    </a:cubicBezTo>
                    <a:cubicBezTo>
                      <a:pt x="3845" y="9656"/>
                      <a:pt x="3845" y="9586"/>
                      <a:pt x="3810" y="9534"/>
                    </a:cubicBezTo>
                    <a:cubicBezTo>
                      <a:pt x="3775" y="9482"/>
                      <a:pt x="3723" y="9447"/>
                      <a:pt x="3688" y="9395"/>
                    </a:cubicBezTo>
                    <a:cubicBezTo>
                      <a:pt x="3619" y="9256"/>
                      <a:pt x="3793" y="9099"/>
                      <a:pt x="3775" y="8942"/>
                    </a:cubicBezTo>
                    <a:cubicBezTo>
                      <a:pt x="3775" y="8786"/>
                      <a:pt x="3601" y="8664"/>
                      <a:pt x="3619" y="8525"/>
                    </a:cubicBezTo>
                    <a:cubicBezTo>
                      <a:pt x="3636" y="8438"/>
                      <a:pt x="3688" y="8368"/>
                      <a:pt x="3706" y="8281"/>
                    </a:cubicBezTo>
                    <a:cubicBezTo>
                      <a:pt x="3723" y="8212"/>
                      <a:pt x="3688" y="8142"/>
                      <a:pt x="3671" y="8073"/>
                    </a:cubicBezTo>
                    <a:lnTo>
                      <a:pt x="3410" y="7377"/>
                    </a:lnTo>
                    <a:cubicBezTo>
                      <a:pt x="3358" y="7220"/>
                      <a:pt x="3288" y="7046"/>
                      <a:pt x="3323" y="6872"/>
                    </a:cubicBezTo>
                    <a:cubicBezTo>
                      <a:pt x="3323" y="6785"/>
                      <a:pt x="3358" y="6716"/>
                      <a:pt x="3323" y="6646"/>
                    </a:cubicBezTo>
                    <a:cubicBezTo>
                      <a:pt x="3288" y="6594"/>
                      <a:pt x="3219" y="6577"/>
                      <a:pt x="3184" y="6524"/>
                    </a:cubicBezTo>
                    <a:cubicBezTo>
                      <a:pt x="3149" y="6490"/>
                      <a:pt x="3149" y="6420"/>
                      <a:pt x="3149" y="6368"/>
                    </a:cubicBezTo>
                    <a:cubicBezTo>
                      <a:pt x="3149" y="5898"/>
                      <a:pt x="3027" y="5463"/>
                      <a:pt x="2853" y="5046"/>
                    </a:cubicBezTo>
                    <a:cubicBezTo>
                      <a:pt x="2645" y="4593"/>
                      <a:pt x="2575" y="4089"/>
                      <a:pt x="2419" y="3619"/>
                    </a:cubicBezTo>
                    <a:cubicBezTo>
                      <a:pt x="2384" y="3480"/>
                      <a:pt x="2332" y="3341"/>
                      <a:pt x="2279" y="3219"/>
                    </a:cubicBezTo>
                    <a:cubicBezTo>
                      <a:pt x="2227" y="3097"/>
                      <a:pt x="2175" y="2976"/>
                      <a:pt x="2123" y="2854"/>
                    </a:cubicBezTo>
                    <a:cubicBezTo>
                      <a:pt x="1984" y="2558"/>
                      <a:pt x="1827" y="2245"/>
                      <a:pt x="1688" y="1932"/>
                    </a:cubicBezTo>
                    <a:cubicBezTo>
                      <a:pt x="1636" y="1845"/>
                      <a:pt x="1601" y="1741"/>
                      <a:pt x="1549" y="1654"/>
                    </a:cubicBezTo>
                    <a:cubicBezTo>
                      <a:pt x="1497" y="1567"/>
                      <a:pt x="1427" y="1480"/>
                      <a:pt x="1375" y="1410"/>
                    </a:cubicBezTo>
                    <a:cubicBezTo>
                      <a:pt x="1218" y="1184"/>
                      <a:pt x="1044" y="958"/>
                      <a:pt x="888" y="714"/>
                    </a:cubicBezTo>
                    <a:cubicBezTo>
                      <a:pt x="783" y="592"/>
                      <a:pt x="679" y="314"/>
                      <a:pt x="557" y="210"/>
                    </a:cubicBezTo>
                    <a:cubicBezTo>
                      <a:pt x="401" y="88"/>
                      <a:pt x="174" y="7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989825" y="1571500"/>
                <a:ext cx="104400" cy="225725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9029" extrusionOk="0">
                    <a:moveTo>
                      <a:pt x="800" y="2645"/>
                    </a:moveTo>
                    <a:cubicBezTo>
                      <a:pt x="0" y="5237"/>
                      <a:pt x="1479" y="8838"/>
                      <a:pt x="1548" y="9029"/>
                    </a:cubicBezTo>
                    <a:cubicBezTo>
                      <a:pt x="1479" y="8525"/>
                      <a:pt x="1253" y="7811"/>
                      <a:pt x="1253" y="7811"/>
                    </a:cubicBezTo>
                    <a:cubicBezTo>
                      <a:pt x="1340" y="7985"/>
                      <a:pt x="1427" y="8124"/>
                      <a:pt x="1496" y="8211"/>
                    </a:cubicBezTo>
                    <a:cubicBezTo>
                      <a:pt x="1496" y="8211"/>
                      <a:pt x="1496" y="8211"/>
                      <a:pt x="1496" y="8211"/>
                    </a:cubicBezTo>
                    <a:cubicBezTo>
                      <a:pt x="1340" y="7829"/>
                      <a:pt x="1218" y="7359"/>
                      <a:pt x="1096" y="7081"/>
                    </a:cubicBezTo>
                    <a:cubicBezTo>
                      <a:pt x="1183" y="7220"/>
                      <a:pt x="1357" y="7603"/>
                      <a:pt x="1479" y="7777"/>
                    </a:cubicBezTo>
                    <a:cubicBezTo>
                      <a:pt x="1357" y="7307"/>
                      <a:pt x="1183" y="6924"/>
                      <a:pt x="992" y="6646"/>
                    </a:cubicBezTo>
                    <a:cubicBezTo>
                      <a:pt x="1131" y="6802"/>
                      <a:pt x="1322" y="7150"/>
                      <a:pt x="1461" y="7307"/>
                    </a:cubicBezTo>
                    <a:cubicBezTo>
                      <a:pt x="1357" y="6994"/>
                      <a:pt x="1148" y="6437"/>
                      <a:pt x="940" y="6193"/>
                    </a:cubicBezTo>
                    <a:cubicBezTo>
                      <a:pt x="1096" y="6350"/>
                      <a:pt x="1322" y="6698"/>
                      <a:pt x="1496" y="6907"/>
                    </a:cubicBezTo>
                    <a:cubicBezTo>
                      <a:pt x="1496" y="6889"/>
                      <a:pt x="1496" y="6889"/>
                      <a:pt x="1496" y="6889"/>
                    </a:cubicBezTo>
                    <a:lnTo>
                      <a:pt x="1113" y="5933"/>
                    </a:lnTo>
                    <a:lnTo>
                      <a:pt x="1514" y="6541"/>
                    </a:lnTo>
                    <a:cubicBezTo>
                      <a:pt x="1514" y="6541"/>
                      <a:pt x="1374" y="6020"/>
                      <a:pt x="1044" y="5532"/>
                    </a:cubicBezTo>
                    <a:lnTo>
                      <a:pt x="1548" y="6141"/>
                    </a:lnTo>
                    <a:cubicBezTo>
                      <a:pt x="1548" y="6141"/>
                      <a:pt x="1374" y="5689"/>
                      <a:pt x="922" y="5063"/>
                    </a:cubicBezTo>
                    <a:cubicBezTo>
                      <a:pt x="922" y="5063"/>
                      <a:pt x="1287" y="5532"/>
                      <a:pt x="1601" y="5759"/>
                    </a:cubicBezTo>
                    <a:lnTo>
                      <a:pt x="1287" y="5272"/>
                    </a:lnTo>
                    <a:cubicBezTo>
                      <a:pt x="1287" y="5272"/>
                      <a:pt x="1479" y="5445"/>
                      <a:pt x="1618" y="5550"/>
                    </a:cubicBezTo>
                    <a:cubicBezTo>
                      <a:pt x="1618" y="5550"/>
                      <a:pt x="1409" y="5150"/>
                      <a:pt x="1287" y="4976"/>
                    </a:cubicBezTo>
                    <a:cubicBezTo>
                      <a:pt x="1287" y="4976"/>
                      <a:pt x="1496" y="5132"/>
                      <a:pt x="1670" y="5237"/>
                    </a:cubicBezTo>
                    <a:cubicBezTo>
                      <a:pt x="1670" y="5237"/>
                      <a:pt x="1044" y="4489"/>
                      <a:pt x="818" y="3828"/>
                    </a:cubicBezTo>
                    <a:cubicBezTo>
                      <a:pt x="818" y="3828"/>
                      <a:pt x="1218" y="4610"/>
                      <a:pt x="1722" y="5045"/>
                    </a:cubicBezTo>
                    <a:cubicBezTo>
                      <a:pt x="1722" y="5045"/>
                      <a:pt x="1183" y="4228"/>
                      <a:pt x="1027" y="3758"/>
                    </a:cubicBezTo>
                    <a:cubicBezTo>
                      <a:pt x="1027" y="3758"/>
                      <a:pt x="1427" y="4297"/>
                      <a:pt x="1809" y="4610"/>
                    </a:cubicBezTo>
                    <a:cubicBezTo>
                      <a:pt x="1809" y="4610"/>
                      <a:pt x="1444" y="4036"/>
                      <a:pt x="1374" y="3775"/>
                    </a:cubicBezTo>
                    <a:cubicBezTo>
                      <a:pt x="1374" y="3775"/>
                      <a:pt x="1601" y="4089"/>
                      <a:pt x="1879" y="4350"/>
                    </a:cubicBezTo>
                    <a:lnTo>
                      <a:pt x="1722" y="3949"/>
                    </a:lnTo>
                    <a:lnTo>
                      <a:pt x="1931" y="4210"/>
                    </a:lnTo>
                    <a:cubicBezTo>
                      <a:pt x="1931" y="4210"/>
                      <a:pt x="1827" y="3706"/>
                      <a:pt x="1722" y="3445"/>
                    </a:cubicBezTo>
                    <a:lnTo>
                      <a:pt x="2053" y="3845"/>
                    </a:lnTo>
                    <a:lnTo>
                      <a:pt x="1948" y="3445"/>
                    </a:lnTo>
                    <a:lnTo>
                      <a:pt x="2122" y="3654"/>
                    </a:lnTo>
                    <a:lnTo>
                      <a:pt x="1861" y="2575"/>
                    </a:lnTo>
                    <a:lnTo>
                      <a:pt x="2244" y="3393"/>
                    </a:lnTo>
                    <a:cubicBezTo>
                      <a:pt x="2244" y="3393"/>
                      <a:pt x="2209" y="3045"/>
                      <a:pt x="2175" y="2888"/>
                    </a:cubicBezTo>
                    <a:lnTo>
                      <a:pt x="2383" y="3097"/>
                    </a:lnTo>
                    <a:lnTo>
                      <a:pt x="2314" y="2871"/>
                    </a:lnTo>
                    <a:lnTo>
                      <a:pt x="2453" y="2993"/>
                    </a:lnTo>
                    <a:lnTo>
                      <a:pt x="2540" y="2662"/>
                    </a:lnTo>
                    <a:lnTo>
                      <a:pt x="2610" y="2714"/>
                    </a:lnTo>
                    <a:lnTo>
                      <a:pt x="2610" y="2714"/>
                    </a:lnTo>
                    <a:cubicBezTo>
                      <a:pt x="2957" y="2175"/>
                      <a:pt x="3392" y="1705"/>
                      <a:pt x="3966" y="1340"/>
                    </a:cubicBezTo>
                    <a:lnTo>
                      <a:pt x="4175" y="731"/>
                    </a:lnTo>
                    <a:cubicBezTo>
                      <a:pt x="4175" y="731"/>
                      <a:pt x="1635" y="1"/>
                      <a:pt x="800" y="26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3"/>
              <p:cNvSpPr/>
              <p:nvPr/>
            </p:nvSpPr>
            <p:spPr>
              <a:xfrm>
                <a:off x="4073750" y="1569325"/>
                <a:ext cx="159625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6455" extrusionOk="0">
                    <a:moveTo>
                      <a:pt x="4923" y="3549"/>
                    </a:moveTo>
                    <a:cubicBezTo>
                      <a:pt x="4923" y="3549"/>
                      <a:pt x="5028" y="4158"/>
                      <a:pt x="5115" y="4645"/>
                    </a:cubicBezTo>
                    <a:lnTo>
                      <a:pt x="5097" y="3949"/>
                    </a:lnTo>
                    <a:lnTo>
                      <a:pt x="5341" y="4941"/>
                    </a:lnTo>
                    <a:lnTo>
                      <a:pt x="5515" y="4437"/>
                    </a:lnTo>
                    <a:lnTo>
                      <a:pt x="5584" y="5254"/>
                    </a:lnTo>
                    <a:lnTo>
                      <a:pt x="5689" y="4645"/>
                    </a:lnTo>
                    <a:lnTo>
                      <a:pt x="5863" y="5637"/>
                    </a:lnTo>
                    <a:cubicBezTo>
                      <a:pt x="5863" y="5637"/>
                      <a:pt x="5950" y="5411"/>
                      <a:pt x="5932" y="5080"/>
                    </a:cubicBezTo>
                    <a:lnTo>
                      <a:pt x="6384" y="6454"/>
                    </a:lnTo>
                    <a:cubicBezTo>
                      <a:pt x="6263" y="4941"/>
                      <a:pt x="5584" y="1705"/>
                      <a:pt x="3531" y="853"/>
                    </a:cubicBezTo>
                    <a:cubicBezTo>
                      <a:pt x="1479" y="1"/>
                      <a:pt x="0" y="783"/>
                      <a:pt x="0" y="783"/>
                    </a:cubicBezTo>
                    <a:lnTo>
                      <a:pt x="157" y="1079"/>
                    </a:lnTo>
                    <a:cubicBezTo>
                      <a:pt x="505" y="1184"/>
                      <a:pt x="835" y="1323"/>
                      <a:pt x="1148" y="1462"/>
                    </a:cubicBezTo>
                    <a:lnTo>
                      <a:pt x="1148" y="1462"/>
                    </a:lnTo>
                    <a:lnTo>
                      <a:pt x="1200" y="1323"/>
                    </a:lnTo>
                    <a:lnTo>
                      <a:pt x="1253" y="1514"/>
                    </a:lnTo>
                    <a:lnTo>
                      <a:pt x="1322" y="1218"/>
                    </a:lnTo>
                    <a:lnTo>
                      <a:pt x="1340" y="1549"/>
                    </a:lnTo>
                    <a:lnTo>
                      <a:pt x="1444" y="1392"/>
                    </a:lnTo>
                    <a:lnTo>
                      <a:pt x="1531" y="1653"/>
                    </a:lnTo>
                    <a:lnTo>
                      <a:pt x="1618" y="1218"/>
                    </a:lnTo>
                    <a:lnTo>
                      <a:pt x="1635" y="1705"/>
                    </a:lnTo>
                    <a:cubicBezTo>
                      <a:pt x="1635" y="1705"/>
                      <a:pt x="1740" y="1479"/>
                      <a:pt x="1775" y="1323"/>
                    </a:cubicBezTo>
                    <a:lnTo>
                      <a:pt x="1966" y="1897"/>
                    </a:lnTo>
                    <a:cubicBezTo>
                      <a:pt x="1966" y="1897"/>
                      <a:pt x="1983" y="1497"/>
                      <a:pt x="1948" y="1201"/>
                    </a:cubicBezTo>
                    <a:cubicBezTo>
                      <a:pt x="1948" y="1201"/>
                      <a:pt x="2140" y="1601"/>
                      <a:pt x="2140" y="2001"/>
                    </a:cubicBezTo>
                    <a:cubicBezTo>
                      <a:pt x="2140" y="2001"/>
                      <a:pt x="2262" y="1601"/>
                      <a:pt x="2244" y="1323"/>
                    </a:cubicBezTo>
                    <a:lnTo>
                      <a:pt x="2366" y="2140"/>
                    </a:lnTo>
                    <a:lnTo>
                      <a:pt x="2436" y="1740"/>
                    </a:lnTo>
                    <a:lnTo>
                      <a:pt x="2488" y="2227"/>
                    </a:lnTo>
                    <a:lnTo>
                      <a:pt x="2627" y="1027"/>
                    </a:lnTo>
                    <a:lnTo>
                      <a:pt x="2644" y="2332"/>
                    </a:lnTo>
                    <a:cubicBezTo>
                      <a:pt x="2644" y="2332"/>
                      <a:pt x="2818" y="1827"/>
                      <a:pt x="2888" y="1357"/>
                    </a:cubicBezTo>
                    <a:cubicBezTo>
                      <a:pt x="2888" y="1357"/>
                      <a:pt x="2957" y="2001"/>
                      <a:pt x="2905" y="2523"/>
                    </a:cubicBezTo>
                    <a:cubicBezTo>
                      <a:pt x="2905" y="2523"/>
                      <a:pt x="3027" y="2279"/>
                      <a:pt x="3044" y="1914"/>
                    </a:cubicBezTo>
                    <a:cubicBezTo>
                      <a:pt x="3044" y="1914"/>
                      <a:pt x="3114" y="2384"/>
                      <a:pt x="3097" y="2680"/>
                    </a:cubicBezTo>
                    <a:cubicBezTo>
                      <a:pt x="3097" y="2680"/>
                      <a:pt x="3201" y="2488"/>
                      <a:pt x="3218" y="2245"/>
                    </a:cubicBezTo>
                    <a:cubicBezTo>
                      <a:pt x="3218" y="2245"/>
                      <a:pt x="3305" y="2645"/>
                      <a:pt x="3305" y="2836"/>
                    </a:cubicBezTo>
                    <a:cubicBezTo>
                      <a:pt x="3305" y="2836"/>
                      <a:pt x="3410" y="2384"/>
                      <a:pt x="3462" y="1688"/>
                    </a:cubicBezTo>
                    <a:cubicBezTo>
                      <a:pt x="3462" y="1688"/>
                      <a:pt x="3636" y="2540"/>
                      <a:pt x="3531" y="3027"/>
                    </a:cubicBezTo>
                    <a:cubicBezTo>
                      <a:pt x="3531" y="3027"/>
                      <a:pt x="3775" y="2627"/>
                      <a:pt x="3827" y="1827"/>
                    </a:cubicBezTo>
                    <a:cubicBezTo>
                      <a:pt x="3827" y="1827"/>
                      <a:pt x="3827" y="2558"/>
                      <a:pt x="3949" y="3393"/>
                    </a:cubicBezTo>
                    <a:cubicBezTo>
                      <a:pt x="3949" y="3393"/>
                      <a:pt x="3966" y="2610"/>
                      <a:pt x="4036" y="2297"/>
                    </a:cubicBezTo>
                    <a:cubicBezTo>
                      <a:pt x="4036" y="2297"/>
                      <a:pt x="4175" y="3132"/>
                      <a:pt x="4262" y="3706"/>
                    </a:cubicBezTo>
                    <a:cubicBezTo>
                      <a:pt x="4262" y="3706"/>
                      <a:pt x="4314" y="3080"/>
                      <a:pt x="4384" y="2610"/>
                    </a:cubicBezTo>
                    <a:cubicBezTo>
                      <a:pt x="4384" y="2610"/>
                      <a:pt x="4401" y="3219"/>
                      <a:pt x="4575" y="4036"/>
                    </a:cubicBezTo>
                    <a:lnTo>
                      <a:pt x="4558" y="3097"/>
                    </a:lnTo>
                    <a:lnTo>
                      <a:pt x="4923" y="44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3"/>
              <p:cNvSpPr/>
              <p:nvPr/>
            </p:nvSpPr>
            <p:spPr>
              <a:xfrm>
                <a:off x="4078525" y="1524100"/>
                <a:ext cx="2044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2749" extrusionOk="0">
                    <a:moveTo>
                      <a:pt x="3601" y="87"/>
                    </a:moveTo>
                    <a:cubicBezTo>
                      <a:pt x="6141" y="157"/>
                      <a:pt x="8020" y="2610"/>
                      <a:pt x="8177" y="2749"/>
                    </a:cubicBezTo>
                    <a:cubicBezTo>
                      <a:pt x="7742" y="2523"/>
                      <a:pt x="7185" y="2088"/>
                      <a:pt x="7185" y="2088"/>
                    </a:cubicBezTo>
                    <a:cubicBezTo>
                      <a:pt x="7307" y="2227"/>
                      <a:pt x="7411" y="2349"/>
                      <a:pt x="7463" y="2436"/>
                    </a:cubicBezTo>
                    <a:cubicBezTo>
                      <a:pt x="7463" y="2436"/>
                      <a:pt x="7463" y="2436"/>
                      <a:pt x="7463" y="2436"/>
                    </a:cubicBezTo>
                    <a:cubicBezTo>
                      <a:pt x="7168" y="2175"/>
                      <a:pt x="6785" y="1931"/>
                      <a:pt x="6576" y="1723"/>
                    </a:cubicBezTo>
                    <a:cubicBezTo>
                      <a:pt x="6680" y="1862"/>
                      <a:pt x="6959" y="2123"/>
                      <a:pt x="7081" y="2279"/>
                    </a:cubicBezTo>
                    <a:cubicBezTo>
                      <a:pt x="6698" y="2036"/>
                      <a:pt x="6420" y="1757"/>
                      <a:pt x="6228" y="1496"/>
                    </a:cubicBezTo>
                    <a:cubicBezTo>
                      <a:pt x="6315" y="1670"/>
                      <a:pt x="6576" y="1949"/>
                      <a:pt x="6663" y="2123"/>
                    </a:cubicBezTo>
                    <a:cubicBezTo>
                      <a:pt x="6437" y="1931"/>
                      <a:pt x="6002" y="1583"/>
                      <a:pt x="5845" y="1323"/>
                    </a:cubicBezTo>
                    <a:cubicBezTo>
                      <a:pt x="5932" y="1514"/>
                      <a:pt x="6176" y="1810"/>
                      <a:pt x="6298" y="2018"/>
                    </a:cubicBezTo>
                    <a:cubicBezTo>
                      <a:pt x="6298" y="2018"/>
                      <a:pt x="6298" y="2018"/>
                      <a:pt x="6298" y="2018"/>
                    </a:cubicBezTo>
                    <a:lnTo>
                      <a:pt x="5567" y="1392"/>
                    </a:lnTo>
                    <a:lnTo>
                      <a:pt x="5985" y="1931"/>
                    </a:lnTo>
                    <a:cubicBezTo>
                      <a:pt x="5985" y="1931"/>
                      <a:pt x="5550" y="1653"/>
                      <a:pt x="5219" y="1201"/>
                    </a:cubicBezTo>
                    <a:lnTo>
                      <a:pt x="5619" y="1844"/>
                    </a:lnTo>
                    <a:cubicBezTo>
                      <a:pt x="5619" y="1844"/>
                      <a:pt x="5271" y="1549"/>
                      <a:pt x="4837" y="957"/>
                    </a:cubicBezTo>
                    <a:cubicBezTo>
                      <a:pt x="4837" y="957"/>
                      <a:pt x="5132" y="1427"/>
                      <a:pt x="5254" y="1757"/>
                    </a:cubicBezTo>
                    <a:lnTo>
                      <a:pt x="4924" y="1340"/>
                    </a:lnTo>
                    <a:cubicBezTo>
                      <a:pt x="4924" y="1340"/>
                      <a:pt x="5010" y="1549"/>
                      <a:pt x="5063" y="1723"/>
                    </a:cubicBezTo>
                    <a:cubicBezTo>
                      <a:pt x="5063" y="1723"/>
                      <a:pt x="4767" y="1409"/>
                      <a:pt x="4645" y="1236"/>
                    </a:cubicBezTo>
                    <a:cubicBezTo>
                      <a:pt x="4645" y="1236"/>
                      <a:pt x="4732" y="1479"/>
                      <a:pt x="4767" y="1670"/>
                    </a:cubicBezTo>
                    <a:cubicBezTo>
                      <a:pt x="4767" y="1670"/>
                      <a:pt x="4297" y="870"/>
                      <a:pt x="3793" y="470"/>
                    </a:cubicBezTo>
                    <a:cubicBezTo>
                      <a:pt x="3793" y="470"/>
                      <a:pt x="4349" y="1062"/>
                      <a:pt x="4576" y="1653"/>
                    </a:cubicBezTo>
                    <a:cubicBezTo>
                      <a:pt x="4576" y="1653"/>
                      <a:pt x="4019" y="922"/>
                      <a:pt x="3654" y="627"/>
                    </a:cubicBezTo>
                    <a:cubicBezTo>
                      <a:pt x="3654" y="627"/>
                      <a:pt x="4002" y="1166"/>
                      <a:pt x="4175" y="1601"/>
                    </a:cubicBezTo>
                    <a:cubicBezTo>
                      <a:pt x="4175" y="1601"/>
                      <a:pt x="3775" y="1096"/>
                      <a:pt x="3567" y="940"/>
                    </a:cubicBezTo>
                    <a:cubicBezTo>
                      <a:pt x="3567" y="940"/>
                      <a:pt x="3775" y="1236"/>
                      <a:pt x="3915" y="1583"/>
                    </a:cubicBezTo>
                    <a:lnTo>
                      <a:pt x="3601" y="1305"/>
                    </a:lnTo>
                    <a:lnTo>
                      <a:pt x="3775" y="1583"/>
                    </a:lnTo>
                    <a:cubicBezTo>
                      <a:pt x="3775" y="1583"/>
                      <a:pt x="3358" y="1340"/>
                      <a:pt x="3167" y="1166"/>
                    </a:cubicBezTo>
                    <a:lnTo>
                      <a:pt x="3410" y="1583"/>
                    </a:lnTo>
                    <a:lnTo>
                      <a:pt x="3097" y="1357"/>
                    </a:lnTo>
                    <a:lnTo>
                      <a:pt x="3219" y="1583"/>
                    </a:lnTo>
                    <a:lnTo>
                      <a:pt x="2349" y="1009"/>
                    </a:lnTo>
                    <a:lnTo>
                      <a:pt x="2958" y="1601"/>
                    </a:lnTo>
                    <a:cubicBezTo>
                      <a:pt x="2958" y="1601"/>
                      <a:pt x="2645" y="1462"/>
                      <a:pt x="2523" y="1375"/>
                    </a:cubicBezTo>
                    <a:lnTo>
                      <a:pt x="2645" y="1636"/>
                    </a:lnTo>
                    <a:lnTo>
                      <a:pt x="2453" y="1496"/>
                    </a:lnTo>
                    <a:lnTo>
                      <a:pt x="2540" y="1653"/>
                    </a:lnTo>
                    <a:lnTo>
                      <a:pt x="2210" y="1636"/>
                    </a:lnTo>
                    <a:lnTo>
                      <a:pt x="2245" y="1723"/>
                    </a:lnTo>
                    <a:lnTo>
                      <a:pt x="2245" y="1723"/>
                    </a:lnTo>
                    <a:cubicBezTo>
                      <a:pt x="1653" y="1844"/>
                      <a:pt x="1096" y="2105"/>
                      <a:pt x="609" y="2488"/>
                    </a:cubicBezTo>
                    <a:lnTo>
                      <a:pt x="1" y="2488"/>
                    </a:lnTo>
                    <a:cubicBezTo>
                      <a:pt x="1" y="2488"/>
                      <a:pt x="992" y="0"/>
                      <a:pt x="3601" y="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3"/>
              <p:cNvSpPr/>
              <p:nvPr/>
            </p:nvSpPr>
            <p:spPr>
              <a:xfrm>
                <a:off x="3979375" y="1506700"/>
                <a:ext cx="106125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3515" extrusionOk="0">
                    <a:moveTo>
                      <a:pt x="470" y="418"/>
                    </a:moveTo>
                    <a:lnTo>
                      <a:pt x="1357" y="644"/>
                    </a:lnTo>
                    <a:lnTo>
                      <a:pt x="870" y="627"/>
                    </a:lnTo>
                    <a:lnTo>
                      <a:pt x="1444" y="783"/>
                    </a:lnTo>
                    <a:lnTo>
                      <a:pt x="1218" y="818"/>
                    </a:lnTo>
                    <a:lnTo>
                      <a:pt x="1566" y="870"/>
                    </a:lnTo>
                    <a:lnTo>
                      <a:pt x="1444" y="957"/>
                    </a:lnTo>
                    <a:cubicBezTo>
                      <a:pt x="1444" y="957"/>
                      <a:pt x="1914" y="923"/>
                      <a:pt x="2157" y="975"/>
                    </a:cubicBezTo>
                    <a:cubicBezTo>
                      <a:pt x="2157" y="975"/>
                      <a:pt x="1879" y="992"/>
                      <a:pt x="1601" y="1062"/>
                    </a:cubicBezTo>
                    <a:cubicBezTo>
                      <a:pt x="1601" y="1062"/>
                      <a:pt x="2140" y="1097"/>
                      <a:pt x="2331" y="1131"/>
                    </a:cubicBezTo>
                    <a:lnTo>
                      <a:pt x="1809" y="1184"/>
                    </a:lnTo>
                    <a:lnTo>
                      <a:pt x="2627" y="1305"/>
                    </a:lnTo>
                    <a:lnTo>
                      <a:pt x="2088" y="1392"/>
                    </a:lnTo>
                    <a:lnTo>
                      <a:pt x="2575" y="1444"/>
                    </a:lnTo>
                    <a:lnTo>
                      <a:pt x="2314" y="1549"/>
                    </a:lnTo>
                    <a:lnTo>
                      <a:pt x="2888" y="1566"/>
                    </a:lnTo>
                    <a:lnTo>
                      <a:pt x="2470" y="1671"/>
                    </a:lnTo>
                    <a:cubicBezTo>
                      <a:pt x="2470" y="1671"/>
                      <a:pt x="2697" y="1723"/>
                      <a:pt x="2940" y="1723"/>
                    </a:cubicBezTo>
                    <a:lnTo>
                      <a:pt x="2644" y="1827"/>
                    </a:lnTo>
                    <a:lnTo>
                      <a:pt x="2905" y="1879"/>
                    </a:lnTo>
                    <a:lnTo>
                      <a:pt x="2731" y="1914"/>
                    </a:lnTo>
                    <a:lnTo>
                      <a:pt x="2731" y="1914"/>
                    </a:lnTo>
                    <a:cubicBezTo>
                      <a:pt x="3114" y="2245"/>
                      <a:pt x="3880" y="3114"/>
                      <a:pt x="4088" y="3515"/>
                    </a:cubicBezTo>
                    <a:lnTo>
                      <a:pt x="4245" y="3254"/>
                    </a:lnTo>
                    <a:cubicBezTo>
                      <a:pt x="4245" y="3254"/>
                      <a:pt x="4193" y="1"/>
                      <a:pt x="0" y="192"/>
                    </a:cubicBezTo>
                    <a:lnTo>
                      <a:pt x="1201" y="4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3"/>
              <p:cNvSpPr/>
              <p:nvPr/>
            </p:nvSpPr>
            <p:spPr>
              <a:xfrm>
                <a:off x="3918925" y="1531925"/>
                <a:ext cx="170925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5603" extrusionOk="0">
                    <a:moveTo>
                      <a:pt x="974" y="4297"/>
                    </a:moveTo>
                    <a:cubicBezTo>
                      <a:pt x="922" y="4784"/>
                      <a:pt x="1096" y="5602"/>
                      <a:pt x="1096" y="5602"/>
                    </a:cubicBezTo>
                    <a:cubicBezTo>
                      <a:pt x="1096" y="5602"/>
                      <a:pt x="0" y="3688"/>
                      <a:pt x="1966" y="1845"/>
                    </a:cubicBezTo>
                    <a:cubicBezTo>
                      <a:pt x="3932" y="1"/>
                      <a:pt x="6837" y="2123"/>
                      <a:pt x="6837" y="2123"/>
                    </a:cubicBezTo>
                    <a:lnTo>
                      <a:pt x="6715" y="2384"/>
                    </a:lnTo>
                    <a:cubicBezTo>
                      <a:pt x="6715" y="2384"/>
                      <a:pt x="6280" y="2262"/>
                      <a:pt x="5497" y="2314"/>
                    </a:cubicBezTo>
                    <a:lnTo>
                      <a:pt x="5497" y="2314"/>
                    </a:lnTo>
                    <a:lnTo>
                      <a:pt x="5463" y="2227"/>
                    </a:lnTo>
                    <a:lnTo>
                      <a:pt x="5393" y="2314"/>
                    </a:lnTo>
                    <a:lnTo>
                      <a:pt x="5393" y="2140"/>
                    </a:lnTo>
                    <a:lnTo>
                      <a:pt x="5167" y="2349"/>
                    </a:lnTo>
                    <a:lnTo>
                      <a:pt x="5219" y="2018"/>
                    </a:lnTo>
                    <a:lnTo>
                      <a:pt x="5010" y="2366"/>
                    </a:lnTo>
                    <a:cubicBezTo>
                      <a:pt x="5097" y="2053"/>
                      <a:pt x="5045" y="1758"/>
                      <a:pt x="5045" y="1758"/>
                    </a:cubicBezTo>
                    <a:cubicBezTo>
                      <a:pt x="5028" y="2053"/>
                      <a:pt x="4819" y="2384"/>
                      <a:pt x="4819" y="2384"/>
                    </a:cubicBezTo>
                    <a:cubicBezTo>
                      <a:pt x="4854" y="2192"/>
                      <a:pt x="4801" y="1792"/>
                      <a:pt x="4801" y="1792"/>
                    </a:cubicBezTo>
                    <a:cubicBezTo>
                      <a:pt x="4749" y="2227"/>
                      <a:pt x="4610" y="2419"/>
                      <a:pt x="4610" y="2419"/>
                    </a:cubicBezTo>
                    <a:cubicBezTo>
                      <a:pt x="4715" y="2053"/>
                      <a:pt x="4628" y="1514"/>
                      <a:pt x="4628" y="1514"/>
                    </a:cubicBezTo>
                    <a:cubicBezTo>
                      <a:pt x="4575" y="2071"/>
                      <a:pt x="4436" y="2453"/>
                      <a:pt x="4436" y="2453"/>
                    </a:cubicBezTo>
                    <a:lnTo>
                      <a:pt x="4367" y="2071"/>
                    </a:lnTo>
                    <a:lnTo>
                      <a:pt x="4332" y="2471"/>
                    </a:lnTo>
                    <a:lnTo>
                      <a:pt x="4280" y="2105"/>
                    </a:lnTo>
                    <a:lnTo>
                      <a:pt x="4140" y="2523"/>
                    </a:lnTo>
                    <a:cubicBezTo>
                      <a:pt x="4158" y="2297"/>
                      <a:pt x="4123" y="1984"/>
                      <a:pt x="4123" y="1984"/>
                    </a:cubicBezTo>
                    <a:cubicBezTo>
                      <a:pt x="4106" y="2245"/>
                      <a:pt x="3932" y="2558"/>
                      <a:pt x="3932" y="2558"/>
                    </a:cubicBezTo>
                    <a:cubicBezTo>
                      <a:pt x="3984" y="2245"/>
                      <a:pt x="3914" y="1862"/>
                      <a:pt x="3914" y="1862"/>
                    </a:cubicBezTo>
                    <a:cubicBezTo>
                      <a:pt x="3897" y="2140"/>
                      <a:pt x="3758" y="2610"/>
                      <a:pt x="3758" y="2610"/>
                    </a:cubicBezTo>
                    <a:lnTo>
                      <a:pt x="3723" y="2245"/>
                    </a:lnTo>
                    <a:lnTo>
                      <a:pt x="3584" y="2662"/>
                    </a:lnTo>
                    <a:lnTo>
                      <a:pt x="3566" y="2192"/>
                    </a:lnTo>
                    <a:cubicBezTo>
                      <a:pt x="3479" y="2453"/>
                      <a:pt x="3323" y="2732"/>
                      <a:pt x="3323" y="2732"/>
                    </a:cubicBezTo>
                    <a:cubicBezTo>
                      <a:pt x="3410" y="2419"/>
                      <a:pt x="3375" y="1897"/>
                      <a:pt x="3375" y="1897"/>
                    </a:cubicBezTo>
                    <a:cubicBezTo>
                      <a:pt x="3271" y="2419"/>
                      <a:pt x="3097" y="2819"/>
                      <a:pt x="3097" y="2819"/>
                    </a:cubicBezTo>
                    <a:lnTo>
                      <a:pt x="3062" y="2158"/>
                    </a:lnTo>
                    <a:lnTo>
                      <a:pt x="2905" y="2923"/>
                    </a:lnTo>
                    <a:cubicBezTo>
                      <a:pt x="2853" y="2436"/>
                      <a:pt x="2836" y="1984"/>
                      <a:pt x="2836" y="1984"/>
                    </a:cubicBezTo>
                    <a:cubicBezTo>
                      <a:pt x="2749" y="2453"/>
                      <a:pt x="2749" y="3010"/>
                      <a:pt x="2749" y="3010"/>
                    </a:cubicBezTo>
                    <a:lnTo>
                      <a:pt x="2575" y="2575"/>
                    </a:lnTo>
                    <a:lnTo>
                      <a:pt x="2540" y="3149"/>
                    </a:lnTo>
                    <a:lnTo>
                      <a:pt x="2436" y="2766"/>
                    </a:lnTo>
                    <a:lnTo>
                      <a:pt x="2418" y="3271"/>
                    </a:lnTo>
                    <a:lnTo>
                      <a:pt x="2279" y="2749"/>
                    </a:lnTo>
                    <a:lnTo>
                      <a:pt x="2192" y="3480"/>
                    </a:lnTo>
                    <a:lnTo>
                      <a:pt x="2070" y="2819"/>
                    </a:lnTo>
                    <a:cubicBezTo>
                      <a:pt x="2123" y="3132"/>
                      <a:pt x="2018" y="3688"/>
                      <a:pt x="2018" y="3688"/>
                    </a:cubicBezTo>
                    <a:lnTo>
                      <a:pt x="1879" y="2801"/>
                    </a:lnTo>
                    <a:lnTo>
                      <a:pt x="1792" y="4019"/>
                    </a:lnTo>
                    <a:cubicBezTo>
                      <a:pt x="1688" y="3741"/>
                      <a:pt x="1618" y="3236"/>
                      <a:pt x="1618" y="3236"/>
                    </a:cubicBezTo>
                    <a:cubicBezTo>
                      <a:pt x="1566" y="3584"/>
                      <a:pt x="1635" y="4280"/>
                      <a:pt x="1635" y="4280"/>
                    </a:cubicBezTo>
                    <a:lnTo>
                      <a:pt x="1514" y="3949"/>
                    </a:lnTo>
                    <a:lnTo>
                      <a:pt x="1548" y="4419"/>
                    </a:lnTo>
                    <a:cubicBezTo>
                      <a:pt x="1514" y="4280"/>
                      <a:pt x="1270" y="3758"/>
                      <a:pt x="1270" y="3758"/>
                    </a:cubicBezTo>
                    <a:cubicBezTo>
                      <a:pt x="1427" y="4089"/>
                      <a:pt x="1392" y="4732"/>
                      <a:pt x="1392" y="4732"/>
                    </a:cubicBezTo>
                    <a:cubicBezTo>
                      <a:pt x="1357" y="4402"/>
                      <a:pt x="1096" y="3897"/>
                      <a:pt x="1096" y="3897"/>
                    </a:cubicBezTo>
                    <a:cubicBezTo>
                      <a:pt x="1253" y="4419"/>
                      <a:pt x="1166" y="5341"/>
                      <a:pt x="1166" y="5341"/>
                    </a:cubicBezTo>
                    <a:cubicBezTo>
                      <a:pt x="1061" y="4958"/>
                      <a:pt x="974" y="4297"/>
                      <a:pt x="974" y="42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3"/>
              <p:cNvSpPr/>
              <p:nvPr/>
            </p:nvSpPr>
            <p:spPr>
              <a:xfrm>
                <a:off x="4065475" y="1460175"/>
                <a:ext cx="104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5202" extrusionOk="0">
                    <a:moveTo>
                      <a:pt x="1166" y="1427"/>
                    </a:moveTo>
                    <a:cubicBezTo>
                      <a:pt x="2332" y="0"/>
                      <a:pt x="4176" y="2244"/>
                      <a:pt x="4176" y="2244"/>
                    </a:cubicBezTo>
                    <a:cubicBezTo>
                      <a:pt x="4176" y="2244"/>
                      <a:pt x="3515" y="1740"/>
                      <a:pt x="3201" y="1566"/>
                    </a:cubicBezTo>
                    <a:cubicBezTo>
                      <a:pt x="3201" y="1566"/>
                      <a:pt x="3567" y="1914"/>
                      <a:pt x="3723" y="2088"/>
                    </a:cubicBezTo>
                    <a:cubicBezTo>
                      <a:pt x="3723" y="2088"/>
                      <a:pt x="2993" y="1583"/>
                      <a:pt x="2714" y="1392"/>
                    </a:cubicBezTo>
                    <a:cubicBezTo>
                      <a:pt x="2714" y="1392"/>
                      <a:pt x="2975" y="1635"/>
                      <a:pt x="3254" y="1983"/>
                    </a:cubicBezTo>
                    <a:cubicBezTo>
                      <a:pt x="3254" y="1983"/>
                      <a:pt x="2975" y="1809"/>
                      <a:pt x="2714" y="1688"/>
                    </a:cubicBezTo>
                    <a:lnTo>
                      <a:pt x="3010" y="1949"/>
                    </a:lnTo>
                    <a:lnTo>
                      <a:pt x="2714" y="1775"/>
                    </a:lnTo>
                    <a:lnTo>
                      <a:pt x="2836" y="1949"/>
                    </a:lnTo>
                    <a:cubicBezTo>
                      <a:pt x="2593" y="1757"/>
                      <a:pt x="2245" y="1479"/>
                      <a:pt x="2245" y="1479"/>
                    </a:cubicBezTo>
                    <a:lnTo>
                      <a:pt x="2697" y="1949"/>
                    </a:lnTo>
                    <a:cubicBezTo>
                      <a:pt x="2697" y="1949"/>
                      <a:pt x="1966" y="1479"/>
                      <a:pt x="1775" y="1340"/>
                    </a:cubicBezTo>
                    <a:cubicBezTo>
                      <a:pt x="1775" y="1340"/>
                      <a:pt x="2297" y="1740"/>
                      <a:pt x="2471" y="1983"/>
                    </a:cubicBezTo>
                    <a:lnTo>
                      <a:pt x="2140" y="1740"/>
                    </a:lnTo>
                    <a:lnTo>
                      <a:pt x="2314" y="2018"/>
                    </a:lnTo>
                    <a:lnTo>
                      <a:pt x="2001" y="1757"/>
                    </a:lnTo>
                    <a:lnTo>
                      <a:pt x="2175" y="2053"/>
                    </a:lnTo>
                    <a:cubicBezTo>
                      <a:pt x="2175" y="2053"/>
                      <a:pt x="1897" y="1809"/>
                      <a:pt x="1653" y="1705"/>
                    </a:cubicBezTo>
                    <a:cubicBezTo>
                      <a:pt x="1653" y="1705"/>
                      <a:pt x="1897" y="1931"/>
                      <a:pt x="2053" y="2123"/>
                    </a:cubicBezTo>
                    <a:lnTo>
                      <a:pt x="1688" y="1931"/>
                    </a:lnTo>
                    <a:lnTo>
                      <a:pt x="1966" y="2175"/>
                    </a:lnTo>
                    <a:cubicBezTo>
                      <a:pt x="1966" y="2175"/>
                      <a:pt x="1601" y="2036"/>
                      <a:pt x="1323" y="1879"/>
                    </a:cubicBezTo>
                    <a:lnTo>
                      <a:pt x="1862" y="2244"/>
                    </a:lnTo>
                    <a:cubicBezTo>
                      <a:pt x="1862" y="2244"/>
                      <a:pt x="1514" y="2175"/>
                      <a:pt x="1410" y="2105"/>
                    </a:cubicBezTo>
                    <a:lnTo>
                      <a:pt x="1705" y="2401"/>
                    </a:lnTo>
                    <a:lnTo>
                      <a:pt x="1375" y="2244"/>
                    </a:lnTo>
                    <a:lnTo>
                      <a:pt x="1584" y="2575"/>
                    </a:lnTo>
                    <a:lnTo>
                      <a:pt x="1131" y="2175"/>
                    </a:lnTo>
                    <a:lnTo>
                      <a:pt x="1497" y="2749"/>
                    </a:lnTo>
                    <a:cubicBezTo>
                      <a:pt x="1497" y="2749"/>
                      <a:pt x="1497" y="2749"/>
                      <a:pt x="1497" y="2749"/>
                    </a:cubicBezTo>
                    <a:lnTo>
                      <a:pt x="1201" y="2436"/>
                    </a:lnTo>
                    <a:lnTo>
                      <a:pt x="1444" y="2853"/>
                    </a:lnTo>
                    <a:lnTo>
                      <a:pt x="1149" y="2540"/>
                    </a:lnTo>
                    <a:lnTo>
                      <a:pt x="1392" y="2992"/>
                    </a:lnTo>
                    <a:lnTo>
                      <a:pt x="1184" y="2818"/>
                    </a:lnTo>
                    <a:lnTo>
                      <a:pt x="1358" y="3114"/>
                    </a:lnTo>
                    <a:lnTo>
                      <a:pt x="1201" y="2992"/>
                    </a:lnTo>
                    <a:lnTo>
                      <a:pt x="1340" y="3166"/>
                    </a:lnTo>
                    <a:cubicBezTo>
                      <a:pt x="1340" y="3166"/>
                      <a:pt x="1131" y="3097"/>
                      <a:pt x="957" y="2905"/>
                    </a:cubicBezTo>
                    <a:cubicBezTo>
                      <a:pt x="957" y="2905"/>
                      <a:pt x="1131" y="3184"/>
                      <a:pt x="1288" y="3305"/>
                    </a:cubicBezTo>
                    <a:cubicBezTo>
                      <a:pt x="1288" y="3305"/>
                      <a:pt x="1184" y="3271"/>
                      <a:pt x="1079" y="3166"/>
                    </a:cubicBezTo>
                    <a:lnTo>
                      <a:pt x="1253" y="3410"/>
                    </a:lnTo>
                    <a:cubicBezTo>
                      <a:pt x="1027" y="4262"/>
                      <a:pt x="957" y="5202"/>
                      <a:pt x="957" y="5202"/>
                    </a:cubicBezTo>
                    <a:lnTo>
                      <a:pt x="609" y="4975"/>
                    </a:lnTo>
                    <a:cubicBezTo>
                      <a:pt x="609" y="4975"/>
                      <a:pt x="1" y="2871"/>
                      <a:pt x="1166" y="14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5" name="Google Shape;1055;p13"/>
          <p:cNvGrpSpPr/>
          <p:nvPr/>
        </p:nvGrpSpPr>
        <p:grpSpPr>
          <a:xfrm>
            <a:off x="6916431" y="4182387"/>
            <a:ext cx="2110915" cy="1180303"/>
            <a:chOff x="5222300" y="1078325"/>
            <a:chExt cx="504075" cy="281850"/>
          </a:xfrm>
        </p:grpSpPr>
        <p:sp>
          <p:nvSpPr>
            <p:cNvPr id="1056" name="Google Shape;1056;p13"/>
            <p:cNvSpPr/>
            <p:nvPr/>
          </p:nvSpPr>
          <p:spPr>
            <a:xfrm>
              <a:off x="5248825" y="1219225"/>
              <a:ext cx="100925" cy="134850"/>
            </a:xfrm>
            <a:custGeom>
              <a:avLst/>
              <a:gdLst/>
              <a:ahLst/>
              <a:cxnLst/>
              <a:rect l="l" t="t" r="r" b="b"/>
              <a:pathLst>
                <a:path w="4037" h="5394" extrusionOk="0">
                  <a:moveTo>
                    <a:pt x="3428" y="5394"/>
                  </a:moveTo>
                  <a:lnTo>
                    <a:pt x="4037" y="5098"/>
                  </a:lnTo>
                  <a:cubicBezTo>
                    <a:pt x="3793" y="4193"/>
                    <a:pt x="3341" y="3341"/>
                    <a:pt x="2906" y="2523"/>
                  </a:cubicBezTo>
                  <a:lnTo>
                    <a:pt x="2906" y="2523"/>
                  </a:lnTo>
                  <a:cubicBezTo>
                    <a:pt x="2749" y="2228"/>
                    <a:pt x="2593" y="1915"/>
                    <a:pt x="2401" y="1654"/>
                  </a:cubicBezTo>
                  <a:lnTo>
                    <a:pt x="2401" y="1654"/>
                  </a:lnTo>
                  <a:cubicBezTo>
                    <a:pt x="1827" y="853"/>
                    <a:pt x="940" y="331"/>
                    <a:pt x="1" y="1"/>
                  </a:cubicBezTo>
                  <a:lnTo>
                    <a:pt x="1" y="1"/>
                  </a:lnTo>
                  <a:cubicBezTo>
                    <a:pt x="1706" y="1358"/>
                    <a:pt x="2923" y="3271"/>
                    <a:pt x="3428" y="53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322775" y="1243150"/>
              <a:ext cx="52200" cy="104850"/>
            </a:xfrm>
            <a:custGeom>
              <a:avLst/>
              <a:gdLst/>
              <a:ahLst/>
              <a:cxnLst/>
              <a:rect l="l" t="t" r="r" b="b"/>
              <a:pathLst>
                <a:path w="2088" h="4194" extrusionOk="0">
                  <a:moveTo>
                    <a:pt x="522" y="992"/>
                  </a:moveTo>
                  <a:cubicBezTo>
                    <a:pt x="609" y="1288"/>
                    <a:pt x="644" y="1584"/>
                    <a:pt x="713" y="1879"/>
                  </a:cubicBezTo>
                  <a:lnTo>
                    <a:pt x="713" y="1879"/>
                  </a:lnTo>
                  <a:cubicBezTo>
                    <a:pt x="853" y="2506"/>
                    <a:pt x="1166" y="3132"/>
                    <a:pt x="1061" y="3776"/>
                  </a:cubicBezTo>
                  <a:lnTo>
                    <a:pt x="1061" y="3776"/>
                  </a:lnTo>
                  <a:lnTo>
                    <a:pt x="2001" y="4124"/>
                  </a:lnTo>
                  <a:cubicBezTo>
                    <a:pt x="1983" y="4158"/>
                    <a:pt x="2035" y="4193"/>
                    <a:pt x="2053" y="4176"/>
                  </a:cubicBezTo>
                  <a:lnTo>
                    <a:pt x="2053" y="4176"/>
                  </a:lnTo>
                  <a:cubicBezTo>
                    <a:pt x="2088" y="4158"/>
                    <a:pt x="2088" y="4106"/>
                    <a:pt x="2088" y="4071"/>
                  </a:cubicBezTo>
                  <a:lnTo>
                    <a:pt x="2088" y="4071"/>
                  </a:lnTo>
                  <a:cubicBezTo>
                    <a:pt x="1983" y="2506"/>
                    <a:pt x="1200" y="1010"/>
                    <a:pt x="0" y="1"/>
                  </a:cubicBezTo>
                  <a:lnTo>
                    <a:pt x="0" y="1"/>
                  </a:lnTo>
                  <a:cubicBezTo>
                    <a:pt x="209" y="314"/>
                    <a:pt x="418" y="644"/>
                    <a:pt x="522" y="99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5597625" y="1233150"/>
              <a:ext cx="128750" cy="110500"/>
            </a:xfrm>
            <a:custGeom>
              <a:avLst/>
              <a:gdLst/>
              <a:ahLst/>
              <a:cxnLst/>
              <a:rect l="l" t="t" r="r" b="b"/>
              <a:pathLst>
                <a:path w="5150" h="4420" extrusionOk="0">
                  <a:moveTo>
                    <a:pt x="3340" y="88"/>
                  </a:moveTo>
                  <a:cubicBezTo>
                    <a:pt x="1548" y="505"/>
                    <a:pt x="122" y="2175"/>
                    <a:pt x="0" y="4019"/>
                  </a:cubicBezTo>
                  <a:lnTo>
                    <a:pt x="0" y="4019"/>
                  </a:lnTo>
                  <a:cubicBezTo>
                    <a:pt x="0" y="4019"/>
                    <a:pt x="348" y="4123"/>
                    <a:pt x="609" y="4193"/>
                  </a:cubicBezTo>
                  <a:lnTo>
                    <a:pt x="609" y="4193"/>
                  </a:lnTo>
                  <a:lnTo>
                    <a:pt x="1079" y="4419"/>
                  </a:lnTo>
                  <a:cubicBezTo>
                    <a:pt x="1392" y="3689"/>
                    <a:pt x="2105" y="3184"/>
                    <a:pt x="2853" y="2906"/>
                  </a:cubicBezTo>
                  <a:lnTo>
                    <a:pt x="2853" y="2906"/>
                  </a:lnTo>
                  <a:cubicBezTo>
                    <a:pt x="3584" y="2645"/>
                    <a:pt x="4367" y="2523"/>
                    <a:pt x="5149" y="2593"/>
                  </a:cubicBezTo>
                  <a:lnTo>
                    <a:pt x="5149" y="2593"/>
                  </a:lnTo>
                  <a:cubicBezTo>
                    <a:pt x="4245" y="2227"/>
                    <a:pt x="3236" y="2001"/>
                    <a:pt x="2331" y="2314"/>
                  </a:cubicBezTo>
                  <a:lnTo>
                    <a:pt x="2331" y="2314"/>
                  </a:lnTo>
                  <a:cubicBezTo>
                    <a:pt x="1914" y="2436"/>
                    <a:pt x="1548" y="2680"/>
                    <a:pt x="1253" y="2975"/>
                  </a:cubicBezTo>
                  <a:lnTo>
                    <a:pt x="1253" y="2975"/>
                  </a:lnTo>
                  <a:cubicBezTo>
                    <a:pt x="1253" y="2975"/>
                    <a:pt x="1253" y="2958"/>
                    <a:pt x="1253" y="2958"/>
                  </a:cubicBezTo>
                  <a:lnTo>
                    <a:pt x="1253" y="2958"/>
                  </a:lnTo>
                  <a:cubicBezTo>
                    <a:pt x="1357" y="2627"/>
                    <a:pt x="1444" y="2297"/>
                    <a:pt x="1618" y="2001"/>
                  </a:cubicBezTo>
                  <a:lnTo>
                    <a:pt x="1618" y="2001"/>
                  </a:lnTo>
                  <a:cubicBezTo>
                    <a:pt x="1914" y="1444"/>
                    <a:pt x="2436" y="1044"/>
                    <a:pt x="2992" y="766"/>
                  </a:cubicBezTo>
                  <a:lnTo>
                    <a:pt x="2992" y="766"/>
                  </a:lnTo>
                  <a:cubicBezTo>
                    <a:pt x="3549" y="488"/>
                    <a:pt x="4175" y="331"/>
                    <a:pt x="4767" y="175"/>
                  </a:cubicBezTo>
                  <a:lnTo>
                    <a:pt x="4767" y="175"/>
                  </a:lnTo>
                  <a:cubicBezTo>
                    <a:pt x="4541" y="53"/>
                    <a:pt x="4262" y="1"/>
                    <a:pt x="4001" y="1"/>
                  </a:cubicBezTo>
                  <a:lnTo>
                    <a:pt x="4001" y="1"/>
                  </a:lnTo>
                  <a:cubicBezTo>
                    <a:pt x="3775" y="1"/>
                    <a:pt x="3549" y="35"/>
                    <a:pt x="3340" y="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5222300" y="1286200"/>
              <a:ext cx="122225" cy="63525"/>
            </a:xfrm>
            <a:custGeom>
              <a:avLst/>
              <a:gdLst/>
              <a:ahLst/>
              <a:cxnLst/>
              <a:rect l="l" t="t" r="r" b="b"/>
              <a:pathLst>
                <a:path w="4889" h="2541" extrusionOk="0">
                  <a:moveTo>
                    <a:pt x="1" y="697"/>
                  </a:moveTo>
                  <a:cubicBezTo>
                    <a:pt x="766" y="575"/>
                    <a:pt x="1549" y="488"/>
                    <a:pt x="2332" y="453"/>
                  </a:cubicBezTo>
                  <a:lnTo>
                    <a:pt x="2332" y="453"/>
                  </a:lnTo>
                  <a:cubicBezTo>
                    <a:pt x="2436" y="453"/>
                    <a:pt x="2523" y="436"/>
                    <a:pt x="2610" y="471"/>
                  </a:cubicBezTo>
                  <a:lnTo>
                    <a:pt x="2610" y="471"/>
                  </a:lnTo>
                  <a:cubicBezTo>
                    <a:pt x="2732" y="505"/>
                    <a:pt x="2819" y="592"/>
                    <a:pt x="2906" y="697"/>
                  </a:cubicBezTo>
                  <a:lnTo>
                    <a:pt x="2906" y="697"/>
                  </a:lnTo>
                  <a:cubicBezTo>
                    <a:pt x="3393" y="1219"/>
                    <a:pt x="3741" y="1862"/>
                    <a:pt x="3950" y="2541"/>
                  </a:cubicBezTo>
                  <a:lnTo>
                    <a:pt x="3950" y="2541"/>
                  </a:lnTo>
                  <a:lnTo>
                    <a:pt x="4889" y="2541"/>
                  </a:lnTo>
                  <a:cubicBezTo>
                    <a:pt x="4593" y="1984"/>
                    <a:pt x="4297" y="1427"/>
                    <a:pt x="3897" y="958"/>
                  </a:cubicBezTo>
                  <a:lnTo>
                    <a:pt x="3897" y="958"/>
                  </a:lnTo>
                  <a:cubicBezTo>
                    <a:pt x="3497" y="488"/>
                    <a:pt x="2941" y="123"/>
                    <a:pt x="2332" y="36"/>
                  </a:cubicBezTo>
                  <a:lnTo>
                    <a:pt x="2332" y="36"/>
                  </a:lnTo>
                  <a:cubicBezTo>
                    <a:pt x="2227" y="18"/>
                    <a:pt x="2140" y="1"/>
                    <a:pt x="2036" y="1"/>
                  </a:cubicBezTo>
                  <a:lnTo>
                    <a:pt x="2036" y="1"/>
                  </a:lnTo>
                  <a:cubicBezTo>
                    <a:pt x="1323" y="1"/>
                    <a:pt x="627" y="349"/>
                    <a:pt x="1" y="6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5547600" y="1159650"/>
              <a:ext cx="53525" cy="174850"/>
            </a:xfrm>
            <a:custGeom>
              <a:avLst/>
              <a:gdLst/>
              <a:ahLst/>
              <a:cxnLst/>
              <a:rect l="l" t="t" r="r" b="b"/>
              <a:pathLst>
                <a:path w="2141" h="6994" extrusionOk="0">
                  <a:moveTo>
                    <a:pt x="923" y="2001"/>
                  </a:moveTo>
                  <a:cubicBezTo>
                    <a:pt x="731" y="2401"/>
                    <a:pt x="557" y="2801"/>
                    <a:pt x="436" y="3202"/>
                  </a:cubicBezTo>
                  <a:lnTo>
                    <a:pt x="436" y="3202"/>
                  </a:lnTo>
                  <a:cubicBezTo>
                    <a:pt x="279" y="3776"/>
                    <a:pt x="227" y="4384"/>
                    <a:pt x="175" y="4976"/>
                  </a:cubicBezTo>
                  <a:lnTo>
                    <a:pt x="175" y="4976"/>
                  </a:lnTo>
                  <a:cubicBezTo>
                    <a:pt x="105" y="5567"/>
                    <a:pt x="53" y="6176"/>
                    <a:pt x="1" y="6768"/>
                  </a:cubicBezTo>
                  <a:lnTo>
                    <a:pt x="1" y="6768"/>
                  </a:lnTo>
                  <a:lnTo>
                    <a:pt x="575" y="6994"/>
                  </a:lnTo>
                  <a:cubicBezTo>
                    <a:pt x="679" y="5080"/>
                    <a:pt x="784" y="3115"/>
                    <a:pt x="1479" y="1323"/>
                  </a:cubicBezTo>
                  <a:lnTo>
                    <a:pt x="1479" y="1323"/>
                  </a:lnTo>
                  <a:cubicBezTo>
                    <a:pt x="1671" y="853"/>
                    <a:pt x="1879" y="418"/>
                    <a:pt x="2140" y="1"/>
                  </a:cubicBezTo>
                  <a:lnTo>
                    <a:pt x="2140" y="1"/>
                  </a:lnTo>
                  <a:cubicBezTo>
                    <a:pt x="1671" y="627"/>
                    <a:pt x="1271" y="1305"/>
                    <a:pt x="923" y="200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470625" y="1207050"/>
              <a:ext cx="37875" cy="102675"/>
            </a:xfrm>
            <a:custGeom>
              <a:avLst/>
              <a:gdLst/>
              <a:ahLst/>
              <a:cxnLst/>
              <a:rect l="l" t="t" r="r" b="b"/>
              <a:pathLst>
                <a:path w="1515" h="4107" extrusionOk="0">
                  <a:moveTo>
                    <a:pt x="401" y="1236"/>
                  </a:moveTo>
                  <a:cubicBezTo>
                    <a:pt x="644" y="2175"/>
                    <a:pt x="749" y="3132"/>
                    <a:pt x="870" y="4106"/>
                  </a:cubicBezTo>
                  <a:lnTo>
                    <a:pt x="870" y="4106"/>
                  </a:lnTo>
                  <a:lnTo>
                    <a:pt x="1323" y="3671"/>
                  </a:lnTo>
                  <a:cubicBezTo>
                    <a:pt x="1514" y="3080"/>
                    <a:pt x="1288" y="2436"/>
                    <a:pt x="1062" y="1862"/>
                  </a:cubicBezTo>
                  <a:lnTo>
                    <a:pt x="1062" y="1862"/>
                  </a:lnTo>
                  <a:cubicBezTo>
                    <a:pt x="783" y="1201"/>
                    <a:pt x="505" y="523"/>
                    <a:pt x="1" y="1"/>
                  </a:cubicBezTo>
                  <a:lnTo>
                    <a:pt x="1" y="1"/>
                  </a:lnTo>
                  <a:cubicBezTo>
                    <a:pt x="140" y="418"/>
                    <a:pt x="279" y="818"/>
                    <a:pt x="401" y="12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545875" y="1204875"/>
              <a:ext cx="88725" cy="139625"/>
            </a:xfrm>
            <a:custGeom>
              <a:avLst/>
              <a:gdLst/>
              <a:ahLst/>
              <a:cxnLst/>
              <a:rect l="l" t="t" r="r" b="b"/>
              <a:pathLst>
                <a:path w="3549" h="5585" extrusionOk="0">
                  <a:moveTo>
                    <a:pt x="1096" y="1949"/>
                  </a:moveTo>
                  <a:cubicBezTo>
                    <a:pt x="905" y="2262"/>
                    <a:pt x="783" y="2593"/>
                    <a:pt x="661" y="2923"/>
                  </a:cubicBezTo>
                  <a:lnTo>
                    <a:pt x="661" y="2923"/>
                  </a:lnTo>
                  <a:cubicBezTo>
                    <a:pt x="400" y="3619"/>
                    <a:pt x="174" y="4315"/>
                    <a:pt x="0" y="5046"/>
                  </a:cubicBezTo>
                  <a:lnTo>
                    <a:pt x="0" y="5046"/>
                  </a:lnTo>
                  <a:lnTo>
                    <a:pt x="609" y="5585"/>
                  </a:lnTo>
                  <a:cubicBezTo>
                    <a:pt x="800" y="4524"/>
                    <a:pt x="1079" y="3480"/>
                    <a:pt x="1548" y="2506"/>
                  </a:cubicBezTo>
                  <a:lnTo>
                    <a:pt x="1548" y="2506"/>
                  </a:lnTo>
                  <a:cubicBezTo>
                    <a:pt x="2018" y="1532"/>
                    <a:pt x="2679" y="645"/>
                    <a:pt x="3549" y="1"/>
                  </a:cubicBezTo>
                  <a:lnTo>
                    <a:pt x="3549" y="1"/>
                  </a:lnTo>
                  <a:cubicBezTo>
                    <a:pt x="2627" y="505"/>
                    <a:pt x="1653" y="1062"/>
                    <a:pt x="1096" y="1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420625" y="1238800"/>
              <a:ext cx="218325" cy="113550"/>
            </a:xfrm>
            <a:custGeom>
              <a:avLst/>
              <a:gdLst/>
              <a:ahLst/>
              <a:cxnLst/>
              <a:rect l="l" t="t" r="r" b="b"/>
              <a:pathLst>
                <a:path w="8733" h="4542" extrusionOk="0">
                  <a:moveTo>
                    <a:pt x="3323" y="1392"/>
                  </a:moveTo>
                  <a:cubicBezTo>
                    <a:pt x="3027" y="1375"/>
                    <a:pt x="2453" y="1201"/>
                    <a:pt x="2192" y="1288"/>
                  </a:cubicBezTo>
                  <a:lnTo>
                    <a:pt x="2192" y="1288"/>
                  </a:lnTo>
                  <a:cubicBezTo>
                    <a:pt x="1862" y="1375"/>
                    <a:pt x="1601" y="1932"/>
                    <a:pt x="1409" y="2175"/>
                  </a:cubicBezTo>
                  <a:lnTo>
                    <a:pt x="1409" y="2175"/>
                  </a:lnTo>
                  <a:cubicBezTo>
                    <a:pt x="870" y="2923"/>
                    <a:pt x="400" y="3706"/>
                    <a:pt x="0" y="4524"/>
                  </a:cubicBezTo>
                  <a:lnTo>
                    <a:pt x="0" y="4524"/>
                  </a:lnTo>
                  <a:cubicBezTo>
                    <a:pt x="122" y="4332"/>
                    <a:pt x="2992" y="4367"/>
                    <a:pt x="3253" y="4350"/>
                  </a:cubicBezTo>
                  <a:lnTo>
                    <a:pt x="3253" y="4350"/>
                  </a:lnTo>
                  <a:cubicBezTo>
                    <a:pt x="5097" y="4245"/>
                    <a:pt x="6889" y="4193"/>
                    <a:pt x="8733" y="4228"/>
                  </a:cubicBezTo>
                  <a:lnTo>
                    <a:pt x="8733" y="4228"/>
                  </a:lnTo>
                  <a:cubicBezTo>
                    <a:pt x="8350" y="3776"/>
                    <a:pt x="7967" y="3306"/>
                    <a:pt x="7585" y="2854"/>
                  </a:cubicBezTo>
                  <a:lnTo>
                    <a:pt x="7585" y="2854"/>
                  </a:lnTo>
                  <a:cubicBezTo>
                    <a:pt x="7498" y="2749"/>
                    <a:pt x="7393" y="2645"/>
                    <a:pt x="7272" y="2610"/>
                  </a:cubicBezTo>
                  <a:lnTo>
                    <a:pt x="7272" y="2610"/>
                  </a:lnTo>
                  <a:cubicBezTo>
                    <a:pt x="7202" y="2575"/>
                    <a:pt x="7132" y="2575"/>
                    <a:pt x="7045" y="2575"/>
                  </a:cubicBezTo>
                  <a:lnTo>
                    <a:pt x="7045" y="2575"/>
                  </a:lnTo>
                  <a:cubicBezTo>
                    <a:pt x="7011" y="2575"/>
                    <a:pt x="6958" y="2575"/>
                    <a:pt x="6906" y="2575"/>
                  </a:cubicBezTo>
                  <a:lnTo>
                    <a:pt x="6906" y="2575"/>
                  </a:lnTo>
                  <a:cubicBezTo>
                    <a:pt x="6576" y="2541"/>
                    <a:pt x="6384" y="2210"/>
                    <a:pt x="6228" y="1932"/>
                  </a:cubicBezTo>
                  <a:lnTo>
                    <a:pt x="6228" y="1932"/>
                  </a:lnTo>
                  <a:cubicBezTo>
                    <a:pt x="6054" y="1636"/>
                    <a:pt x="5897" y="1358"/>
                    <a:pt x="5741" y="1062"/>
                  </a:cubicBezTo>
                  <a:lnTo>
                    <a:pt x="5741" y="1062"/>
                  </a:lnTo>
                  <a:cubicBezTo>
                    <a:pt x="5706" y="992"/>
                    <a:pt x="5654" y="905"/>
                    <a:pt x="5567" y="853"/>
                  </a:cubicBezTo>
                  <a:lnTo>
                    <a:pt x="5567" y="853"/>
                  </a:lnTo>
                  <a:cubicBezTo>
                    <a:pt x="5445" y="784"/>
                    <a:pt x="5306" y="836"/>
                    <a:pt x="5184" y="784"/>
                  </a:cubicBezTo>
                  <a:lnTo>
                    <a:pt x="5184" y="784"/>
                  </a:lnTo>
                  <a:cubicBezTo>
                    <a:pt x="5080" y="749"/>
                    <a:pt x="4993" y="644"/>
                    <a:pt x="4923" y="557"/>
                  </a:cubicBezTo>
                  <a:lnTo>
                    <a:pt x="4923" y="557"/>
                  </a:lnTo>
                  <a:cubicBezTo>
                    <a:pt x="4645" y="262"/>
                    <a:pt x="4280" y="53"/>
                    <a:pt x="3879" y="1"/>
                  </a:cubicBezTo>
                  <a:lnTo>
                    <a:pt x="3879" y="1"/>
                  </a:lnTo>
                  <a:cubicBezTo>
                    <a:pt x="3705" y="453"/>
                    <a:pt x="3514" y="923"/>
                    <a:pt x="3323" y="1392"/>
                  </a:cubicBezTo>
                  <a:moveTo>
                    <a:pt x="0" y="4541"/>
                  </a:moveTo>
                  <a:cubicBezTo>
                    <a:pt x="0" y="4541"/>
                    <a:pt x="0" y="4524"/>
                    <a:pt x="0" y="4524"/>
                  </a:cubicBezTo>
                  <a:lnTo>
                    <a:pt x="0" y="4524"/>
                  </a:lnTo>
                  <a:cubicBezTo>
                    <a:pt x="0" y="4524"/>
                    <a:pt x="0" y="4541"/>
                    <a:pt x="0" y="45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237525" y="1255325"/>
              <a:ext cx="207900" cy="103975"/>
            </a:xfrm>
            <a:custGeom>
              <a:avLst/>
              <a:gdLst/>
              <a:ahLst/>
              <a:cxnLst/>
              <a:rect l="l" t="t" r="r" b="b"/>
              <a:pathLst>
                <a:path w="8316" h="4159" extrusionOk="0">
                  <a:moveTo>
                    <a:pt x="1" y="1"/>
                  </a:moveTo>
                  <a:cubicBezTo>
                    <a:pt x="749" y="349"/>
                    <a:pt x="1584" y="401"/>
                    <a:pt x="2384" y="523"/>
                  </a:cubicBezTo>
                  <a:lnTo>
                    <a:pt x="2384" y="523"/>
                  </a:lnTo>
                  <a:cubicBezTo>
                    <a:pt x="3184" y="627"/>
                    <a:pt x="4036" y="818"/>
                    <a:pt x="4645" y="1358"/>
                  </a:cubicBezTo>
                  <a:lnTo>
                    <a:pt x="4645" y="1358"/>
                  </a:lnTo>
                  <a:cubicBezTo>
                    <a:pt x="4993" y="1671"/>
                    <a:pt x="5271" y="2071"/>
                    <a:pt x="5567" y="2419"/>
                  </a:cubicBezTo>
                  <a:lnTo>
                    <a:pt x="5567" y="2419"/>
                  </a:lnTo>
                  <a:cubicBezTo>
                    <a:pt x="5863" y="2767"/>
                    <a:pt x="6072" y="3236"/>
                    <a:pt x="6420" y="3532"/>
                  </a:cubicBezTo>
                  <a:lnTo>
                    <a:pt x="6420" y="3532"/>
                  </a:lnTo>
                  <a:cubicBezTo>
                    <a:pt x="6924" y="3967"/>
                    <a:pt x="7724" y="3845"/>
                    <a:pt x="8316" y="4158"/>
                  </a:cubicBezTo>
                  <a:lnTo>
                    <a:pt x="8316" y="4158"/>
                  </a:lnTo>
                  <a:cubicBezTo>
                    <a:pt x="8072" y="4019"/>
                    <a:pt x="7863" y="3376"/>
                    <a:pt x="7689" y="3132"/>
                  </a:cubicBezTo>
                  <a:lnTo>
                    <a:pt x="7689" y="3132"/>
                  </a:lnTo>
                  <a:cubicBezTo>
                    <a:pt x="7429" y="2784"/>
                    <a:pt x="7133" y="2419"/>
                    <a:pt x="6820" y="2106"/>
                  </a:cubicBezTo>
                  <a:lnTo>
                    <a:pt x="6820" y="2106"/>
                  </a:lnTo>
                  <a:cubicBezTo>
                    <a:pt x="6420" y="1671"/>
                    <a:pt x="5967" y="1288"/>
                    <a:pt x="5463" y="975"/>
                  </a:cubicBezTo>
                  <a:lnTo>
                    <a:pt x="5463" y="975"/>
                  </a:lnTo>
                  <a:cubicBezTo>
                    <a:pt x="3984" y="88"/>
                    <a:pt x="2175" y="1"/>
                    <a:pt x="418" y="1"/>
                  </a:cubicBezTo>
                  <a:lnTo>
                    <a:pt x="418" y="1"/>
                  </a:lnTo>
                  <a:cubicBezTo>
                    <a:pt x="279" y="1"/>
                    <a:pt x="140" y="1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411050" y="1268375"/>
              <a:ext cx="110050" cy="87000"/>
            </a:xfrm>
            <a:custGeom>
              <a:avLst/>
              <a:gdLst/>
              <a:ahLst/>
              <a:cxnLst/>
              <a:rect l="l" t="t" r="r" b="b"/>
              <a:pathLst>
                <a:path w="4402" h="3480" extrusionOk="0">
                  <a:moveTo>
                    <a:pt x="2610" y="88"/>
                  </a:moveTo>
                  <a:cubicBezTo>
                    <a:pt x="2418" y="157"/>
                    <a:pt x="2227" y="70"/>
                    <a:pt x="2018" y="53"/>
                  </a:cubicBezTo>
                  <a:lnTo>
                    <a:pt x="2018" y="53"/>
                  </a:lnTo>
                  <a:cubicBezTo>
                    <a:pt x="1618" y="1"/>
                    <a:pt x="1218" y="209"/>
                    <a:pt x="940" y="523"/>
                  </a:cubicBezTo>
                  <a:lnTo>
                    <a:pt x="940" y="523"/>
                  </a:lnTo>
                  <a:cubicBezTo>
                    <a:pt x="662" y="818"/>
                    <a:pt x="505" y="1201"/>
                    <a:pt x="366" y="1584"/>
                  </a:cubicBezTo>
                  <a:lnTo>
                    <a:pt x="366" y="1584"/>
                  </a:lnTo>
                  <a:cubicBezTo>
                    <a:pt x="192" y="2071"/>
                    <a:pt x="70" y="2593"/>
                    <a:pt x="0" y="3097"/>
                  </a:cubicBezTo>
                  <a:lnTo>
                    <a:pt x="0" y="3097"/>
                  </a:lnTo>
                  <a:lnTo>
                    <a:pt x="888" y="3480"/>
                  </a:lnTo>
                  <a:cubicBezTo>
                    <a:pt x="888" y="2540"/>
                    <a:pt x="1131" y="1601"/>
                    <a:pt x="1601" y="784"/>
                  </a:cubicBezTo>
                  <a:lnTo>
                    <a:pt x="1601" y="784"/>
                  </a:lnTo>
                  <a:cubicBezTo>
                    <a:pt x="1670" y="644"/>
                    <a:pt x="1775" y="488"/>
                    <a:pt x="1931" y="488"/>
                  </a:cubicBezTo>
                  <a:lnTo>
                    <a:pt x="1931" y="488"/>
                  </a:lnTo>
                  <a:cubicBezTo>
                    <a:pt x="2053" y="488"/>
                    <a:pt x="2158" y="557"/>
                    <a:pt x="2245" y="644"/>
                  </a:cubicBezTo>
                  <a:lnTo>
                    <a:pt x="2245" y="644"/>
                  </a:lnTo>
                  <a:cubicBezTo>
                    <a:pt x="3062" y="1358"/>
                    <a:pt x="3793" y="2193"/>
                    <a:pt x="4402" y="3097"/>
                  </a:cubicBezTo>
                  <a:lnTo>
                    <a:pt x="4402" y="3097"/>
                  </a:lnTo>
                  <a:cubicBezTo>
                    <a:pt x="4193" y="2036"/>
                    <a:pt x="3706" y="1010"/>
                    <a:pt x="3027" y="157"/>
                  </a:cubicBezTo>
                  <a:lnTo>
                    <a:pt x="3027" y="157"/>
                  </a:lnTo>
                  <a:cubicBezTo>
                    <a:pt x="2975" y="88"/>
                    <a:pt x="2923" y="35"/>
                    <a:pt x="2853" y="18"/>
                  </a:cubicBezTo>
                  <a:lnTo>
                    <a:pt x="2853" y="18"/>
                  </a:lnTo>
                  <a:cubicBezTo>
                    <a:pt x="2853" y="18"/>
                    <a:pt x="2836" y="18"/>
                    <a:pt x="2836" y="18"/>
                  </a:cubicBezTo>
                  <a:lnTo>
                    <a:pt x="2836" y="18"/>
                  </a:lnTo>
                  <a:cubicBezTo>
                    <a:pt x="2749" y="18"/>
                    <a:pt x="2679" y="70"/>
                    <a:pt x="2610" y="8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359300" y="1213150"/>
              <a:ext cx="67875" cy="147025"/>
            </a:xfrm>
            <a:custGeom>
              <a:avLst/>
              <a:gdLst/>
              <a:ahLst/>
              <a:cxnLst/>
              <a:rect l="l" t="t" r="r" b="b"/>
              <a:pathLst>
                <a:path w="2715" h="5881" extrusionOk="0">
                  <a:moveTo>
                    <a:pt x="1027" y="2401"/>
                  </a:moveTo>
                  <a:cubicBezTo>
                    <a:pt x="1270" y="3306"/>
                    <a:pt x="1392" y="4228"/>
                    <a:pt x="1514" y="5150"/>
                  </a:cubicBezTo>
                  <a:lnTo>
                    <a:pt x="1514" y="5150"/>
                  </a:lnTo>
                  <a:lnTo>
                    <a:pt x="2714" y="5880"/>
                  </a:lnTo>
                  <a:cubicBezTo>
                    <a:pt x="2558" y="5115"/>
                    <a:pt x="2384" y="4367"/>
                    <a:pt x="2175" y="3601"/>
                  </a:cubicBezTo>
                  <a:lnTo>
                    <a:pt x="2175" y="3601"/>
                  </a:lnTo>
                  <a:cubicBezTo>
                    <a:pt x="1775" y="2227"/>
                    <a:pt x="1218" y="783"/>
                    <a:pt x="0" y="0"/>
                  </a:cubicBezTo>
                  <a:lnTo>
                    <a:pt x="0" y="0"/>
                  </a:lnTo>
                  <a:cubicBezTo>
                    <a:pt x="453" y="748"/>
                    <a:pt x="801" y="1566"/>
                    <a:pt x="1027" y="240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474550" y="1109200"/>
              <a:ext cx="60900" cy="228350"/>
            </a:xfrm>
            <a:custGeom>
              <a:avLst/>
              <a:gdLst/>
              <a:ahLst/>
              <a:cxnLst/>
              <a:rect l="l" t="t" r="r" b="b"/>
              <a:pathLst>
                <a:path w="2436" h="9134" extrusionOk="0">
                  <a:moveTo>
                    <a:pt x="18" y="36"/>
                  </a:moveTo>
                  <a:cubicBezTo>
                    <a:pt x="574" y="1479"/>
                    <a:pt x="1061" y="2976"/>
                    <a:pt x="1444" y="4472"/>
                  </a:cubicBezTo>
                  <a:lnTo>
                    <a:pt x="1444" y="4472"/>
                  </a:lnTo>
                  <a:cubicBezTo>
                    <a:pt x="1618" y="5220"/>
                    <a:pt x="1792" y="5968"/>
                    <a:pt x="1931" y="6733"/>
                  </a:cubicBezTo>
                  <a:lnTo>
                    <a:pt x="1931" y="6733"/>
                  </a:lnTo>
                  <a:cubicBezTo>
                    <a:pt x="1983" y="7116"/>
                    <a:pt x="2053" y="7481"/>
                    <a:pt x="2105" y="7864"/>
                  </a:cubicBezTo>
                  <a:lnTo>
                    <a:pt x="2105" y="7864"/>
                  </a:lnTo>
                  <a:cubicBezTo>
                    <a:pt x="2157" y="8264"/>
                    <a:pt x="2157" y="8681"/>
                    <a:pt x="2279" y="9064"/>
                  </a:cubicBezTo>
                  <a:lnTo>
                    <a:pt x="2279" y="9064"/>
                  </a:lnTo>
                  <a:cubicBezTo>
                    <a:pt x="2296" y="9134"/>
                    <a:pt x="2366" y="9116"/>
                    <a:pt x="2383" y="9064"/>
                  </a:cubicBezTo>
                  <a:lnTo>
                    <a:pt x="2383" y="9064"/>
                  </a:lnTo>
                  <a:cubicBezTo>
                    <a:pt x="2436" y="8351"/>
                    <a:pt x="2227" y="7533"/>
                    <a:pt x="2105" y="6837"/>
                  </a:cubicBezTo>
                  <a:lnTo>
                    <a:pt x="2105" y="6837"/>
                  </a:lnTo>
                  <a:cubicBezTo>
                    <a:pt x="1966" y="6020"/>
                    <a:pt x="1792" y="5237"/>
                    <a:pt x="1583" y="4437"/>
                  </a:cubicBezTo>
                  <a:lnTo>
                    <a:pt x="1583" y="4437"/>
                  </a:lnTo>
                  <a:cubicBezTo>
                    <a:pt x="1201" y="2923"/>
                    <a:pt x="679" y="1445"/>
                    <a:pt x="52" y="18"/>
                  </a:cubicBezTo>
                  <a:lnTo>
                    <a:pt x="52" y="18"/>
                  </a:lnTo>
                  <a:cubicBezTo>
                    <a:pt x="52" y="1"/>
                    <a:pt x="52" y="1"/>
                    <a:pt x="35" y="1"/>
                  </a:cubicBezTo>
                  <a:lnTo>
                    <a:pt x="35" y="1"/>
                  </a:lnTo>
                  <a:cubicBezTo>
                    <a:pt x="18" y="1"/>
                    <a:pt x="0" y="18"/>
                    <a:pt x="18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460200" y="1078325"/>
              <a:ext cx="45250" cy="101350"/>
            </a:xfrm>
            <a:custGeom>
              <a:avLst/>
              <a:gdLst/>
              <a:ahLst/>
              <a:cxnLst/>
              <a:rect l="l" t="t" r="r" b="b"/>
              <a:pathLst>
                <a:path w="1810" h="4054" extrusionOk="0">
                  <a:moveTo>
                    <a:pt x="174" y="1288"/>
                  </a:moveTo>
                  <a:cubicBezTo>
                    <a:pt x="174" y="1427"/>
                    <a:pt x="174" y="1549"/>
                    <a:pt x="226" y="1671"/>
                  </a:cubicBezTo>
                  <a:lnTo>
                    <a:pt x="226" y="1671"/>
                  </a:lnTo>
                  <a:cubicBezTo>
                    <a:pt x="331" y="1966"/>
                    <a:pt x="696" y="2088"/>
                    <a:pt x="905" y="2332"/>
                  </a:cubicBezTo>
                  <a:lnTo>
                    <a:pt x="905" y="2332"/>
                  </a:lnTo>
                  <a:cubicBezTo>
                    <a:pt x="800" y="2280"/>
                    <a:pt x="679" y="2227"/>
                    <a:pt x="557" y="2210"/>
                  </a:cubicBezTo>
                  <a:lnTo>
                    <a:pt x="557" y="2210"/>
                  </a:lnTo>
                  <a:cubicBezTo>
                    <a:pt x="644" y="2627"/>
                    <a:pt x="974" y="3010"/>
                    <a:pt x="1374" y="3149"/>
                  </a:cubicBezTo>
                  <a:lnTo>
                    <a:pt x="1374" y="3149"/>
                  </a:lnTo>
                  <a:cubicBezTo>
                    <a:pt x="1131" y="3062"/>
                    <a:pt x="1027" y="3376"/>
                    <a:pt x="1061" y="3497"/>
                  </a:cubicBezTo>
                  <a:lnTo>
                    <a:pt x="1061" y="3497"/>
                  </a:lnTo>
                  <a:cubicBezTo>
                    <a:pt x="1096" y="3654"/>
                    <a:pt x="1514" y="3950"/>
                    <a:pt x="1635" y="4054"/>
                  </a:cubicBezTo>
                  <a:lnTo>
                    <a:pt x="1635" y="4054"/>
                  </a:lnTo>
                  <a:cubicBezTo>
                    <a:pt x="1670" y="3932"/>
                    <a:pt x="1722" y="3097"/>
                    <a:pt x="1809" y="3028"/>
                  </a:cubicBezTo>
                  <a:lnTo>
                    <a:pt x="1809" y="3028"/>
                  </a:lnTo>
                  <a:cubicBezTo>
                    <a:pt x="1740" y="3080"/>
                    <a:pt x="1653" y="3028"/>
                    <a:pt x="1618" y="2975"/>
                  </a:cubicBezTo>
                  <a:lnTo>
                    <a:pt x="1618" y="2975"/>
                  </a:lnTo>
                  <a:cubicBezTo>
                    <a:pt x="1566" y="2906"/>
                    <a:pt x="1566" y="2819"/>
                    <a:pt x="1566" y="2749"/>
                  </a:cubicBezTo>
                  <a:lnTo>
                    <a:pt x="1566" y="2749"/>
                  </a:lnTo>
                  <a:lnTo>
                    <a:pt x="1531" y="2053"/>
                  </a:lnTo>
                  <a:cubicBezTo>
                    <a:pt x="1479" y="2158"/>
                    <a:pt x="1409" y="2245"/>
                    <a:pt x="1322" y="2332"/>
                  </a:cubicBezTo>
                  <a:lnTo>
                    <a:pt x="1322" y="2332"/>
                  </a:lnTo>
                  <a:cubicBezTo>
                    <a:pt x="1235" y="2019"/>
                    <a:pt x="1131" y="1706"/>
                    <a:pt x="1044" y="1392"/>
                  </a:cubicBezTo>
                  <a:lnTo>
                    <a:pt x="1044" y="1392"/>
                  </a:lnTo>
                  <a:cubicBezTo>
                    <a:pt x="992" y="1218"/>
                    <a:pt x="940" y="1062"/>
                    <a:pt x="870" y="905"/>
                  </a:cubicBezTo>
                  <a:lnTo>
                    <a:pt x="870" y="905"/>
                  </a:lnTo>
                  <a:cubicBezTo>
                    <a:pt x="679" y="523"/>
                    <a:pt x="331" y="262"/>
                    <a:pt x="0" y="1"/>
                  </a:cubicBezTo>
                  <a:lnTo>
                    <a:pt x="0" y="1"/>
                  </a:lnTo>
                  <a:cubicBezTo>
                    <a:pt x="105" y="418"/>
                    <a:pt x="157" y="853"/>
                    <a:pt x="174" y="128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520650" y="1154875"/>
              <a:ext cx="42625" cy="158325"/>
            </a:xfrm>
            <a:custGeom>
              <a:avLst/>
              <a:gdLst/>
              <a:ahLst/>
              <a:cxnLst/>
              <a:rect l="l" t="t" r="r" b="b"/>
              <a:pathLst>
                <a:path w="1705" h="6333" extrusionOk="0">
                  <a:moveTo>
                    <a:pt x="1670" y="18"/>
                  </a:moveTo>
                  <a:cubicBezTo>
                    <a:pt x="1218" y="1009"/>
                    <a:pt x="870" y="2036"/>
                    <a:pt x="609" y="3079"/>
                  </a:cubicBezTo>
                  <a:lnTo>
                    <a:pt x="609" y="3079"/>
                  </a:lnTo>
                  <a:cubicBezTo>
                    <a:pt x="452" y="3636"/>
                    <a:pt x="348" y="4193"/>
                    <a:pt x="244" y="4749"/>
                  </a:cubicBezTo>
                  <a:lnTo>
                    <a:pt x="244" y="4749"/>
                  </a:lnTo>
                  <a:cubicBezTo>
                    <a:pt x="157" y="5237"/>
                    <a:pt x="0" y="5793"/>
                    <a:pt x="52" y="6298"/>
                  </a:cubicBezTo>
                  <a:lnTo>
                    <a:pt x="52" y="6298"/>
                  </a:lnTo>
                  <a:cubicBezTo>
                    <a:pt x="52" y="6332"/>
                    <a:pt x="105" y="6332"/>
                    <a:pt x="122" y="6298"/>
                  </a:cubicBezTo>
                  <a:lnTo>
                    <a:pt x="122" y="6298"/>
                  </a:lnTo>
                  <a:cubicBezTo>
                    <a:pt x="192" y="6037"/>
                    <a:pt x="209" y="5741"/>
                    <a:pt x="244" y="5463"/>
                  </a:cubicBezTo>
                  <a:lnTo>
                    <a:pt x="244" y="5463"/>
                  </a:lnTo>
                  <a:cubicBezTo>
                    <a:pt x="279" y="5202"/>
                    <a:pt x="313" y="4941"/>
                    <a:pt x="366" y="4680"/>
                  </a:cubicBezTo>
                  <a:lnTo>
                    <a:pt x="366" y="4680"/>
                  </a:lnTo>
                  <a:cubicBezTo>
                    <a:pt x="452" y="4141"/>
                    <a:pt x="574" y="3636"/>
                    <a:pt x="696" y="3114"/>
                  </a:cubicBezTo>
                  <a:lnTo>
                    <a:pt x="696" y="3114"/>
                  </a:lnTo>
                  <a:cubicBezTo>
                    <a:pt x="957" y="2053"/>
                    <a:pt x="1305" y="1027"/>
                    <a:pt x="1688" y="18"/>
                  </a:cubicBezTo>
                  <a:lnTo>
                    <a:pt x="1688" y="18"/>
                  </a:lnTo>
                  <a:cubicBezTo>
                    <a:pt x="1705" y="18"/>
                    <a:pt x="1688" y="0"/>
                    <a:pt x="1670" y="0"/>
                  </a:cubicBezTo>
                  <a:lnTo>
                    <a:pt x="1670" y="0"/>
                  </a:lnTo>
                  <a:cubicBezTo>
                    <a:pt x="1670" y="0"/>
                    <a:pt x="1670" y="0"/>
                    <a:pt x="1670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541950" y="1133550"/>
              <a:ext cx="31350" cy="70500"/>
            </a:xfrm>
            <a:custGeom>
              <a:avLst/>
              <a:gdLst/>
              <a:ahLst/>
              <a:cxnLst/>
              <a:rect l="l" t="t" r="r" b="b"/>
              <a:pathLst>
                <a:path w="1254" h="2820" extrusionOk="0">
                  <a:moveTo>
                    <a:pt x="644" y="627"/>
                  </a:moveTo>
                  <a:cubicBezTo>
                    <a:pt x="592" y="732"/>
                    <a:pt x="557" y="853"/>
                    <a:pt x="522" y="958"/>
                  </a:cubicBezTo>
                  <a:lnTo>
                    <a:pt x="522" y="958"/>
                  </a:lnTo>
                  <a:cubicBezTo>
                    <a:pt x="453" y="1184"/>
                    <a:pt x="401" y="1393"/>
                    <a:pt x="331" y="1619"/>
                  </a:cubicBezTo>
                  <a:lnTo>
                    <a:pt x="331" y="1619"/>
                  </a:lnTo>
                  <a:cubicBezTo>
                    <a:pt x="262" y="1567"/>
                    <a:pt x="227" y="1497"/>
                    <a:pt x="192" y="1427"/>
                  </a:cubicBezTo>
                  <a:lnTo>
                    <a:pt x="192" y="1427"/>
                  </a:lnTo>
                  <a:cubicBezTo>
                    <a:pt x="175" y="1584"/>
                    <a:pt x="175" y="1741"/>
                    <a:pt x="157" y="1897"/>
                  </a:cubicBezTo>
                  <a:lnTo>
                    <a:pt x="157" y="1897"/>
                  </a:lnTo>
                  <a:cubicBezTo>
                    <a:pt x="157" y="1967"/>
                    <a:pt x="157" y="2019"/>
                    <a:pt x="122" y="2054"/>
                  </a:cubicBezTo>
                  <a:lnTo>
                    <a:pt x="122" y="2054"/>
                  </a:lnTo>
                  <a:cubicBezTo>
                    <a:pt x="105" y="2106"/>
                    <a:pt x="35" y="2123"/>
                    <a:pt x="1" y="2088"/>
                  </a:cubicBezTo>
                  <a:lnTo>
                    <a:pt x="1" y="2088"/>
                  </a:lnTo>
                  <a:cubicBezTo>
                    <a:pt x="53" y="2141"/>
                    <a:pt x="88" y="2715"/>
                    <a:pt x="105" y="2819"/>
                  </a:cubicBezTo>
                  <a:lnTo>
                    <a:pt x="105" y="2819"/>
                  </a:lnTo>
                  <a:cubicBezTo>
                    <a:pt x="192" y="2732"/>
                    <a:pt x="488" y="2541"/>
                    <a:pt x="522" y="2419"/>
                  </a:cubicBezTo>
                  <a:lnTo>
                    <a:pt x="522" y="2419"/>
                  </a:lnTo>
                  <a:cubicBezTo>
                    <a:pt x="540" y="2332"/>
                    <a:pt x="470" y="2123"/>
                    <a:pt x="296" y="2193"/>
                  </a:cubicBezTo>
                  <a:lnTo>
                    <a:pt x="296" y="2193"/>
                  </a:lnTo>
                  <a:cubicBezTo>
                    <a:pt x="575" y="2088"/>
                    <a:pt x="801" y="1828"/>
                    <a:pt x="853" y="1532"/>
                  </a:cubicBezTo>
                  <a:lnTo>
                    <a:pt x="853" y="1532"/>
                  </a:lnTo>
                  <a:cubicBezTo>
                    <a:pt x="766" y="1549"/>
                    <a:pt x="696" y="1584"/>
                    <a:pt x="609" y="1619"/>
                  </a:cubicBezTo>
                  <a:lnTo>
                    <a:pt x="609" y="1619"/>
                  </a:lnTo>
                  <a:cubicBezTo>
                    <a:pt x="766" y="1445"/>
                    <a:pt x="1010" y="1358"/>
                    <a:pt x="1097" y="1167"/>
                  </a:cubicBezTo>
                  <a:lnTo>
                    <a:pt x="1097" y="1167"/>
                  </a:lnTo>
                  <a:cubicBezTo>
                    <a:pt x="1131" y="1080"/>
                    <a:pt x="1131" y="975"/>
                    <a:pt x="1131" y="888"/>
                  </a:cubicBezTo>
                  <a:lnTo>
                    <a:pt x="1131" y="888"/>
                  </a:lnTo>
                  <a:cubicBezTo>
                    <a:pt x="1131" y="592"/>
                    <a:pt x="1183" y="297"/>
                    <a:pt x="1253" y="1"/>
                  </a:cubicBezTo>
                  <a:lnTo>
                    <a:pt x="1253" y="1"/>
                  </a:lnTo>
                  <a:cubicBezTo>
                    <a:pt x="1027" y="175"/>
                    <a:pt x="783" y="366"/>
                    <a:pt x="644" y="62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330150" y="1181400"/>
              <a:ext cx="42225" cy="158325"/>
            </a:xfrm>
            <a:custGeom>
              <a:avLst/>
              <a:gdLst/>
              <a:ahLst/>
              <a:cxnLst/>
              <a:rect l="l" t="t" r="r" b="b"/>
              <a:pathLst>
                <a:path w="1689" h="6333" extrusionOk="0">
                  <a:moveTo>
                    <a:pt x="1" y="18"/>
                  </a:moveTo>
                  <a:cubicBezTo>
                    <a:pt x="401" y="1027"/>
                    <a:pt x="731" y="2053"/>
                    <a:pt x="992" y="3097"/>
                  </a:cubicBezTo>
                  <a:lnTo>
                    <a:pt x="992" y="3097"/>
                  </a:lnTo>
                  <a:cubicBezTo>
                    <a:pt x="1114" y="3619"/>
                    <a:pt x="1236" y="4141"/>
                    <a:pt x="1323" y="4663"/>
                  </a:cubicBezTo>
                  <a:lnTo>
                    <a:pt x="1323" y="4663"/>
                  </a:lnTo>
                  <a:cubicBezTo>
                    <a:pt x="1375" y="4924"/>
                    <a:pt x="1410" y="5184"/>
                    <a:pt x="1445" y="5463"/>
                  </a:cubicBezTo>
                  <a:lnTo>
                    <a:pt x="1445" y="5463"/>
                  </a:lnTo>
                  <a:cubicBezTo>
                    <a:pt x="1497" y="5724"/>
                    <a:pt x="1497" y="6019"/>
                    <a:pt x="1584" y="6298"/>
                  </a:cubicBezTo>
                  <a:lnTo>
                    <a:pt x="1584" y="6298"/>
                  </a:lnTo>
                  <a:cubicBezTo>
                    <a:pt x="1584" y="6333"/>
                    <a:pt x="1636" y="6315"/>
                    <a:pt x="1636" y="6280"/>
                  </a:cubicBezTo>
                  <a:lnTo>
                    <a:pt x="1636" y="6280"/>
                  </a:lnTo>
                  <a:cubicBezTo>
                    <a:pt x="1688" y="5793"/>
                    <a:pt x="1532" y="5219"/>
                    <a:pt x="1445" y="4732"/>
                  </a:cubicBezTo>
                  <a:lnTo>
                    <a:pt x="1445" y="4732"/>
                  </a:lnTo>
                  <a:cubicBezTo>
                    <a:pt x="1358" y="4176"/>
                    <a:pt x="1236" y="3619"/>
                    <a:pt x="1097" y="3080"/>
                  </a:cubicBezTo>
                  <a:lnTo>
                    <a:pt x="1097" y="3080"/>
                  </a:lnTo>
                  <a:cubicBezTo>
                    <a:pt x="818" y="2018"/>
                    <a:pt x="471" y="1009"/>
                    <a:pt x="36" y="1"/>
                  </a:cubicBezTo>
                  <a:lnTo>
                    <a:pt x="36" y="1"/>
                  </a:lnTo>
                  <a:cubicBezTo>
                    <a:pt x="36" y="1"/>
                    <a:pt x="18" y="1"/>
                    <a:pt x="18" y="1"/>
                  </a:cubicBezTo>
                  <a:lnTo>
                    <a:pt x="18" y="1"/>
                  </a:lnTo>
                  <a:cubicBezTo>
                    <a:pt x="1" y="1"/>
                    <a:pt x="1" y="1"/>
                    <a:pt x="1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319725" y="1160100"/>
              <a:ext cx="31775" cy="70475"/>
            </a:xfrm>
            <a:custGeom>
              <a:avLst/>
              <a:gdLst/>
              <a:ahLst/>
              <a:cxnLst/>
              <a:rect l="l" t="t" r="r" b="b"/>
              <a:pathLst>
                <a:path w="1271" h="2819" extrusionOk="0">
                  <a:moveTo>
                    <a:pt x="122" y="887"/>
                  </a:moveTo>
                  <a:cubicBezTo>
                    <a:pt x="122" y="974"/>
                    <a:pt x="122" y="1061"/>
                    <a:pt x="157" y="1148"/>
                  </a:cubicBezTo>
                  <a:lnTo>
                    <a:pt x="157" y="1148"/>
                  </a:lnTo>
                  <a:cubicBezTo>
                    <a:pt x="244" y="1357"/>
                    <a:pt x="505" y="1444"/>
                    <a:pt x="644" y="1601"/>
                  </a:cubicBezTo>
                  <a:lnTo>
                    <a:pt x="644" y="1601"/>
                  </a:lnTo>
                  <a:cubicBezTo>
                    <a:pt x="574" y="1566"/>
                    <a:pt x="487" y="1548"/>
                    <a:pt x="400" y="1514"/>
                  </a:cubicBezTo>
                  <a:lnTo>
                    <a:pt x="400" y="1514"/>
                  </a:lnTo>
                  <a:cubicBezTo>
                    <a:pt x="453" y="1827"/>
                    <a:pt x="679" y="2088"/>
                    <a:pt x="975" y="2175"/>
                  </a:cubicBezTo>
                  <a:lnTo>
                    <a:pt x="975" y="2175"/>
                  </a:lnTo>
                  <a:cubicBezTo>
                    <a:pt x="801" y="2122"/>
                    <a:pt x="731" y="2331"/>
                    <a:pt x="748" y="2418"/>
                  </a:cubicBezTo>
                  <a:lnTo>
                    <a:pt x="748" y="2418"/>
                  </a:lnTo>
                  <a:cubicBezTo>
                    <a:pt x="766" y="2523"/>
                    <a:pt x="1062" y="2731"/>
                    <a:pt x="1148" y="2818"/>
                  </a:cubicBezTo>
                  <a:lnTo>
                    <a:pt x="1148" y="2818"/>
                  </a:lnTo>
                  <a:cubicBezTo>
                    <a:pt x="1183" y="2714"/>
                    <a:pt x="1201" y="2140"/>
                    <a:pt x="1270" y="2088"/>
                  </a:cubicBezTo>
                  <a:lnTo>
                    <a:pt x="1270" y="2088"/>
                  </a:lnTo>
                  <a:cubicBezTo>
                    <a:pt x="1218" y="2122"/>
                    <a:pt x="1166" y="2105"/>
                    <a:pt x="1131" y="2053"/>
                  </a:cubicBezTo>
                  <a:lnTo>
                    <a:pt x="1131" y="2053"/>
                  </a:lnTo>
                  <a:cubicBezTo>
                    <a:pt x="1096" y="2001"/>
                    <a:pt x="1096" y="1948"/>
                    <a:pt x="1096" y="1896"/>
                  </a:cubicBezTo>
                  <a:lnTo>
                    <a:pt x="1096" y="1896"/>
                  </a:lnTo>
                  <a:cubicBezTo>
                    <a:pt x="1096" y="1740"/>
                    <a:pt x="1079" y="1583"/>
                    <a:pt x="1079" y="1409"/>
                  </a:cubicBezTo>
                  <a:lnTo>
                    <a:pt x="1079" y="1409"/>
                  </a:lnTo>
                  <a:cubicBezTo>
                    <a:pt x="1044" y="1479"/>
                    <a:pt x="992" y="1548"/>
                    <a:pt x="922" y="1601"/>
                  </a:cubicBezTo>
                  <a:lnTo>
                    <a:pt x="922" y="1601"/>
                  </a:lnTo>
                  <a:cubicBezTo>
                    <a:pt x="870" y="1392"/>
                    <a:pt x="801" y="1166"/>
                    <a:pt x="731" y="957"/>
                  </a:cubicBezTo>
                  <a:lnTo>
                    <a:pt x="731" y="957"/>
                  </a:lnTo>
                  <a:cubicBezTo>
                    <a:pt x="696" y="835"/>
                    <a:pt x="661" y="731"/>
                    <a:pt x="609" y="609"/>
                  </a:cubicBezTo>
                  <a:lnTo>
                    <a:pt x="609" y="609"/>
                  </a:lnTo>
                  <a:cubicBezTo>
                    <a:pt x="487" y="365"/>
                    <a:pt x="244" y="174"/>
                    <a:pt x="0" y="0"/>
                  </a:cubicBezTo>
                  <a:lnTo>
                    <a:pt x="0" y="0"/>
                  </a:lnTo>
                  <a:cubicBezTo>
                    <a:pt x="87" y="278"/>
                    <a:pt x="122" y="592"/>
                    <a:pt x="122" y="8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13"/>
          <p:cNvGrpSpPr/>
          <p:nvPr/>
        </p:nvGrpSpPr>
        <p:grpSpPr>
          <a:xfrm>
            <a:off x="-40956" y="4218625"/>
            <a:ext cx="2009915" cy="1360764"/>
            <a:chOff x="-40956" y="4218625"/>
            <a:chExt cx="2009915" cy="1360764"/>
          </a:xfrm>
        </p:grpSpPr>
        <p:sp>
          <p:nvSpPr>
            <p:cNvPr id="1074" name="Google Shape;1074;p13"/>
            <p:cNvSpPr/>
            <p:nvPr/>
          </p:nvSpPr>
          <p:spPr>
            <a:xfrm>
              <a:off x="-40956" y="4218625"/>
              <a:ext cx="978991" cy="1360764"/>
            </a:xfrm>
            <a:custGeom>
              <a:avLst/>
              <a:gdLst/>
              <a:ahLst/>
              <a:cxnLst/>
              <a:rect l="l" t="t" r="r" b="b"/>
              <a:pathLst>
                <a:path w="11760" h="16346" extrusionOk="0">
                  <a:moveTo>
                    <a:pt x="8724" y="1632"/>
                  </a:moveTo>
                  <a:cubicBezTo>
                    <a:pt x="8871" y="1632"/>
                    <a:pt x="9023" y="1790"/>
                    <a:pt x="8976" y="1931"/>
                  </a:cubicBezTo>
                  <a:cubicBezTo>
                    <a:pt x="8976" y="1966"/>
                    <a:pt x="8959" y="2001"/>
                    <a:pt x="8924" y="2018"/>
                  </a:cubicBezTo>
                  <a:cubicBezTo>
                    <a:pt x="8887" y="2071"/>
                    <a:pt x="8827" y="2094"/>
                    <a:pt x="8764" y="2094"/>
                  </a:cubicBezTo>
                  <a:cubicBezTo>
                    <a:pt x="8680" y="2094"/>
                    <a:pt x="8591" y="2053"/>
                    <a:pt x="8541" y="1984"/>
                  </a:cubicBezTo>
                  <a:cubicBezTo>
                    <a:pt x="8507" y="1914"/>
                    <a:pt x="8507" y="1827"/>
                    <a:pt x="8541" y="1757"/>
                  </a:cubicBezTo>
                  <a:cubicBezTo>
                    <a:pt x="8586" y="1668"/>
                    <a:pt x="8654" y="1632"/>
                    <a:pt x="8724" y="1632"/>
                  </a:cubicBezTo>
                  <a:close/>
                  <a:moveTo>
                    <a:pt x="5905" y="4207"/>
                  </a:moveTo>
                  <a:cubicBezTo>
                    <a:pt x="5958" y="4207"/>
                    <a:pt x="6020" y="4239"/>
                    <a:pt x="6089" y="4315"/>
                  </a:cubicBezTo>
                  <a:cubicBezTo>
                    <a:pt x="6210" y="4454"/>
                    <a:pt x="6228" y="4680"/>
                    <a:pt x="6158" y="4802"/>
                  </a:cubicBezTo>
                  <a:cubicBezTo>
                    <a:pt x="6123" y="4836"/>
                    <a:pt x="6084" y="4858"/>
                    <a:pt x="6036" y="4858"/>
                  </a:cubicBezTo>
                  <a:cubicBezTo>
                    <a:pt x="5989" y="4858"/>
                    <a:pt x="5932" y="4836"/>
                    <a:pt x="5862" y="4784"/>
                  </a:cubicBezTo>
                  <a:cubicBezTo>
                    <a:pt x="5645" y="4607"/>
                    <a:pt x="5714" y="4207"/>
                    <a:pt x="5905" y="4207"/>
                  </a:cubicBezTo>
                  <a:close/>
                  <a:moveTo>
                    <a:pt x="11464" y="5410"/>
                  </a:moveTo>
                  <a:cubicBezTo>
                    <a:pt x="11463" y="5411"/>
                    <a:pt x="11463" y="5411"/>
                    <a:pt x="11462" y="5411"/>
                  </a:cubicBezTo>
                  <a:lnTo>
                    <a:pt x="11462" y="5411"/>
                  </a:lnTo>
                  <a:cubicBezTo>
                    <a:pt x="11463" y="5411"/>
                    <a:pt x="11463" y="5411"/>
                    <a:pt x="11464" y="5410"/>
                  </a:cubicBezTo>
                  <a:close/>
                  <a:moveTo>
                    <a:pt x="9001" y="5095"/>
                  </a:moveTo>
                  <a:cubicBezTo>
                    <a:pt x="9193" y="5095"/>
                    <a:pt x="9379" y="5323"/>
                    <a:pt x="9342" y="5497"/>
                  </a:cubicBezTo>
                  <a:cubicBezTo>
                    <a:pt x="9324" y="5550"/>
                    <a:pt x="9307" y="5602"/>
                    <a:pt x="9255" y="5637"/>
                  </a:cubicBezTo>
                  <a:cubicBezTo>
                    <a:pt x="9206" y="5675"/>
                    <a:pt x="9150" y="5692"/>
                    <a:pt x="9093" y="5692"/>
                  </a:cubicBezTo>
                  <a:cubicBezTo>
                    <a:pt x="8868" y="5692"/>
                    <a:pt x="8632" y="5428"/>
                    <a:pt x="8785" y="5219"/>
                  </a:cubicBezTo>
                  <a:cubicBezTo>
                    <a:pt x="8849" y="5130"/>
                    <a:pt x="8926" y="5095"/>
                    <a:pt x="9001" y="5095"/>
                  </a:cubicBezTo>
                  <a:close/>
                  <a:moveTo>
                    <a:pt x="4746" y="6817"/>
                  </a:moveTo>
                  <a:cubicBezTo>
                    <a:pt x="4904" y="6817"/>
                    <a:pt x="5047" y="7001"/>
                    <a:pt x="4871" y="7202"/>
                  </a:cubicBezTo>
                  <a:cubicBezTo>
                    <a:pt x="4823" y="7263"/>
                    <a:pt x="4771" y="7288"/>
                    <a:pt x="4722" y="7288"/>
                  </a:cubicBezTo>
                  <a:cubicBezTo>
                    <a:pt x="4575" y="7288"/>
                    <a:pt x="4458" y="7063"/>
                    <a:pt x="4575" y="6907"/>
                  </a:cubicBezTo>
                  <a:cubicBezTo>
                    <a:pt x="4623" y="6844"/>
                    <a:pt x="4686" y="6817"/>
                    <a:pt x="4746" y="6817"/>
                  </a:cubicBezTo>
                  <a:close/>
                  <a:moveTo>
                    <a:pt x="7581" y="8431"/>
                  </a:moveTo>
                  <a:cubicBezTo>
                    <a:pt x="7678" y="8431"/>
                    <a:pt x="7762" y="8475"/>
                    <a:pt x="7776" y="8577"/>
                  </a:cubicBezTo>
                  <a:cubicBezTo>
                    <a:pt x="7776" y="8611"/>
                    <a:pt x="7776" y="8646"/>
                    <a:pt x="7759" y="8698"/>
                  </a:cubicBezTo>
                  <a:cubicBezTo>
                    <a:pt x="7731" y="8817"/>
                    <a:pt x="7603" y="8888"/>
                    <a:pt x="7485" y="8888"/>
                  </a:cubicBezTo>
                  <a:cubicBezTo>
                    <a:pt x="7378" y="8888"/>
                    <a:pt x="7280" y="8830"/>
                    <a:pt x="7272" y="8698"/>
                  </a:cubicBezTo>
                  <a:cubicBezTo>
                    <a:pt x="7250" y="8539"/>
                    <a:pt x="7430" y="8431"/>
                    <a:pt x="7581" y="8431"/>
                  </a:cubicBezTo>
                  <a:close/>
                  <a:moveTo>
                    <a:pt x="6758" y="12644"/>
                  </a:moveTo>
                  <a:lnTo>
                    <a:pt x="6758" y="12644"/>
                  </a:lnTo>
                  <a:cubicBezTo>
                    <a:pt x="6761" y="12645"/>
                    <a:pt x="6764" y="12646"/>
                    <a:pt x="6767" y="12647"/>
                  </a:cubicBezTo>
                  <a:cubicBezTo>
                    <a:pt x="6764" y="12646"/>
                    <a:pt x="6761" y="12645"/>
                    <a:pt x="6758" y="12644"/>
                  </a:cubicBezTo>
                  <a:close/>
                  <a:moveTo>
                    <a:pt x="9724" y="0"/>
                  </a:moveTo>
                  <a:cubicBezTo>
                    <a:pt x="9255" y="0"/>
                    <a:pt x="8941" y="53"/>
                    <a:pt x="8889" y="592"/>
                  </a:cubicBezTo>
                  <a:cubicBezTo>
                    <a:pt x="8872" y="761"/>
                    <a:pt x="8823" y="1289"/>
                    <a:pt x="8550" y="1289"/>
                  </a:cubicBezTo>
                  <a:cubicBezTo>
                    <a:pt x="8542" y="1289"/>
                    <a:pt x="8533" y="1289"/>
                    <a:pt x="8524" y="1288"/>
                  </a:cubicBezTo>
                  <a:cubicBezTo>
                    <a:pt x="8002" y="1218"/>
                    <a:pt x="8089" y="505"/>
                    <a:pt x="8141" y="122"/>
                  </a:cubicBezTo>
                  <a:lnTo>
                    <a:pt x="8141" y="122"/>
                  </a:lnTo>
                  <a:cubicBezTo>
                    <a:pt x="8037" y="140"/>
                    <a:pt x="7933" y="140"/>
                    <a:pt x="7811" y="157"/>
                  </a:cubicBezTo>
                  <a:cubicBezTo>
                    <a:pt x="7776" y="157"/>
                    <a:pt x="7741" y="174"/>
                    <a:pt x="7689" y="174"/>
                  </a:cubicBezTo>
                  <a:cubicBezTo>
                    <a:pt x="7445" y="209"/>
                    <a:pt x="7185" y="296"/>
                    <a:pt x="7045" y="505"/>
                  </a:cubicBezTo>
                  <a:cubicBezTo>
                    <a:pt x="6906" y="748"/>
                    <a:pt x="6941" y="1062"/>
                    <a:pt x="6976" y="1322"/>
                  </a:cubicBezTo>
                  <a:cubicBezTo>
                    <a:pt x="7011" y="1462"/>
                    <a:pt x="7515" y="3045"/>
                    <a:pt x="7428" y="3062"/>
                  </a:cubicBezTo>
                  <a:cubicBezTo>
                    <a:pt x="7340" y="3088"/>
                    <a:pt x="7257" y="3100"/>
                    <a:pt x="7180" y="3100"/>
                  </a:cubicBezTo>
                  <a:cubicBezTo>
                    <a:pt x="6276" y="3100"/>
                    <a:pt x="6154" y="1416"/>
                    <a:pt x="6106" y="679"/>
                  </a:cubicBezTo>
                  <a:cubicBezTo>
                    <a:pt x="6106" y="748"/>
                    <a:pt x="5671" y="922"/>
                    <a:pt x="5619" y="957"/>
                  </a:cubicBezTo>
                  <a:cubicBezTo>
                    <a:pt x="5549" y="992"/>
                    <a:pt x="5497" y="1027"/>
                    <a:pt x="5428" y="1079"/>
                  </a:cubicBezTo>
                  <a:cubicBezTo>
                    <a:pt x="5393" y="1096"/>
                    <a:pt x="5358" y="1131"/>
                    <a:pt x="5323" y="1149"/>
                  </a:cubicBezTo>
                  <a:cubicBezTo>
                    <a:pt x="5201" y="1253"/>
                    <a:pt x="5114" y="1357"/>
                    <a:pt x="5027" y="1514"/>
                  </a:cubicBezTo>
                  <a:cubicBezTo>
                    <a:pt x="4645" y="2279"/>
                    <a:pt x="5341" y="2923"/>
                    <a:pt x="5219" y="3706"/>
                  </a:cubicBezTo>
                  <a:cubicBezTo>
                    <a:pt x="4436" y="3636"/>
                    <a:pt x="4175" y="2749"/>
                    <a:pt x="4001" y="2105"/>
                  </a:cubicBezTo>
                  <a:cubicBezTo>
                    <a:pt x="3845" y="2244"/>
                    <a:pt x="3688" y="2401"/>
                    <a:pt x="3531" y="2558"/>
                  </a:cubicBezTo>
                  <a:cubicBezTo>
                    <a:pt x="3514" y="2592"/>
                    <a:pt x="3479" y="2627"/>
                    <a:pt x="3444" y="2645"/>
                  </a:cubicBezTo>
                  <a:cubicBezTo>
                    <a:pt x="3079" y="3079"/>
                    <a:pt x="2870" y="3584"/>
                    <a:pt x="3410" y="4123"/>
                  </a:cubicBezTo>
                  <a:cubicBezTo>
                    <a:pt x="3497" y="4193"/>
                    <a:pt x="4575" y="5167"/>
                    <a:pt x="4506" y="5184"/>
                  </a:cubicBezTo>
                  <a:cubicBezTo>
                    <a:pt x="4378" y="5240"/>
                    <a:pt x="4248" y="5266"/>
                    <a:pt x="4118" y="5266"/>
                  </a:cubicBezTo>
                  <a:cubicBezTo>
                    <a:pt x="3358" y="5266"/>
                    <a:pt x="2599" y="4396"/>
                    <a:pt x="2435" y="3654"/>
                  </a:cubicBezTo>
                  <a:cubicBezTo>
                    <a:pt x="2296" y="3793"/>
                    <a:pt x="2053" y="4001"/>
                    <a:pt x="1844" y="4245"/>
                  </a:cubicBezTo>
                  <a:cubicBezTo>
                    <a:pt x="1809" y="4262"/>
                    <a:pt x="1792" y="4297"/>
                    <a:pt x="1757" y="4315"/>
                  </a:cubicBezTo>
                  <a:cubicBezTo>
                    <a:pt x="1496" y="4628"/>
                    <a:pt x="1287" y="4958"/>
                    <a:pt x="1444" y="5237"/>
                  </a:cubicBezTo>
                  <a:cubicBezTo>
                    <a:pt x="1635" y="5550"/>
                    <a:pt x="1948" y="5793"/>
                    <a:pt x="2262" y="5985"/>
                  </a:cubicBezTo>
                  <a:cubicBezTo>
                    <a:pt x="2592" y="6159"/>
                    <a:pt x="2940" y="6298"/>
                    <a:pt x="3270" y="6454"/>
                  </a:cubicBezTo>
                  <a:cubicBezTo>
                    <a:pt x="3427" y="6524"/>
                    <a:pt x="3601" y="6593"/>
                    <a:pt x="3705" y="6733"/>
                  </a:cubicBezTo>
                  <a:cubicBezTo>
                    <a:pt x="3723" y="6750"/>
                    <a:pt x="3758" y="6785"/>
                    <a:pt x="3740" y="6820"/>
                  </a:cubicBezTo>
                  <a:cubicBezTo>
                    <a:pt x="3740" y="6889"/>
                    <a:pt x="3671" y="6907"/>
                    <a:pt x="3601" y="6924"/>
                  </a:cubicBezTo>
                  <a:cubicBezTo>
                    <a:pt x="3462" y="6943"/>
                    <a:pt x="3315" y="6953"/>
                    <a:pt x="3165" y="6953"/>
                  </a:cubicBezTo>
                  <a:cubicBezTo>
                    <a:pt x="2246" y="6953"/>
                    <a:pt x="1187" y="6581"/>
                    <a:pt x="783" y="5758"/>
                  </a:cubicBezTo>
                  <a:cubicBezTo>
                    <a:pt x="557" y="6054"/>
                    <a:pt x="383" y="6350"/>
                    <a:pt x="296" y="6646"/>
                  </a:cubicBezTo>
                  <a:cubicBezTo>
                    <a:pt x="278" y="6680"/>
                    <a:pt x="261" y="6733"/>
                    <a:pt x="261" y="6767"/>
                  </a:cubicBezTo>
                  <a:cubicBezTo>
                    <a:pt x="0" y="7724"/>
                    <a:pt x="470" y="8542"/>
                    <a:pt x="1809" y="8594"/>
                  </a:cubicBezTo>
                  <a:cubicBezTo>
                    <a:pt x="1921" y="8594"/>
                    <a:pt x="2046" y="8589"/>
                    <a:pt x="2175" y="8589"/>
                  </a:cubicBezTo>
                  <a:cubicBezTo>
                    <a:pt x="2545" y="8589"/>
                    <a:pt x="2947" y="8628"/>
                    <a:pt x="3166" y="8924"/>
                  </a:cubicBezTo>
                  <a:cubicBezTo>
                    <a:pt x="2825" y="9232"/>
                    <a:pt x="2311" y="9346"/>
                    <a:pt x="1772" y="9346"/>
                  </a:cubicBezTo>
                  <a:cubicBezTo>
                    <a:pt x="1213" y="9346"/>
                    <a:pt x="626" y="9223"/>
                    <a:pt x="174" y="9064"/>
                  </a:cubicBezTo>
                  <a:lnTo>
                    <a:pt x="174" y="9064"/>
                  </a:lnTo>
                  <a:cubicBezTo>
                    <a:pt x="296" y="9359"/>
                    <a:pt x="470" y="9620"/>
                    <a:pt x="696" y="9846"/>
                  </a:cubicBezTo>
                  <a:cubicBezTo>
                    <a:pt x="748" y="9899"/>
                    <a:pt x="800" y="9951"/>
                    <a:pt x="852" y="10003"/>
                  </a:cubicBezTo>
                  <a:cubicBezTo>
                    <a:pt x="1148" y="10264"/>
                    <a:pt x="1496" y="10455"/>
                    <a:pt x="1844" y="10594"/>
                  </a:cubicBezTo>
                  <a:cubicBezTo>
                    <a:pt x="2122" y="10692"/>
                    <a:pt x="2443" y="10789"/>
                    <a:pt x="2748" y="10789"/>
                  </a:cubicBezTo>
                  <a:cubicBezTo>
                    <a:pt x="2825" y="10789"/>
                    <a:pt x="2901" y="10782"/>
                    <a:pt x="2975" y="10768"/>
                  </a:cubicBezTo>
                  <a:cubicBezTo>
                    <a:pt x="3044" y="10751"/>
                    <a:pt x="3497" y="10664"/>
                    <a:pt x="3775" y="10647"/>
                  </a:cubicBezTo>
                  <a:lnTo>
                    <a:pt x="3775" y="10647"/>
                  </a:lnTo>
                  <a:cubicBezTo>
                    <a:pt x="3584" y="11116"/>
                    <a:pt x="3410" y="11603"/>
                    <a:pt x="3253" y="12090"/>
                  </a:cubicBezTo>
                  <a:cubicBezTo>
                    <a:pt x="2853" y="13360"/>
                    <a:pt x="2470" y="14752"/>
                    <a:pt x="2435" y="16109"/>
                  </a:cubicBezTo>
                  <a:cubicBezTo>
                    <a:pt x="2427" y="16268"/>
                    <a:pt x="2552" y="16346"/>
                    <a:pt x="2685" y="16346"/>
                  </a:cubicBezTo>
                  <a:cubicBezTo>
                    <a:pt x="2813" y="16346"/>
                    <a:pt x="2949" y="16272"/>
                    <a:pt x="2975" y="16126"/>
                  </a:cubicBezTo>
                  <a:cubicBezTo>
                    <a:pt x="3218" y="14839"/>
                    <a:pt x="3305" y="13534"/>
                    <a:pt x="3653" y="12247"/>
                  </a:cubicBezTo>
                  <a:cubicBezTo>
                    <a:pt x="3758" y="11847"/>
                    <a:pt x="3879" y="11447"/>
                    <a:pt x="4018" y="11064"/>
                  </a:cubicBezTo>
                  <a:cubicBezTo>
                    <a:pt x="4123" y="11534"/>
                    <a:pt x="4366" y="12021"/>
                    <a:pt x="4819" y="12212"/>
                  </a:cubicBezTo>
                  <a:cubicBezTo>
                    <a:pt x="5114" y="12334"/>
                    <a:pt x="5410" y="12491"/>
                    <a:pt x="5723" y="12560"/>
                  </a:cubicBezTo>
                  <a:cubicBezTo>
                    <a:pt x="5862" y="12595"/>
                    <a:pt x="6002" y="12630"/>
                    <a:pt x="6141" y="12647"/>
                  </a:cubicBezTo>
                  <a:lnTo>
                    <a:pt x="6402" y="12647"/>
                  </a:lnTo>
                  <a:cubicBezTo>
                    <a:pt x="6472" y="12637"/>
                    <a:pt x="6554" y="12627"/>
                    <a:pt x="6627" y="12627"/>
                  </a:cubicBezTo>
                  <a:cubicBezTo>
                    <a:pt x="6677" y="12627"/>
                    <a:pt x="6722" y="12632"/>
                    <a:pt x="6758" y="12644"/>
                  </a:cubicBezTo>
                  <a:lnTo>
                    <a:pt x="6758" y="12644"/>
                  </a:lnTo>
                  <a:cubicBezTo>
                    <a:pt x="6431" y="12522"/>
                    <a:pt x="6122" y="12331"/>
                    <a:pt x="5932" y="12038"/>
                  </a:cubicBezTo>
                  <a:cubicBezTo>
                    <a:pt x="5723" y="11743"/>
                    <a:pt x="5654" y="11360"/>
                    <a:pt x="5793" y="11047"/>
                  </a:cubicBezTo>
                  <a:cubicBezTo>
                    <a:pt x="5810" y="11012"/>
                    <a:pt x="5810" y="10977"/>
                    <a:pt x="5845" y="10977"/>
                  </a:cubicBezTo>
                  <a:cubicBezTo>
                    <a:pt x="5860" y="10966"/>
                    <a:pt x="5875" y="10961"/>
                    <a:pt x="5889" y="10961"/>
                  </a:cubicBezTo>
                  <a:cubicBezTo>
                    <a:pt x="5943" y="10961"/>
                    <a:pt x="5995" y="11027"/>
                    <a:pt x="6036" y="11082"/>
                  </a:cubicBezTo>
                  <a:cubicBezTo>
                    <a:pt x="6158" y="11308"/>
                    <a:pt x="6228" y="11569"/>
                    <a:pt x="6350" y="11795"/>
                  </a:cubicBezTo>
                  <a:cubicBezTo>
                    <a:pt x="6454" y="12038"/>
                    <a:pt x="6645" y="12264"/>
                    <a:pt x="6889" y="12334"/>
                  </a:cubicBezTo>
                  <a:cubicBezTo>
                    <a:pt x="6968" y="12362"/>
                    <a:pt x="7049" y="12374"/>
                    <a:pt x="7130" y="12374"/>
                  </a:cubicBezTo>
                  <a:cubicBezTo>
                    <a:pt x="7300" y="12374"/>
                    <a:pt x="7472" y="12323"/>
                    <a:pt x="7637" y="12264"/>
                  </a:cubicBezTo>
                  <a:cubicBezTo>
                    <a:pt x="7933" y="12195"/>
                    <a:pt x="8228" y="12090"/>
                    <a:pt x="8489" y="11951"/>
                  </a:cubicBezTo>
                  <a:cubicBezTo>
                    <a:pt x="8507" y="11951"/>
                    <a:pt x="8524" y="11969"/>
                    <a:pt x="8541" y="11969"/>
                  </a:cubicBezTo>
                  <a:lnTo>
                    <a:pt x="8559" y="11917"/>
                  </a:lnTo>
                  <a:cubicBezTo>
                    <a:pt x="8768" y="11795"/>
                    <a:pt x="8959" y="11656"/>
                    <a:pt x="9115" y="11464"/>
                  </a:cubicBezTo>
                  <a:cubicBezTo>
                    <a:pt x="8333" y="11377"/>
                    <a:pt x="7602" y="10803"/>
                    <a:pt x="7341" y="10055"/>
                  </a:cubicBezTo>
                  <a:cubicBezTo>
                    <a:pt x="7381" y="10043"/>
                    <a:pt x="7421" y="10037"/>
                    <a:pt x="7461" y="10037"/>
                  </a:cubicBezTo>
                  <a:cubicBezTo>
                    <a:pt x="7699" y="10037"/>
                    <a:pt x="7933" y="10237"/>
                    <a:pt x="8141" y="10386"/>
                  </a:cubicBezTo>
                  <a:cubicBezTo>
                    <a:pt x="8438" y="10614"/>
                    <a:pt x="8817" y="10767"/>
                    <a:pt x="9180" y="10767"/>
                  </a:cubicBezTo>
                  <a:cubicBezTo>
                    <a:pt x="9371" y="10767"/>
                    <a:pt x="9557" y="10725"/>
                    <a:pt x="9724" y="10629"/>
                  </a:cubicBezTo>
                  <a:cubicBezTo>
                    <a:pt x="9933" y="10507"/>
                    <a:pt x="10090" y="10316"/>
                    <a:pt x="10194" y="10090"/>
                  </a:cubicBezTo>
                  <a:cubicBezTo>
                    <a:pt x="10211" y="10055"/>
                    <a:pt x="10229" y="10020"/>
                    <a:pt x="10246" y="9986"/>
                  </a:cubicBezTo>
                  <a:cubicBezTo>
                    <a:pt x="10368" y="9707"/>
                    <a:pt x="10420" y="9394"/>
                    <a:pt x="10472" y="9116"/>
                  </a:cubicBezTo>
                  <a:lnTo>
                    <a:pt x="10472" y="9116"/>
                  </a:lnTo>
                  <a:cubicBezTo>
                    <a:pt x="10087" y="9204"/>
                    <a:pt x="9694" y="9250"/>
                    <a:pt x="9304" y="9250"/>
                  </a:cubicBezTo>
                  <a:cubicBezTo>
                    <a:pt x="9077" y="9250"/>
                    <a:pt x="8852" y="9235"/>
                    <a:pt x="8628" y="9203"/>
                  </a:cubicBezTo>
                  <a:cubicBezTo>
                    <a:pt x="8524" y="9185"/>
                    <a:pt x="8402" y="9168"/>
                    <a:pt x="8315" y="9098"/>
                  </a:cubicBezTo>
                  <a:cubicBezTo>
                    <a:pt x="8228" y="9029"/>
                    <a:pt x="8193" y="8890"/>
                    <a:pt x="8280" y="8803"/>
                  </a:cubicBezTo>
                  <a:cubicBezTo>
                    <a:pt x="8315" y="8768"/>
                    <a:pt x="8367" y="8750"/>
                    <a:pt x="8420" y="8733"/>
                  </a:cubicBezTo>
                  <a:cubicBezTo>
                    <a:pt x="8459" y="8727"/>
                    <a:pt x="8498" y="8725"/>
                    <a:pt x="8538" y="8725"/>
                  </a:cubicBezTo>
                  <a:cubicBezTo>
                    <a:pt x="8742" y="8725"/>
                    <a:pt x="8949" y="8791"/>
                    <a:pt x="9168" y="8820"/>
                  </a:cubicBezTo>
                  <a:cubicBezTo>
                    <a:pt x="9228" y="8827"/>
                    <a:pt x="9289" y="8831"/>
                    <a:pt x="9350" y="8831"/>
                  </a:cubicBezTo>
                  <a:cubicBezTo>
                    <a:pt x="9726" y="8831"/>
                    <a:pt x="10103" y="8694"/>
                    <a:pt x="10403" y="8455"/>
                  </a:cubicBezTo>
                  <a:cubicBezTo>
                    <a:pt x="10525" y="8368"/>
                    <a:pt x="10611" y="8263"/>
                    <a:pt x="10698" y="8142"/>
                  </a:cubicBezTo>
                  <a:cubicBezTo>
                    <a:pt x="10733" y="8107"/>
                    <a:pt x="10751" y="8055"/>
                    <a:pt x="10768" y="8020"/>
                  </a:cubicBezTo>
                  <a:cubicBezTo>
                    <a:pt x="10907" y="7811"/>
                    <a:pt x="10977" y="7568"/>
                    <a:pt x="11012" y="7307"/>
                  </a:cubicBezTo>
                  <a:lnTo>
                    <a:pt x="11012" y="7307"/>
                  </a:lnTo>
                  <a:cubicBezTo>
                    <a:pt x="10707" y="7376"/>
                    <a:pt x="10398" y="7411"/>
                    <a:pt x="10092" y="7411"/>
                  </a:cubicBezTo>
                  <a:cubicBezTo>
                    <a:pt x="9785" y="7411"/>
                    <a:pt x="9481" y="7376"/>
                    <a:pt x="9185" y="7307"/>
                  </a:cubicBezTo>
                  <a:cubicBezTo>
                    <a:pt x="9115" y="7307"/>
                    <a:pt x="9063" y="7289"/>
                    <a:pt x="9028" y="7237"/>
                  </a:cubicBezTo>
                  <a:cubicBezTo>
                    <a:pt x="8941" y="7150"/>
                    <a:pt x="9011" y="7011"/>
                    <a:pt x="9115" y="6941"/>
                  </a:cubicBezTo>
                  <a:cubicBezTo>
                    <a:pt x="9178" y="6910"/>
                    <a:pt x="9247" y="6904"/>
                    <a:pt x="9315" y="6904"/>
                  </a:cubicBezTo>
                  <a:cubicBezTo>
                    <a:pt x="9360" y="6904"/>
                    <a:pt x="9404" y="6907"/>
                    <a:pt x="9446" y="6907"/>
                  </a:cubicBezTo>
                  <a:cubicBezTo>
                    <a:pt x="9488" y="6908"/>
                    <a:pt x="9529" y="6909"/>
                    <a:pt x="9571" y="6909"/>
                  </a:cubicBezTo>
                  <a:cubicBezTo>
                    <a:pt x="9943" y="6909"/>
                    <a:pt x="10302" y="6839"/>
                    <a:pt x="10646" y="6698"/>
                  </a:cubicBezTo>
                  <a:cubicBezTo>
                    <a:pt x="10838" y="6628"/>
                    <a:pt x="11029" y="6524"/>
                    <a:pt x="11168" y="6367"/>
                  </a:cubicBezTo>
                  <a:cubicBezTo>
                    <a:pt x="11203" y="6350"/>
                    <a:pt x="11220" y="6280"/>
                    <a:pt x="11238" y="6228"/>
                  </a:cubicBezTo>
                  <a:cubicBezTo>
                    <a:pt x="11255" y="6193"/>
                    <a:pt x="11255" y="6141"/>
                    <a:pt x="11273" y="6106"/>
                  </a:cubicBezTo>
                  <a:cubicBezTo>
                    <a:pt x="11341" y="5831"/>
                    <a:pt x="11410" y="5435"/>
                    <a:pt x="11462" y="5411"/>
                  </a:cubicBezTo>
                  <a:lnTo>
                    <a:pt x="11462" y="5411"/>
                  </a:lnTo>
                  <a:cubicBezTo>
                    <a:pt x="11113" y="5551"/>
                    <a:pt x="10785" y="5634"/>
                    <a:pt x="10426" y="5634"/>
                  </a:cubicBezTo>
                  <a:cubicBezTo>
                    <a:pt x="10339" y="5634"/>
                    <a:pt x="10251" y="5629"/>
                    <a:pt x="10159" y="5619"/>
                  </a:cubicBezTo>
                  <a:cubicBezTo>
                    <a:pt x="10055" y="5619"/>
                    <a:pt x="9950" y="5584"/>
                    <a:pt x="9916" y="5480"/>
                  </a:cubicBezTo>
                  <a:cubicBezTo>
                    <a:pt x="9916" y="5428"/>
                    <a:pt x="9950" y="5358"/>
                    <a:pt x="10003" y="5324"/>
                  </a:cubicBezTo>
                  <a:cubicBezTo>
                    <a:pt x="10072" y="5271"/>
                    <a:pt x="10142" y="5271"/>
                    <a:pt x="10194" y="5254"/>
                  </a:cubicBezTo>
                  <a:cubicBezTo>
                    <a:pt x="10751" y="5115"/>
                    <a:pt x="11446" y="4628"/>
                    <a:pt x="11551" y="4019"/>
                  </a:cubicBezTo>
                  <a:cubicBezTo>
                    <a:pt x="11551" y="4001"/>
                    <a:pt x="11551" y="3984"/>
                    <a:pt x="11551" y="3967"/>
                  </a:cubicBezTo>
                  <a:cubicBezTo>
                    <a:pt x="11551" y="3949"/>
                    <a:pt x="11551" y="3932"/>
                    <a:pt x="11551" y="3914"/>
                  </a:cubicBezTo>
                  <a:cubicBezTo>
                    <a:pt x="11551" y="3723"/>
                    <a:pt x="11533" y="3532"/>
                    <a:pt x="11499" y="3340"/>
                  </a:cubicBezTo>
                  <a:cubicBezTo>
                    <a:pt x="11342" y="3532"/>
                    <a:pt x="11151" y="3671"/>
                    <a:pt x="10942" y="3758"/>
                  </a:cubicBezTo>
                  <a:cubicBezTo>
                    <a:pt x="10829" y="3798"/>
                    <a:pt x="10724" y="3815"/>
                    <a:pt x="10621" y="3815"/>
                  </a:cubicBezTo>
                  <a:cubicBezTo>
                    <a:pt x="10455" y="3815"/>
                    <a:pt x="10296" y="3770"/>
                    <a:pt x="10124" y="3706"/>
                  </a:cubicBezTo>
                  <a:cubicBezTo>
                    <a:pt x="10003" y="3654"/>
                    <a:pt x="9863" y="3567"/>
                    <a:pt x="9898" y="3462"/>
                  </a:cubicBezTo>
                  <a:cubicBezTo>
                    <a:pt x="9916" y="3340"/>
                    <a:pt x="10072" y="3323"/>
                    <a:pt x="10177" y="3306"/>
                  </a:cubicBezTo>
                  <a:cubicBezTo>
                    <a:pt x="10420" y="3271"/>
                    <a:pt x="10646" y="3166"/>
                    <a:pt x="10872" y="3045"/>
                  </a:cubicBezTo>
                  <a:cubicBezTo>
                    <a:pt x="10994" y="2958"/>
                    <a:pt x="11133" y="2871"/>
                    <a:pt x="11220" y="2749"/>
                  </a:cubicBezTo>
                  <a:cubicBezTo>
                    <a:pt x="11238" y="2732"/>
                    <a:pt x="11238" y="2697"/>
                    <a:pt x="11255" y="2662"/>
                  </a:cubicBezTo>
                  <a:cubicBezTo>
                    <a:pt x="11255" y="2627"/>
                    <a:pt x="11255" y="2592"/>
                    <a:pt x="11255" y="2558"/>
                  </a:cubicBezTo>
                  <a:cubicBezTo>
                    <a:pt x="11273" y="2297"/>
                    <a:pt x="11203" y="1897"/>
                    <a:pt x="11255" y="1862"/>
                  </a:cubicBezTo>
                  <a:lnTo>
                    <a:pt x="11255" y="1862"/>
                  </a:lnTo>
                  <a:cubicBezTo>
                    <a:pt x="10977" y="2036"/>
                    <a:pt x="10646" y="2140"/>
                    <a:pt x="10333" y="2157"/>
                  </a:cubicBezTo>
                  <a:cubicBezTo>
                    <a:pt x="10229" y="2157"/>
                    <a:pt x="10107" y="2140"/>
                    <a:pt x="10072" y="2036"/>
                  </a:cubicBezTo>
                  <a:cubicBezTo>
                    <a:pt x="10037" y="1949"/>
                    <a:pt x="10107" y="1862"/>
                    <a:pt x="10177" y="1810"/>
                  </a:cubicBezTo>
                  <a:cubicBezTo>
                    <a:pt x="10455" y="1618"/>
                    <a:pt x="10855" y="1670"/>
                    <a:pt x="11099" y="1444"/>
                  </a:cubicBezTo>
                  <a:cubicBezTo>
                    <a:pt x="11220" y="1322"/>
                    <a:pt x="11273" y="1183"/>
                    <a:pt x="11290" y="1044"/>
                  </a:cubicBezTo>
                  <a:cubicBezTo>
                    <a:pt x="11290" y="1009"/>
                    <a:pt x="11290" y="975"/>
                    <a:pt x="11307" y="940"/>
                  </a:cubicBezTo>
                  <a:cubicBezTo>
                    <a:pt x="11307" y="870"/>
                    <a:pt x="11325" y="801"/>
                    <a:pt x="11342" y="748"/>
                  </a:cubicBezTo>
                  <a:cubicBezTo>
                    <a:pt x="11359" y="630"/>
                    <a:pt x="11623" y="66"/>
                    <a:pt x="11750" y="52"/>
                  </a:cubicBezTo>
                  <a:lnTo>
                    <a:pt x="11750" y="52"/>
                  </a:lnTo>
                  <a:cubicBezTo>
                    <a:pt x="11753" y="53"/>
                    <a:pt x="11756" y="53"/>
                    <a:pt x="11760" y="53"/>
                  </a:cubicBezTo>
                  <a:cubicBezTo>
                    <a:pt x="11758" y="52"/>
                    <a:pt x="11756" y="52"/>
                    <a:pt x="11754" y="52"/>
                  </a:cubicBezTo>
                  <a:cubicBezTo>
                    <a:pt x="11753" y="52"/>
                    <a:pt x="11751" y="52"/>
                    <a:pt x="11750" y="52"/>
                  </a:cubicBezTo>
                  <a:lnTo>
                    <a:pt x="11750" y="52"/>
                  </a:lnTo>
                  <a:cubicBezTo>
                    <a:pt x="11682" y="51"/>
                    <a:pt x="11599" y="35"/>
                    <a:pt x="11516" y="35"/>
                  </a:cubicBezTo>
                  <a:cubicBezTo>
                    <a:pt x="11116" y="18"/>
                    <a:pt x="10698" y="0"/>
                    <a:pt x="10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5" name="Google Shape;1075;p13"/>
            <p:cNvGrpSpPr/>
            <p:nvPr/>
          </p:nvGrpSpPr>
          <p:grpSpPr>
            <a:xfrm>
              <a:off x="719975" y="4488583"/>
              <a:ext cx="1248984" cy="943171"/>
              <a:chOff x="1675300" y="3441975"/>
              <a:chExt cx="943199" cy="712257"/>
            </a:xfrm>
          </p:grpSpPr>
          <p:sp>
            <p:nvSpPr>
              <p:cNvPr id="1076" name="Google Shape;1076;p13"/>
              <p:cNvSpPr/>
              <p:nvPr/>
            </p:nvSpPr>
            <p:spPr>
              <a:xfrm>
                <a:off x="1822439" y="3441975"/>
                <a:ext cx="796060" cy="678735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9152" extrusionOk="0">
                    <a:moveTo>
                      <a:pt x="3427" y="7986"/>
                    </a:moveTo>
                    <a:cubicBezTo>
                      <a:pt x="3427" y="7986"/>
                      <a:pt x="0" y="3237"/>
                      <a:pt x="2383" y="1549"/>
                    </a:cubicBezTo>
                    <a:cubicBezTo>
                      <a:pt x="4610" y="1"/>
                      <a:pt x="5862" y="3428"/>
                      <a:pt x="6019" y="5672"/>
                    </a:cubicBezTo>
                    <a:cubicBezTo>
                      <a:pt x="6002" y="3672"/>
                      <a:pt x="7219" y="3532"/>
                      <a:pt x="8333" y="4089"/>
                    </a:cubicBezTo>
                    <a:cubicBezTo>
                      <a:pt x="9881" y="4872"/>
                      <a:pt x="7828" y="6994"/>
                      <a:pt x="7828" y="6994"/>
                    </a:cubicBezTo>
                    <a:cubicBezTo>
                      <a:pt x="7828" y="6994"/>
                      <a:pt x="9481" y="5655"/>
                      <a:pt x="10142" y="6611"/>
                    </a:cubicBezTo>
                    <a:cubicBezTo>
                      <a:pt x="10733" y="7481"/>
                      <a:pt x="7167" y="9151"/>
                      <a:pt x="7167" y="91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1675300" y="3770960"/>
                <a:ext cx="521288" cy="38327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5168" extrusionOk="0">
                    <a:moveTo>
                      <a:pt x="7029" y="3254"/>
                    </a:moveTo>
                    <a:cubicBezTo>
                      <a:pt x="7029" y="3254"/>
                      <a:pt x="3324" y="1"/>
                      <a:pt x="2193" y="592"/>
                    </a:cubicBezTo>
                    <a:cubicBezTo>
                      <a:pt x="1062" y="1166"/>
                      <a:pt x="2419" y="2228"/>
                      <a:pt x="2419" y="2228"/>
                    </a:cubicBezTo>
                    <a:cubicBezTo>
                      <a:pt x="2419" y="2228"/>
                      <a:pt x="505" y="836"/>
                      <a:pt x="1" y="1619"/>
                    </a:cubicBezTo>
                    <a:cubicBezTo>
                      <a:pt x="1097" y="3445"/>
                      <a:pt x="5202" y="5167"/>
                      <a:pt x="5202" y="51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2066211" y="3565827"/>
                <a:ext cx="55548" cy="10204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76" extrusionOk="0">
                    <a:moveTo>
                      <a:pt x="749" y="679"/>
                    </a:moveTo>
                    <a:cubicBezTo>
                      <a:pt x="749" y="1062"/>
                      <a:pt x="575" y="1375"/>
                      <a:pt x="366" y="1375"/>
                    </a:cubicBezTo>
                    <a:cubicBezTo>
                      <a:pt x="175" y="1375"/>
                      <a:pt x="1" y="1062"/>
                      <a:pt x="1" y="679"/>
                    </a:cubicBezTo>
                    <a:cubicBezTo>
                      <a:pt x="1" y="297"/>
                      <a:pt x="175" y="1"/>
                      <a:pt x="366" y="1"/>
                    </a:cubicBezTo>
                    <a:cubicBezTo>
                      <a:pt x="575" y="1"/>
                      <a:pt x="749" y="297"/>
                      <a:pt x="749" y="6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2350031" y="3763247"/>
                <a:ext cx="22026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58" extrusionOk="0">
                    <a:moveTo>
                      <a:pt x="297" y="279"/>
                    </a:moveTo>
                    <a:cubicBezTo>
                      <a:pt x="297" y="435"/>
                      <a:pt x="227" y="557"/>
                      <a:pt x="140" y="557"/>
                    </a:cubicBezTo>
                    <a:cubicBezTo>
                      <a:pt x="71" y="557"/>
                      <a:pt x="1" y="435"/>
                      <a:pt x="1" y="279"/>
                    </a:cubicBezTo>
                    <a:cubicBezTo>
                      <a:pt x="1" y="122"/>
                      <a:pt x="71" y="1"/>
                      <a:pt x="140" y="1"/>
                    </a:cubicBezTo>
                    <a:cubicBezTo>
                      <a:pt x="227" y="1"/>
                      <a:pt x="297" y="122"/>
                      <a:pt x="297" y="2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2129472" y="3600683"/>
                <a:ext cx="43904" cy="6459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71" extrusionOk="0">
                    <a:moveTo>
                      <a:pt x="505" y="523"/>
                    </a:moveTo>
                    <a:cubicBezTo>
                      <a:pt x="400" y="731"/>
                      <a:pt x="226" y="870"/>
                      <a:pt x="122" y="818"/>
                    </a:cubicBezTo>
                    <a:cubicBezTo>
                      <a:pt x="0" y="766"/>
                      <a:pt x="0" y="557"/>
                      <a:pt x="87" y="331"/>
                    </a:cubicBezTo>
                    <a:cubicBezTo>
                      <a:pt x="192" y="122"/>
                      <a:pt x="366" y="1"/>
                      <a:pt x="470" y="53"/>
                    </a:cubicBezTo>
                    <a:cubicBezTo>
                      <a:pt x="592" y="105"/>
                      <a:pt x="592" y="314"/>
                      <a:pt x="505" y="5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2399053" y="3769700"/>
                <a:ext cx="23361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62" y="279"/>
                    </a:moveTo>
                    <a:cubicBezTo>
                      <a:pt x="210" y="383"/>
                      <a:pt x="123" y="435"/>
                      <a:pt x="71" y="418"/>
                    </a:cubicBezTo>
                    <a:cubicBezTo>
                      <a:pt x="18" y="383"/>
                      <a:pt x="1" y="279"/>
                      <a:pt x="53" y="174"/>
                    </a:cubicBezTo>
                    <a:cubicBezTo>
                      <a:pt x="105" y="70"/>
                      <a:pt x="192" y="1"/>
                      <a:pt x="245" y="35"/>
                    </a:cubicBezTo>
                    <a:cubicBezTo>
                      <a:pt x="297" y="53"/>
                      <a:pt x="314" y="174"/>
                      <a:pt x="262" y="2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2" name="Google Shape;1082;p13"/>
          <p:cNvSpPr txBox="1">
            <a:spLocks noGrp="1"/>
          </p:cNvSpPr>
          <p:nvPr>
            <p:ph type="title"/>
          </p:nvPr>
        </p:nvSpPr>
        <p:spPr>
          <a:xfrm>
            <a:off x="2181500" y="1572800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3" name="Google Shape;1083;p13"/>
          <p:cNvSpPr txBox="1">
            <a:spLocks noGrp="1"/>
          </p:cNvSpPr>
          <p:nvPr>
            <p:ph type="title" idx="2" hasCustomPrompt="1"/>
          </p:nvPr>
        </p:nvSpPr>
        <p:spPr>
          <a:xfrm>
            <a:off x="108227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4" name="Google Shape;1084;p13"/>
          <p:cNvSpPr txBox="1">
            <a:spLocks noGrp="1"/>
          </p:cNvSpPr>
          <p:nvPr>
            <p:ph type="subTitle" idx="1"/>
          </p:nvPr>
        </p:nvSpPr>
        <p:spPr>
          <a:xfrm>
            <a:off x="2181500" y="2166200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5" name="Google Shape;1085;p13"/>
          <p:cNvSpPr txBox="1">
            <a:spLocks noGrp="1"/>
          </p:cNvSpPr>
          <p:nvPr>
            <p:ph type="title" idx="3"/>
          </p:nvPr>
        </p:nvSpPr>
        <p:spPr>
          <a:xfrm>
            <a:off x="5595100" y="1572800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6" name="Google Shape;1086;p13"/>
          <p:cNvSpPr txBox="1">
            <a:spLocks noGrp="1"/>
          </p:cNvSpPr>
          <p:nvPr>
            <p:ph type="title" idx="4" hasCustomPrompt="1"/>
          </p:nvPr>
        </p:nvSpPr>
        <p:spPr>
          <a:xfrm>
            <a:off x="449572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7" name="Google Shape;1087;p13"/>
          <p:cNvSpPr txBox="1">
            <a:spLocks noGrp="1"/>
          </p:cNvSpPr>
          <p:nvPr>
            <p:ph type="subTitle" idx="5"/>
          </p:nvPr>
        </p:nvSpPr>
        <p:spPr>
          <a:xfrm>
            <a:off x="5595100" y="2166200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8" name="Google Shape;1088;p13"/>
          <p:cNvSpPr txBox="1">
            <a:spLocks noGrp="1"/>
          </p:cNvSpPr>
          <p:nvPr>
            <p:ph type="title" idx="6"/>
          </p:nvPr>
        </p:nvSpPr>
        <p:spPr>
          <a:xfrm>
            <a:off x="2181500" y="2948113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9" name="Google Shape;1089;p13"/>
          <p:cNvSpPr txBox="1">
            <a:spLocks noGrp="1"/>
          </p:cNvSpPr>
          <p:nvPr>
            <p:ph type="title" idx="7" hasCustomPrompt="1"/>
          </p:nvPr>
        </p:nvSpPr>
        <p:spPr>
          <a:xfrm>
            <a:off x="108227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0" name="Google Shape;1090;p13"/>
          <p:cNvSpPr txBox="1">
            <a:spLocks noGrp="1"/>
          </p:cNvSpPr>
          <p:nvPr>
            <p:ph type="subTitle" idx="8"/>
          </p:nvPr>
        </p:nvSpPr>
        <p:spPr>
          <a:xfrm>
            <a:off x="2181500" y="3541538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1" name="Google Shape;1091;p13"/>
          <p:cNvSpPr txBox="1">
            <a:spLocks noGrp="1"/>
          </p:cNvSpPr>
          <p:nvPr>
            <p:ph type="title" idx="9"/>
          </p:nvPr>
        </p:nvSpPr>
        <p:spPr>
          <a:xfrm>
            <a:off x="5595100" y="2948113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2" name="Google Shape;1092;p13"/>
          <p:cNvSpPr txBox="1">
            <a:spLocks noGrp="1"/>
          </p:cNvSpPr>
          <p:nvPr>
            <p:ph type="title" idx="13" hasCustomPrompt="1"/>
          </p:nvPr>
        </p:nvSpPr>
        <p:spPr>
          <a:xfrm>
            <a:off x="449572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3" name="Google Shape;1093;p13"/>
          <p:cNvSpPr txBox="1">
            <a:spLocks noGrp="1"/>
          </p:cNvSpPr>
          <p:nvPr>
            <p:ph type="subTitle" idx="14"/>
          </p:nvPr>
        </p:nvSpPr>
        <p:spPr>
          <a:xfrm>
            <a:off x="5595100" y="3541538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4" name="Google Shape;109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ytone One"/>
              <a:buNone/>
              <a:defRPr sz="35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3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7"/>
          <p:cNvSpPr txBox="1">
            <a:spLocks noGrp="1"/>
          </p:cNvSpPr>
          <p:nvPr>
            <p:ph type="ctrTitle"/>
          </p:nvPr>
        </p:nvSpPr>
        <p:spPr>
          <a:xfrm>
            <a:off x="1730400" y="877100"/>
            <a:ext cx="56832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THE BOOMER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2274" name="Google Shape;2274;p27"/>
          <p:cNvSpPr txBox="1">
            <a:spLocks noGrp="1"/>
          </p:cNvSpPr>
          <p:nvPr>
            <p:ph type="subTitle" idx="1"/>
          </p:nvPr>
        </p:nvSpPr>
        <p:spPr>
          <a:xfrm>
            <a:off x="1730400" y="3108100"/>
            <a:ext cx="5683200" cy="3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Thực tập sinh: Đinh Quang Vinh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Người hướng dẫn : Nguyễn Hữu Hoàng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32"/>
          <p:cNvSpPr/>
          <p:nvPr/>
        </p:nvSpPr>
        <p:spPr>
          <a:xfrm>
            <a:off x="1473525" y="1483700"/>
            <a:ext cx="6111300" cy="2762400"/>
          </a:xfrm>
          <a:prstGeom prst="roundRect">
            <a:avLst>
              <a:gd name="adj" fmla="val 10038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2"/>
          <p:cNvSpPr txBox="1">
            <a:spLocks noGrp="1"/>
          </p:cNvSpPr>
          <p:nvPr>
            <p:ph type="title"/>
          </p:nvPr>
        </p:nvSpPr>
        <p:spPr>
          <a:xfrm>
            <a:off x="2538627" y="362142"/>
            <a:ext cx="3781743" cy="323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4" name="AutoShape 6" descr="Ngôn ngữ C là gì? Tìm hiểu về ngôn ngữ lập trình C">
            <a:extLst>
              <a:ext uri="{FF2B5EF4-FFF2-40B4-BE49-F238E27FC236}">
                <a16:creationId xmlns:a16="http://schemas.microsoft.com/office/drawing/2014/main" id="{8EA7A8CA-9EB1-4E0F-BA12-DF4D94265A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Gameloft - IT Jobs | ITviec">
            <a:extLst>
              <a:ext uri="{FF2B5EF4-FFF2-40B4-BE49-F238E27FC236}">
                <a16:creationId xmlns:a16="http://schemas.microsoft.com/office/drawing/2014/main" id="{7A5FF8C8-F282-4BA7-9FB3-777A33A02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345" y="1471374"/>
            <a:ext cx="3571025" cy="25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5221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cụ</a:t>
            </a:r>
            <a:endParaRPr/>
          </a:p>
        </p:txBody>
      </p:sp>
      <p:pic>
        <p:nvPicPr>
          <p:cNvPr id="4098" name="Picture 2" descr="Visual Studio Microsoft Download giải pháp lập trình hữu ích">
            <a:extLst>
              <a:ext uri="{FF2B5EF4-FFF2-40B4-BE49-F238E27FC236}">
                <a16:creationId xmlns:a16="http://schemas.microsoft.com/office/drawing/2014/main" id="{A322ACC6-D4DD-4A16-A2CF-0B7260FC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5" y="1457243"/>
            <a:ext cx="3891356" cy="23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Đây là link tải và cấu hình tối thiểu cài Photoshop CS6, tham khảo nhé">
            <a:extLst>
              <a:ext uri="{FF2B5EF4-FFF2-40B4-BE49-F238E27FC236}">
                <a16:creationId xmlns:a16="http://schemas.microsoft.com/office/drawing/2014/main" id="{D7A8619D-EABE-4894-8205-8650D79D1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00" y="1457243"/>
            <a:ext cx="4152257" cy="23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4" y="1185975"/>
            <a:ext cx="4569913" cy="21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Khó khăn và giải pháp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1502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60;p42">
            <a:extLst>
              <a:ext uri="{FF2B5EF4-FFF2-40B4-BE49-F238E27FC236}">
                <a16:creationId xmlns:a16="http://schemas.microsoft.com/office/drawing/2014/main" id="{EA6A79A9-2C9C-45A1-816D-19AB3C404BBB}"/>
              </a:ext>
            </a:extLst>
          </p:cNvPr>
          <p:cNvSpPr/>
          <p:nvPr/>
        </p:nvSpPr>
        <p:spPr>
          <a:xfrm>
            <a:off x="715019" y="295633"/>
            <a:ext cx="7947717" cy="3622441"/>
          </a:xfrm>
          <a:prstGeom prst="roundRect">
            <a:avLst>
              <a:gd name="adj" fmla="val 10038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61;p42">
            <a:extLst>
              <a:ext uri="{FF2B5EF4-FFF2-40B4-BE49-F238E27FC236}">
                <a16:creationId xmlns:a16="http://schemas.microsoft.com/office/drawing/2014/main" id="{975F1914-9969-4043-A250-13A028314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407" y="763331"/>
            <a:ext cx="32037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Khó khăn</a:t>
            </a:r>
            <a:endParaRPr sz="2800"/>
          </a:p>
        </p:txBody>
      </p:sp>
      <p:sp>
        <p:nvSpPr>
          <p:cNvPr id="10" name="Google Shape;2664;p42">
            <a:extLst>
              <a:ext uri="{FF2B5EF4-FFF2-40B4-BE49-F238E27FC236}">
                <a16:creationId xmlns:a16="http://schemas.microsoft.com/office/drawing/2014/main" id="{A6295ABD-BA9C-4827-88AF-F16713DCF90A}"/>
              </a:ext>
            </a:extLst>
          </p:cNvPr>
          <p:cNvSpPr txBox="1">
            <a:spLocks/>
          </p:cNvSpPr>
          <p:nvPr/>
        </p:nvSpPr>
        <p:spPr>
          <a:xfrm>
            <a:off x="1319557" y="1361076"/>
            <a:ext cx="3203700" cy="2556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/>
              <a:t>Bộ asset không có sprite , hình ảnh không đa dạng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Thời gian hạn hẹp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8" name="Google Shape;2664;p42">
            <a:extLst>
              <a:ext uri="{FF2B5EF4-FFF2-40B4-BE49-F238E27FC236}">
                <a16:creationId xmlns:a16="http://schemas.microsoft.com/office/drawing/2014/main" id="{A5192B92-3A66-49E8-9813-C94A04A5912B}"/>
              </a:ext>
            </a:extLst>
          </p:cNvPr>
          <p:cNvSpPr txBox="1">
            <a:spLocks/>
          </p:cNvSpPr>
          <p:nvPr/>
        </p:nvSpPr>
        <p:spPr>
          <a:xfrm>
            <a:off x="4572000" y="1361077"/>
            <a:ext cx="3355092" cy="2427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/>
              <a:t>Cắt ảnh từ video youtube và sử dụng photoshop để tạo ra sprite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9" name="Google Shape;2661;p42">
            <a:extLst>
              <a:ext uri="{FF2B5EF4-FFF2-40B4-BE49-F238E27FC236}">
                <a16:creationId xmlns:a16="http://schemas.microsoft.com/office/drawing/2014/main" id="{186F5809-9ADE-41E4-856D-63DB51B0EC7C}"/>
              </a:ext>
            </a:extLst>
          </p:cNvPr>
          <p:cNvSpPr txBox="1">
            <a:spLocks/>
          </p:cNvSpPr>
          <p:nvPr/>
        </p:nvSpPr>
        <p:spPr>
          <a:xfrm>
            <a:off x="4450744" y="757286"/>
            <a:ext cx="32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ytone One"/>
              <a:buNone/>
              <a:defRPr sz="2000" b="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/>
              <a:t>Giải pháp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CCBC00-A793-4706-8827-062E476322AF}"/>
              </a:ext>
            </a:extLst>
          </p:cNvPr>
          <p:cNvCxnSpPr>
            <a:cxnSpLocks/>
          </p:cNvCxnSpPr>
          <p:nvPr/>
        </p:nvCxnSpPr>
        <p:spPr>
          <a:xfrm>
            <a:off x="4450744" y="776942"/>
            <a:ext cx="0" cy="3403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52FB87-A270-4290-A999-0AF6F99D4B59}"/>
              </a:ext>
            </a:extLst>
          </p:cNvPr>
          <p:cNvCxnSpPr/>
          <p:nvPr/>
        </p:nvCxnSpPr>
        <p:spPr>
          <a:xfrm>
            <a:off x="1319557" y="1225426"/>
            <a:ext cx="66052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4" y="1185975"/>
            <a:ext cx="4569913" cy="21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Tính năng mở rộng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62082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Tính năng mở rộng</a:t>
            </a:r>
            <a:endParaRPr/>
          </a:p>
        </p:txBody>
      </p:sp>
      <p:sp>
        <p:nvSpPr>
          <p:cNvPr id="2515" name="Google Shape;2515;p36"/>
          <p:cNvSpPr txBox="1"/>
          <p:nvPr/>
        </p:nvSpPr>
        <p:spPr>
          <a:xfrm>
            <a:off x="1087072" y="1448150"/>
            <a:ext cx="1764000" cy="7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Cải thiện AI quái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17" name="Google Shape;2517;p36"/>
          <p:cNvSpPr txBox="1"/>
          <p:nvPr/>
        </p:nvSpPr>
        <p:spPr>
          <a:xfrm>
            <a:off x="2829547" y="3659950"/>
            <a:ext cx="176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Thêm nhiều loại quái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19" name="Google Shape;2519;p36"/>
          <p:cNvSpPr txBox="1"/>
          <p:nvPr/>
        </p:nvSpPr>
        <p:spPr>
          <a:xfrm>
            <a:off x="4571947" y="1646726"/>
            <a:ext cx="176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Thêm nhiều vật phẩm 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21" name="Google Shape;2521;p36"/>
          <p:cNvSpPr txBox="1"/>
          <p:nvPr/>
        </p:nvSpPr>
        <p:spPr>
          <a:xfrm>
            <a:off x="6271315" y="3421200"/>
            <a:ext cx="176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Thêm map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23" name="Google Shape;2523;p36"/>
          <p:cNvSpPr/>
          <p:nvPr/>
        </p:nvSpPr>
        <p:spPr>
          <a:xfrm>
            <a:off x="1704322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6"/>
          <p:cNvSpPr txBox="1">
            <a:spLocks noGrp="1"/>
          </p:cNvSpPr>
          <p:nvPr>
            <p:ph type="title" idx="4294967295"/>
          </p:nvPr>
        </p:nvSpPr>
        <p:spPr>
          <a:xfrm>
            <a:off x="1743397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</a:t>
            </a:r>
            <a:endParaRPr sz="2300"/>
          </a:p>
        </p:txBody>
      </p:sp>
      <p:sp>
        <p:nvSpPr>
          <p:cNvPr id="2525" name="Google Shape;2525;p36"/>
          <p:cNvSpPr/>
          <p:nvPr/>
        </p:nvSpPr>
        <p:spPr>
          <a:xfrm>
            <a:off x="3425197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6"/>
          <p:cNvSpPr txBox="1">
            <a:spLocks noGrp="1"/>
          </p:cNvSpPr>
          <p:nvPr>
            <p:ph type="title" idx="4294967295"/>
          </p:nvPr>
        </p:nvSpPr>
        <p:spPr>
          <a:xfrm>
            <a:off x="3464272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</a:t>
            </a:r>
            <a:endParaRPr sz="2300"/>
          </a:p>
        </p:txBody>
      </p:sp>
      <p:sp>
        <p:nvSpPr>
          <p:cNvPr id="2527" name="Google Shape;2527;p36"/>
          <p:cNvSpPr/>
          <p:nvPr/>
        </p:nvSpPr>
        <p:spPr>
          <a:xfrm>
            <a:off x="5146072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6"/>
          <p:cNvSpPr txBox="1">
            <a:spLocks noGrp="1"/>
          </p:cNvSpPr>
          <p:nvPr>
            <p:ph type="title" idx="4294967295"/>
          </p:nvPr>
        </p:nvSpPr>
        <p:spPr>
          <a:xfrm>
            <a:off x="5185147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</a:t>
            </a:r>
            <a:endParaRPr sz="2300"/>
          </a:p>
        </p:txBody>
      </p:sp>
      <p:sp>
        <p:nvSpPr>
          <p:cNvPr id="2529" name="Google Shape;2529;p36"/>
          <p:cNvSpPr/>
          <p:nvPr/>
        </p:nvSpPr>
        <p:spPr>
          <a:xfrm>
            <a:off x="6866947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6"/>
          <p:cNvSpPr txBox="1">
            <a:spLocks noGrp="1"/>
          </p:cNvSpPr>
          <p:nvPr>
            <p:ph type="title" idx="4294967295"/>
          </p:nvPr>
        </p:nvSpPr>
        <p:spPr>
          <a:xfrm>
            <a:off x="6906022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4</a:t>
            </a:r>
            <a:endParaRPr sz="2300"/>
          </a:p>
        </p:txBody>
      </p:sp>
      <p:cxnSp>
        <p:nvCxnSpPr>
          <p:cNvPr id="2531" name="Google Shape;2531;p36"/>
          <p:cNvCxnSpPr>
            <a:cxnSpLocks/>
            <a:stCxn id="2523" idx="0"/>
          </p:cNvCxnSpPr>
          <p:nvPr/>
        </p:nvCxnSpPr>
        <p:spPr>
          <a:xfrm rot="10800000">
            <a:off x="1990672" y="2343175"/>
            <a:ext cx="0" cy="24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2" name="Google Shape;2532;p36"/>
          <p:cNvCxnSpPr>
            <a:stCxn id="2525" idx="4"/>
            <a:endCxn id="2517" idx="0"/>
          </p:cNvCxnSpPr>
          <p:nvPr/>
        </p:nvCxnSpPr>
        <p:spPr>
          <a:xfrm>
            <a:off x="3711547" y="3156775"/>
            <a:ext cx="0" cy="50317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3" name="Google Shape;2533;p36"/>
          <p:cNvCxnSpPr>
            <a:cxnSpLocks/>
            <a:stCxn id="2527" idx="0"/>
          </p:cNvCxnSpPr>
          <p:nvPr/>
        </p:nvCxnSpPr>
        <p:spPr>
          <a:xfrm rot="10800000">
            <a:off x="5432422" y="2343175"/>
            <a:ext cx="0" cy="24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4" name="Google Shape;2534;p36"/>
          <p:cNvCxnSpPr>
            <a:stCxn id="2529" idx="4"/>
            <a:endCxn id="2521" idx="0"/>
          </p:cNvCxnSpPr>
          <p:nvPr/>
        </p:nvCxnSpPr>
        <p:spPr>
          <a:xfrm>
            <a:off x="7153297" y="3156775"/>
            <a:ext cx="0" cy="26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5" name="Google Shape;2535;p36"/>
          <p:cNvCxnSpPr>
            <a:stCxn id="2523" idx="6"/>
            <a:endCxn id="2525" idx="2"/>
          </p:cNvCxnSpPr>
          <p:nvPr/>
        </p:nvCxnSpPr>
        <p:spPr>
          <a:xfrm>
            <a:off x="2277022" y="28704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6" name="Google Shape;2536;p36"/>
          <p:cNvCxnSpPr>
            <a:stCxn id="2525" idx="6"/>
            <a:endCxn id="2527" idx="2"/>
          </p:cNvCxnSpPr>
          <p:nvPr/>
        </p:nvCxnSpPr>
        <p:spPr>
          <a:xfrm>
            <a:off x="3997897" y="28704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7" name="Google Shape;2537;p36"/>
          <p:cNvCxnSpPr>
            <a:stCxn id="2527" idx="6"/>
            <a:endCxn id="2529" idx="2"/>
          </p:cNvCxnSpPr>
          <p:nvPr/>
        </p:nvCxnSpPr>
        <p:spPr>
          <a:xfrm>
            <a:off x="5718772" y="28704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5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5" grpId="0"/>
      <p:bldP spid="2517" grpId="0"/>
      <p:bldP spid="2519" grpId="0"/>
      <p:bldP spid="25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7"/>
          <p:cNvSpPr txBox="1">
            <a:spLocks noGrp="1"/>
          </p:cNvSpPr>
          <p:nvPr>
            <p:ph type="title"/>
          </p:nvPr>
        </p:nvSpPr>
        <p:spPr>
          <a:xfrm>
            <a:off x="1313410" y="427557"/>
            <a:ext cx="6867664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r>
              <a:rPr lang="en">
                <a:solidFill>
                  <a:schemeClr val="lt2"/>
                </a:solidFill>
              </a:rPr>
              <a:t>For Listening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870" name="Google Shape;2870;p47"/>
          <p:cNvGrpSpPr/>
          <p:nvPr/>
        </p:nvGrpSpPr>
        <p:grpSpPr>
          <a:xfrm>
            <a:off x="7195750" y="2717452"/>
            <a:ext cx="1859362" cy="2184562"/>
            <a:chOff x="7294540" y="2743865"/>
            <a:chExt cx="1836951" cy="2158232"/>
          </a:xfrm>
        </p:grpSpPr>
        <p:grpSp>
          <p:nvGrpSpPr>
            <p:cNvPr id="2871" name="Google Shape;2871;p47"/>
            <p:cNvGrpSpPr/>
            <p:nvPr/>
          </p:nvGrpSpPr>
          <p:grpSpPr>
            <a:xfrm>
              <a:off x="7294540" y="2743865"/>
              <a:ext cx="1836951" cy="2158232"/>
              <a:chOff x="7983667" y="3706106"/>
              <a:chExt cx="914498" cy="1074442"/>
            </a:xfrm>
          </p:grpSpPr>
          <p:sp>
            <p:nvSpPr>
              <p:cNvPr id="2872" name="Google Shape;2872;p47"/>
              <p:cNvSpPr/>
              <p:nvPr/>
            </p:nvSpPr>
            <p:spPr>
              <a:xfrm>
                <a:off x="7983683" y="4228408"/>
                <a:ext cx="6401" cy="5521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6124" extrusionOk="0">
                    <a:moveTo>
                      <a:pt x="71" y="6124"/>
                    </a:moveTo>
                    <a:lnTo>
                      <a:pt x="1" y="6124"/>
                    </a:lnTo>
                    <a:lnTo>
                      <a:pt x="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8218987" y="3961712"/>
                <a:ext cx="6311" cy="2886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3202" extrusionOk="0">
                    <a:moveTo>
                      <a:pt x="70" y="3202"/>
                    </a:moveTo>
                    <a:lnTo>
                      <a:pt x="0" y="3202"/>
                    </a:lnTo>
                    <a:lnTo>
                      <a:pt x="0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8505970" y="4005620"/>
                <a:ext cx="6401" cy="263628"/>
              </a:xfrm>
              <a:custGeom>
                <a:avLst/>
                <a:gdLst/>
                <a:ahLst/>
                <a:cxnLst/>
                <a:rect l="l" t="t" r="r" b="b"/>
                <a:pathLst>
                  <a:path w="71" h="2924" extrusionOk="0">
                    <a:moveTo>
                      <a:pt x="70" y="2923"/>
                    </a:moveTo>
                    <a:lnTo>
                      <a:pt x="0" y="2923"/>
                    </a:lnTo>
                    <a:lnTo>
                      <a:pt x="0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>
                <a:off x="7989978" y="4068372"/>
                <a:ext cx="870495" cy="16319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1810" extrusionOk="0">
                    <a:moveTo>
                      <a:pt x="0" y="1045"/>
                    </a:moveTo>
                    <a:lnTo>
                      <a:pt x="6384" y="1"/>
                    </a:lnTo>
                    <a:lnTo>
                      <a:pt x="9655" y="488"/>
                    </a:lnTo>
                    <a:lnTo>
                      <a:pt x="5341" y="18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>
                <a:off x="8468283" y="4228408"/>
                <a:ext cx="6401" cy="5521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6124" extrusionOk="0">
                    <a:moveTo>
                      <a:pt x="71" y="6124"/>
                    </a:moveTo>
                    <a:lnTo>
                      <a:pt x="1" y="6124"/>
                    </a:lnTo>
                    <a:lnTo>
                      <a:pt x="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>
                <a:off x="8171923" y="3706106"/>
                <a:ext cx="685486" cy="274537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3045" extrusionOk="0">
                    <a:moveTo>
                      <a:pt x="0" y="3045"/>
                    </a:moveTo>
                    <a:lnTo>
                      <a:pt x="7602" y="2105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>
                <a:off x="8171923" y="3706106"/>
                <a:ext cx="185098" cy="274537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045" extrusionOk="0">
                    <a:moveTo>
                      <a:pt x="2053" y="18"/>
                    </a:moveTo>
                    <a:lnTo>
                      <a:pt x="2018" y="0"/>
                    </a:lnTo>
                    <a:lnTo>
                      <a:pt x="0" y="3045"/>
                    </a:lnTo>
                    <a:lnTo>
                      <a:pt x="192" y="3027"/>
                    </a:lnTo>
                    <a:cubicBezTo>
                      <a:pt x="957" y="2123"/>
                      <a:pt x="1514" y="1062"/>
                      <a:pt x="2053" y="18"/>
                    </a:cubicBezTo>
                    <a:close/>
                  </a:path>
                </a:pathLst>
              </a:custGeom>
              <a:solidFill>
                <a:srgbClr val="FFFFFF">
                  <a:alpha val="64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7983667" y="4165656"/>
                <a:ext cx="487856" cy="178877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984" extrusionOk="0">
                    <a:moveTo>
                      <a:pt x="5411" y="714"/>
                    </a:moveTo>
                    <a:lnTo>
                      <a:pt x="35" y="0"/>
                    </a:lnTo>
                    <a:lnTo>
                      <a:pt x="1" y="1148"/>
                    </a:lnTo>
                    <a:lnTo>
                      <a:pt x="5411" y="19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7983667" y="4165656"/>
                <a:ext cx="25155" cy="10828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201" extrusionOk="0">
                    <a:moveTo>
                      <a:pt x="279" y="35"/>
                    </a:moveTo>
                    <a:lnTo>
                      <a:pt x="35" y="0"/>
                    </a:lnTo>
                    <a:lnTo>
                      <a:pt x="1" y="1148"/>
                    </a:lnTo>
                    <a:lnTo>
                      <a:pt x="279" y="1201"/>
                    </a:lnTo>
                    <a:close/>
                  </a:path>
                </a:pathLst>
              </a:custGeom>
              <a:solidFill>
                <a:srgbClr val="FFFFFF">
                  <a:alpha val="64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8256585" y="4190721"/>
                <a:ext cx="6401" cy="563139"/>
              </a:xfrm>
              <a:custGeom>
                <a:avLst/>
                <a:gdLst/>
                <a:ahLst/>
                <a:cxnLst/>
                <a:rect l="l" t="t" r="r" b="b"/>
                <a:pathLst>
                  <a:path w="71" h="6246" extrusionOk="0">
                    <a:moveTo>
                      <a:pt x="70" y="6246"/>
                    </a:moveTo>
                    <a:lnTo>
                      <a:pt x="1" y="6246"/>
                    </a:lnTo>
                    <a:lnTo>
                      <a:pt x="1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8349090" y="4197032"/>
                <a:ext cx="6401" cy="5772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6402" extrusionOk="0">
                    <a:moveTo>
                      <a:pt x="70" y="6402"/>
                    </a:moveTo>
                    <a:lnTo>
                      <a:pt x="1" y="6402"/>
                    </a:lnTo>
                    <a:lnTo>
                      <a:pt x="1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8258117" y="4262849"/>
                <a:ext cx="94217" cy="1271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8258117" y="4281693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8258117" y="4300537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8258117" y="4320913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58117" y="433975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258117" y="4358600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258117" y="437897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258117" y="4397730"/>
                <a:ext cx="94217" cy="1271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>
                <a:off x="8258117" y="4416574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258117" y="4436950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258117" y="4455794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7"/>
              <p:cNvSpPr/>
              <p:nvPr/>
            </p:nvSpPr>
            <p:spPr>
              <a:xfrm>
                <a:off x="8258117" y="4474637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7"/>
              <p:cNvSpPr/>
              <p:nvPr/>
            </p:nvSpPr>
            <p:spPr>
              <a:xfrm>
                <a:off x="8258117" y="4495014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47"/>
              <p:cNvSpPr/>
              <p:nvPr/>
            </p:nvSpPr>
            <p:spPr>
              <a:xfrm>
                <a:off x="8258117" y="451385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47"/>
              <p:cNvSpPr/>
              <p:nvPr/>
            </p:nvSpPr>
            <p:spPr>
              <a:xfrm>
                <a:off x="8258117" y="4532611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8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58117" y="455307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258117" y="4571831"/>
                <a:ext cx="94217" cy="1271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258117" y="4590675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258117" y="4611051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>
                <a:off x="8258117" y="4629895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258117" y="4648738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258117" y="4669115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7"/>
              <p:cNvSpPr/>
              <p:nvPr/>
            </p:nvSpPr>
            <p:spPr>
              <a:xfrm>
                <a:off x="8258117" y="4687958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noFill/>
              <a:ln w="7400" cap="flat" cmpd="sng">
                <a:solidFill>
                  <a:srgbClr val="0D3B3F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47"/>
              <p:cNvSpPr/>
              <p:nvPr/>
            </p:nvSpPr>
            <p:spPr>
              <a:xfrm>
                <a:off x="8258117" y="4706712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rgbClr val="0D3B3F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47"/>
              <p:cNvSpPr/>
              <p:nvPr/>
            </p:nvSpPr>
            <p:spPr>
              <a:xfrm>
                <a:off x="8838485" y="3914738"/>
                <a:ext cx="6311" cy="771679"/>
              </a:xfrm>
              <a:custGeom>
                <a:avLst/>
                <a:gdLst/>
                <a:ahLst/>
                <a:cxnLst/>
                <a:rect l="l" t="t" r="r" b="b"/>
                <a:pathLst>
                  <a:path w="70" h="8559" extrusionOk="0">
                    <a:moveTo>
                      <a:pt x="0" y="0"/>
                    </a:moveTo>
                    <a:lnTo>
                      <a:pt x="0" y="2435"/>
                    </a:lnTo>
                    <a:lnTo>
                      <a:pt x="0" y="2923"/>
                    </a:lnTo>
                    <a:lnTo>
                      <a:pt x="0" y="8559"/>
                    </a:lnTo>
                    <a:lnTo>
                      <a:pt x="70" y="8559"/>
                    </a:lnTo>
                    <a:lnTo>
                      <a:pt x="70" y="2923"/>
                    </a:lnTo>
                    <a:lnTo>
                      <a:pt x="70" y="243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47"/>
              <p:cNvSpPr/>
              <p:nvPr/>
            </p:nvSpPr>
            <p:spPr>
              <a:xfrm>
                <a:off x="8562411" y="3914738"/>
                <a:ext cx="6401" cy="641488"/>
              </a:xfrm>
              <a:custGeom>
                <a:avLst/>
                <a:gdLst/>
                <a:ahLst/>
                <a:cxnLst/>
                <a:rect l="l" t="t" r="r" b="b"/>
                <a:pathLst>
                  <a:path w="71" h="7115" extrusionOk="0">
                    <a:moveTo>
                      <a:pt x="70" y="7080"/>
                    </a:moveTo>
                    <a:lnTo>
                      <a:pt x="70" y="0"/>
                    </a:lnTo>
                    <a:lnTo>
                      <a:pt x="1" y="0"/>
                    </a:lnTo>
                    <a:lnTo>
                      <a:pt x="1" y="7115"/>
                    </a:lnTo>
                    <a:cubicBezTo>
                      <a:pt x="35" y="7098"/>
                      <a:pt x="53" y="7098"/>
                      <a:pt x="70" y="7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47"/>
              <p:cNvSpPr/>
              <p:nvPr/>
            </p:nvSpPr>
            <p:spPr>
              <a:xfrm>
                <a:off x="8468283" y="4109215"/>
                <a:ext cx="389131" cy="232162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2575" extrusionOk="0">
                    <a:moveTo>
                      <a:pt x="1" y="1322"/>
                    </a:moveTo>
                    <a:lnTo>
                      <a:pt x="4315" y="0"/>
                    </a:lnTo>
                    <a:lnTo>
                      <a:pt x="4246" y="1044"/>
                    </a:lnTo>
                    <a:lnTo>
                      <a:pt x="1" y="2575"/>
                    </a:lnTo>
                    <a:close/>
                  </a:path>
                </a:pathLst>
              </a:custGeom>
              <a:solidFill>
                <a:srgbClr val="EF3B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47"/>
              <p:cNvSpPr/>
              <p:nvPr/>
            </p:nvSpPr>
            <p:spPr>
              <a:xfrm>
                <a:off x="8468283" y="4109215"/>
                <a:ext cx="389131" cy="232162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2575" extrusionOk="0">
                    <a:moveTo>
                      <a:pt x="1" y="1322"/>
                    </a:moveTo>
                    <a:lnTo>
                      <a:pt x="4315" y="0"/>
                    </a:lnTo>
                    <a:lnTo>
                      <a:pt x="4246" y="1044"/>
                    </a:lnTo>
                    <a:lnTo>
                      <a:pt x="1" y="257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47"/>
              <p:cNvSpPr/>
              <p:nvPr/>
            </p:nvSpPr>
            <p:spPr>
              <a:xfrm>
                <a:off x="8353868" y="3706106"/>
                <a:ext cx="544296" cy="299602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3323" extrusionOk="0">
                    <a:moveTo>
                      <a:pt x="1722" y="3323"/>
                    </a:moveTo>
                    <a:lnTo>
                      <a:pt x="6036" y="2697"/>
                    </a:lnTo>
                    <a:lnTo>
                      <a:pt x="4436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47"/>
              <p:cNvSpPr/>
              <p:nvPr/>
            </p:nvSpPr>
            <p:spPr>
              <a:xfrm>
                <a:off x="8363245" y="3723326"/>
                <a:ext cx="534919" cy="282381"/>
              </a:xfrm>
              <a:custGeom>
                <a:avLst/>
                <a:gdLst/>
                <a:ahLst/>
                <a:cxnLst/>
                <a:rect l="l" t="t" r="r" b="b"/>
                <a:pathLst>
                  <a:path w="5933" h="3132" extrusionOk="0">
                    <a:moveTo>
                      <a:pt x="0" y="1"/>
                    </a:moveTo>
                    <a:lnTo>
                      <a:pt x="1618" y="3132"/>
                    </a:lnTo>
                    <a:lnTo>
                      <a:pt x="5932" y="2506"/>
                    </a:lnTo>
                    <a:lnTo>
                      <a:pt x="4471" y="157"/>
                    </a:lnTo>
                    <a:cubicBezTo>
                      <a:pt x="2975" y="157"/>
                      <a:pt x="1479" y="157"/>
                      <a:pt x="0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47"/>
              <p:cNvSpPr/>
              <p:nvPr/>
            </p:nvSpPr>
            <p:spPr>
              <a:xfrm>
                <a:off x="8473061" y="4208032"/>
                <a:ext cx="64374" cy="12397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75" extrusionOk="0">
                    <a:moveTo>
                      <a:pt x="679" y="0"/>
                    </a:moveTo>
                    <a:lnTo>
                      <a:pt x="365" y="591"/>
                    </a:lnTo>
                    <a:lnTo>
                      <a:pt x="105" y="174"/>
                    </a:lnTo>
                    <a:lnTo>
                      <a:pt x="52" y="296"/>
                    </a:lnTo>
                    <a:lnTo>
                      <a:pt x="313" y="696"/>
                    </a:lnTo>
                    <a:lnTo>
                      <a:pt x="0" y="1287"/>
                    </a:lnTo>
                    <a:lnTo>
                      <a:pt x="35" y="1374"/>
                    </a:lnTo>
                    <a:lnTo>
                      <a:pt x="348" y="765"/>
                    </a:lnTo>
                    <a:lnTo>
                      <a:pt x="609" y="1183"/>
                    </a:lnTo>
                    <a:lnTo>
                      <a:pt x="644" y="1061"/>
                    </a:lnTo>
                    <a:lnTo>
                      <a:pt x="400" y="661"/>
                    </a:lnTo>
                    <a:lnTo>
                      <a:pt x="713" y="87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47"/>
              <p:cNvSpPr/>
              <p:nvPr/>
            </p:nvSpPr>
            <p:spPr>
              <a:xfrm>
                <a:off x="8534191" y="4189188"/>
                <a:ext cx="61219" cy="122437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358" extrusionOk="0">
                    <a:moveTo>
                      <a:pt x="644" y="0"/>
                    </a:moveTo>
                    <a:lnTo>
                      <a:pt x="348" y="592"/>
                    </a:lnTo>
                    <a:lnTo>
                      <a:pt x="88" y="174"/>
                    </a:lnTo>
                    <a:lnTo>
                      <a:pt x="53" y="296"/>
                    </a:lnTo>
                    <a:lnTo>
                      <a:pt x="296" y="679"/>
                    </a:lnTo>
                    <a:lnTo>
                      <a:pt x="1" y="1253"/>
                    </a:lnTo>
                    <a:lnTo>
                      <a:pt x="18" y="1357"/>
                    </a:lnTo>
                    <a:lnTo>
                      <a:pt x="331" y="748"/>
                    </a:lnTo>
                    <a:lnTo>
                      <a:pt x="575" y="1166"/>
                    </a:lnTo>
                    <a:lnTo>
                      <a:pt x="609" y="1044"/>
                    </a:lnTo>
                    <a:lnTo>
                      <a:pt x="383" y="661"/>
                    </a:lnTo>
                    <a:lnTo>
                      <a:pt x="679" y="105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47"/>
              <p:cNvSpPr/>
              <p:nvPr/>
            </p:nvSpPr>
            <p:spPr>
              <a:xfrm>
                <a:off x="8592254" y="4171877"/>
                <a:ext cx="58063" cy="11937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324" extrusionOk="0">
                    <a:moveTo>
                      <a:pt x="609" y="1"/>
                    </a:moveTo>
                    <a:lnTo>
                      <a:pt x="331" y="575"/>
                    </a:lnTo>
                    <a:lnTo>
                      <a:pt x="87" y="175"/>
                    </a:lnTo>
                    <a:lnTo>
                      <a:pt x="52" y="279"/>
                    </a:lnTo>
                    <a:lnTo>
                      <a:pt x="279" y="662"/>
                    </a:lnTo>
                    <a:lnTo>
                      <a:pt x="0" y="1236"/>
                    </a:lnTo>
                    <a:lnTo>
                      <a:pt x="18" y="1323"/>
                    </a:lnTo>
                    <a:lnTo>
                      <a:pt x="313" y="732"/>
                    </a:lnTo>
                    <a:lnTo>
                      <a:pt x="539" y="1132"/>
                    </a:lnTo>
                    <a:lnTo>
                      <a:pt x="592" y="1027"/>
                    </a:lnTo>
                    <a:lnTo>
                      <a:pt x="366" y="645"/>
                    </a:lnTo>
                    <a:lnTo>
                      <a:pt x="644" y="105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47"/>
              <p:cNvSpPr/>
              <p:nvPr/>
            </p:nvSpPr>
            <p:spPr>
              <a:xfrm>
                <a:off x="8647163" y="4156189"/>
                <a:ext cx="56530" cy="11459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271" extrusionOk="0">
                    <a:moveTo>
                      <a:pt x="592" y="1"/>
                    </a:moveTo>
                    <a:lnTo>
                      <a:pt x="313" y="540"/>
                    </a:lnTo>
                    <a:lnTo>
                      <a:pt x="87" y="158"/>
                    </a:lnTo>
                    <a:lnTo>
                      <a:pt x="52" y="262"/>
                    </a:lnTo>
                    <a:lnTo>
                      <a:pt x="261" y="645"/>
                    </a:lnTo>
                    <a:lnTo>
                      <a:pt x="0" y="1184"/>
                    </a:lnTo>
                    <a:lnTo>
                      <a:pt x="35" y="1271"/>
                    </a:lnTo>
                    <a:lnTo>
                      <a:pt x="313" y="714"/>
                    </a:lnTo>
                    <a:lnTo>
                      <a:pt x="522" y="1097"/>
                    </a:lnTo>
                    <a:lnTo>
                      <a:pt x="574" y="993"/>
                    </a:lnTo>
                    <a:lnTo>
                      <a:pt x="348" y="610"/>
                    </a:lnTo>
                    <a:lnTo>
                      <a:pt x="626" y="88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47"/>
              <p:cNvSpPr/>
              <p:nvPr/>
            </p:nvSpPr>
            <p:spPr>
              <a:xfrm>
                <a:off x="8700448" y="4140591"/>
                <a:ext cx="53375" cy="11143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236" extrusionOk="0">
                    <a:moveTo>
                      <a:pt x="557" y="0"/>
                    </a:moveTo>
                    <a:lnTo>
                      <a:pt x="296" y="539"/>
                    </a:lnTo>
                    <a:lnTo>
                      <a:pt x="88" y="139"/>
                    </a:lnTo>
                    <a:lnTo>
                      <a:pt x="53" y="244"/>
                    </a:lnTo>
                    <a:lnTo>
                      <a:pt x="261" y="626"/>
                    </a:lnTo>
                    <a:lnTo>
                      <a:pt x="1" y="1148"/>
                    </a:lnTo>
                    <a:lnTo>
                      <a:pt x="18" y="1235"/>
                    </a:lnTo>
                    <a:lnTo>
                      <a:pt x="296" y="696"/>
                    </a:lnTo>
                    <a:lnTo>
                      <a:pt x="505" y="1079"/>
                    </a:lnTo>
                    <a:lnTo>
                      <a:pt x="540" y="974"/>
                    </a:lnTo>
                    <a:lnTo>
                      <a:pt x="331" y="591"/>
                    </a:lnTo>
                    <a:lnTo>
                      <a:pt x="592" y="87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47"/>
              <p:cNvSpPr/>
              <p:nvPr/>
            </p:nvSpPr>
            <p:spPr>
              <a:xfrm>
                <a:off x="8750668" y="4124903"/>
                <a:ext cx="51842" cy="10981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218" extrusionOk="0">
                    <a:moveTo>
                      <a:pt x="557" y="0"/>
                    </a:moveTo>
                    <a:lnTo>
                      <a:pt x="296" y="522"/>
                    </a:lnTo>
                    <a:lnTo>
                      <a:pt x="87" y="139"/>
                    </a:lnTo>
                    <a:lnTo>
                      <a:pt x="52" y="244"/>
                    </a:lnTo>
                    <a:lnTo>
                      <a:pt x="261" y="609"/>
                    </a:lnTo>
                    <a:lnTo>
                      <a:pt x="0" y="1131"/>
                    </a:lnTo>
                    <a:lnTo>
                      <a:pt x="35" y="1218"/>
                    </a:lnTo>
                    <a:lnTo>
                      <a:pt x="296" y="678"/>
                    </a:lnTo>
                    <a:lnTo>
                      <a:pt x="487" y="1061"/>
                    </a:lnTo>
                    <a:lnTo>
                      <a:pt x="522" y="957"/>
                    </a:lnTo>
                    <a:lnTo>
                      <a:pt x="331" y="592"/>
                    </a:lnTo>
                    <a:lnTo>
                      <a:pt x="574" y="87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47"/>
              <p:cNvSpPr/>
              <p:nvPr/>
            </p:nvSpPr>
            <p:spPr>
              <a:xfrm>
                <a:off x="8799264" y="4110748"/>
                <a:ext cx="50309" cy="106749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184" extrusionOk="0">
                    <a:moveTo>
                      <a:pt x="557" y="70"/>
                    </a:moveTo>
                    <a:lnTo>
                      <a:pt x="522" y="1"/>
                    </a:lnTo>
                    <a:lnTo>
                      <a:pt x="296" y="505"/>
                    </a:lnTo>
                    <a:lnTo>
                      <a:pt x="87" y="140"/>
                    </a:lnTo>
                    <a:lnTo>
                      <a:pt x="53" y="244"/>
                    </a:lnTo>
                    <a:lnTo>
                      <a:pt x="244" y="592"/>
                    </a:lnTo>
                    <a:lnTo>
                      <a:pt x="0" y="1096"/>
                    </a:lnTo>
                    <a:lnTo>
                      <a:pt x="35" y="1183"/>
                    </a:lnTo>
                    <a:lnTo>
                      <a:pt x="279" y="662"/>
                    </a:lnTo>
                    <a:lnTo>
                      <a:pt x="470" y="1027"/>
                    </a:lnTo>
                    <a:lnTo>
                      <a:pt x="505" y="922"/>
                    </a:lnTo>
                    <a:lnTo>
                      <a:pt x="331" y="575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0" name="Google Shape;2920;p47"/>
            <p:cNvGrpSpPr/>
            <p:nvPr/>
          </p:nvGrpSpPr>
          <p:grpSpPr>
            <a:xfrm>
              <a:off x="7303958" y="3660625"/>
              <a:ext cx="964210" cy="359312"/>
              <a:chOff x="7988355" y="4162500"/>
              <a:chExt cx="480017" cy="178878"/>
            </a:xfrm>
          </p:grpSpPr>
          <p:sp>
            <p:nvSpPr>
              <p:cNvPr id="2921" name="Google Shape;2921;p47"/>
              <p:cNvSpPr/>
              <p:nvPr/>
            </p:nvSpPr>
            <p:spPr>
              <a:xfrm>
                <a:off x="7988355" y="4162500"/>
                <a:ext cx="64464" cy="1177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306" extrusionOk="0">
                    <a:moveTo>
                      <a:pt x="679" y="88"/>
                    </a:moveTo>
                    <a:lnTo>
                      <a:pt x="366" y="557"/>
                    </a:lnTo>
                    <a:lnTo>
                      <a:pt x="53" y="1"/>
                    </a:lnTo>
                    <a:lnTo>
                      <a:pt x="18" y="105"/>
                    </a:lnTo>
                    <a:lnTo>
                      <a:pt x="297" y="644"/>
                    </a:lnTo>
                    <a:lnTo>
                      <a:pt x="1" y="1096"/>
                    </a:lnTo>
                    <a:lnTo>
                      <a:pt x="36" y="1201"/>
                    </a:lnTo>
                    <a:lnTo>
                      <a:pt x="366" y="731"/>
                    </a:lnTo>
                    <a:lnTo>
                      <a:pt x="662" y="1305"/>
                    </a:lnTo>
                    <a:lnTo>
                      <a:pt x="714" y="1201"/>
                    </a:lnTo>
                    <a:lnTo>
                      <a:pt x="418" y="662"/>
                    </a:lnTo>
                    <a:lnTo>
                      <a:pt x="714" y="209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47"/>
              <p:cNvSpPr/>
              <p:nvPr/>
            </p:nvSpPr>
            <p:spPr>
              <a:xfrm>
                <a:off x="8054263" y="4171877"/>
                <a:ext cx="64374" cy="11774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06" extrusionOk="0">
                    <a:moveTo>
                      <a:pt x="679" y="88"/>
                    </a:moveTo>
                    <a:lnTo>
                      <a:pt x="366" y="558"/>
                    </a:lnTo>
                    <a:lnTo>
                      <a:pt x="53" y="1"/>
                    </a:lnTo>
                    <a:lnTo>
                      <a:pt x="0" y="105"/>
                    </a:lnTo>
                    <a:lnTo>
                      <a:pt x="314" y="645"/>
                    </a:lnTo>
                    <a:lnTo>
                      <a:pt x="0" y="1097"/>
                    </a:lnTo>
                    <a:lnTo>
                      <a:pt x="53" y="1219"/>
                    </a:lnTo>
                    <a:lnTo>
                      <a:pt x="366" y="732"/>
                    </a:lnTo>
                    <a:lnTo>
                      <a:pt x="679" y="1306"/>
                    </a:lnTo>
                    <a:lnTo>
                      <a:pt x="714" y="1201"/>
                    </a:lnTo>
                    <a:lnTo>
                      <a:pt x="418" y="662"/>
                    </a:lnTo>
                    <a:lnTo>
                      <a:pt x="714" y="192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47"/>
              <p:cNvSpPr/>
              <p:nvPr/>
            </p:nvSpPr>
            <p:spPr>
              <a:xfrm>
                <a:off x="8121704" y="4181344"/>
                <a:ext cx="65997" cy="11765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305" extrusionOk="0">
                    <a:moveTo>
                      <a:pt x="679" y="87"/>
                    </a:moveTo>
                    <a:lnTo>
                      <a:pt x="366" y="557"/>
                    </a:lnTo>
                    <a:lnTo>
                      <a:pt x="35" y="0"/>
                    </a:lnTo>
                    <a:lnTo>
                      <a:pt x="0" y="105"/>
                    </a:lnTo>
                    <a:lnTo>
                      <a:pt x="296" y="644"/>
                    </a:lnTo>
                    <a:lnTo>
                      <a:pt x="0" y="1096"/>
                    </a:lnTo>
                    <a:lnTo>
                      <a:pt x="35" y="1218"/>
                    </a:lnTo>
                    <a:lnTo>
                      <a:pt x="366" y="731"/>
                    </a:lnTo>
                    <a:lnTo>
                      <a:pt x="679" y="1305"/>
                    </a:lnTo>
                    <a:lnTo>
                      <a:pt x="731" y="1218"/>
                    </a:lnTo>
                    <a:lnTo>
                      <a:pt x="418" y="661"/>
                    </a:lnTo>
                    <a:lnTo>
                      <a:pt x="714" y="192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47"/>
              <p:cNvSpPr/>
              <p:nvPr/>
            </p:nvSpPr>
            <p:spPr>
              <a:xfrm>
                <a:off x="8189144" y="4190721"/>
                <a:ext cx="67530" cy="119282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23" extrusionOk="0">
                    <a:moveTo>
                      <a:pt x="679" y="88"/>
                    </a:moveTo>
                    <a:lnTo>
                      <a:pt x="366" y="557"/>
                    </a:lnTo>
                    <a:lnTo>
                      <a:pt x="35" y="1"/>
                    </a:lnTo>
                    <a:lnTo>
                      <a:pt x="1" y="88"/>
                    </a:lnTo>
                    <a:lnTo>
                      <a:pt x="314" y="644"/>
                    </a:lnTo>
                    <a:lnTo>
                      <a:pt x="1" y="1114"/>
                    </a:lnTo>
                    <a:lnTo>
                      <a:pt x="53" y="1218"/>
                    </a:lnTo>
                    <a:lnTo>
                      <a:pt x="366" y="749"/>
                    </a:lnTo>
                    <a:lnTo>
                      <a:pt x="696" y="1323"/>
                    </a:lnTo>
                    <a:lnTo>
                      <a:pt x="749" y="1218"/>
                    </a:lnTo>
                    <a:lnTo>
                      <a:pt x="418" y="662"/>
                    </a:lnTo>
                    <a:lnTo>
                      <a:pt x="731" y="192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47"/>
              <p:cNvSpPr/>
              <p:nvPr/>
            </p:nvSpPr>
            <p:spPr>
              <a:xfrm>
                <a:off x="8256585" y="4200188"/>
                <a:ext cx="69063" cy="12081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340" extrusionOk="0">
                    <a:moveTo>
                      <a:pt x="696" y="87"/>
                    </a:moveTo>
                    <a:lnTo>
                      <a:pt x="383" y="574"/>
                    </a:lnTo>
                    <a:lnTo>
                      <a:pt x="53" y="0"/>
                    </a:lnTo>
                    <a:lnTo>
                      <a:pt x="1" y="87"/>
                    </a:lnTo>
                    <a:lnTo>
                      <a:pt x="331" y="644"/>
                    </a:lnTo>
                    <a:lnTo>
                      <a:pt x="18" y="1113"/>
                    </a:lnTo>
                    <a:lnTo>
                      <a:pt x="70" y="1235"/>
                    </a:lnTo>
                    <a:lnTo>
                      <a:pt x="383" y="748"/>
                    </a:lnTo>
                    <a:lnTo>
                      <a:pt x="731" y="1340"/>
                    </a:lnTo>
                    <a:lnTo>
                      <a:pt x="766" y="1235"/>
                    </a:lnTo>
                    <a:lnTo>
                      <a:pt x="435" y="661"/>
                    </a:lnTo>
                    <a:lnTo>
                      <a:pt x="749" y="191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47"/>
              <p:cNvSpPr/>
              <p:nvPr/>
            </p:nvSpPr>
            <p:spPr>
              <a:xfrm>
                <a:off x="8327181" y="4209564"/>
                <a:ext cx="69063" cy="12081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340" extrusionOk="0">
                    <a:moveTo>
                      <a:pt x="696" y="87"/>
                    </a:moveTo>
                    <a:lnTo>
                      <a:pt x="383" y="574"/>
                    </a:lnTo>
                    <a:lnTo>
                      <a:pt x="35" y="0"/>
                    </a:lnTo>
                    <a:lnTo>
                      <a:pt x="0" y="105"/>
                    </a:lnTo>
                    <a:lnTo>
                      <a:pt x="331" y="661"/>
                    </a:lnTo>
                    <a:lnTo>
                      <a:pt x="18" y="1131"/>
                    </a:lnTo>
                    <a:lnTo>
                      <a:pt x="53" y="1253"/>
                    </a:lnTo>
                    <a:lnTo>
                      <a:pt x="383" y="748"/>
                    </a:lnTo>
                    <a:lnTo>
                      <a:pt x="731" y="1340"/>
                    </a:lnTo>
                    <a:lnTo>
                      <a:pt x="766" y="1236"/>
                    </a:lnTo>
                    <a:lnTo>
                      <a:pt x="435" y="679"/>
                    </a:lnTo>
                    <a:lnTo>
                      <a:pt x="748" y="209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47"/>
              <p:cNvSpPr/>
              <p:nvPr/>
            </p:nvSpPr>
            <p:spPr>
              <a:xfrm>
                <a:off x="8397777" y="4218941"/>
                <a:ext cx="70595" cy="12243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358" extrusionOk="0">
                    <a:moveTo>
                      <a:pt x="766" y="210"/>
                    </a:moveTo>
                    <a:lnTo>
                      <a:pt x="713" y="88"/>
                    </a:lnTo>
                    <a:lnTo>
                      <a:pt x="383" y="575"/>
                    </a:lnTo>
                    <a:lnTo>
                      <a:pt x="35" y="1"/>
                    </a:lnTo>
                    <a:lnTo>
                      <a:pt x="0" y="105"/>
                    </a:lnTo>
                    <a:lnTo>
                      <a:pt x="331" y="662"/>
                    </a:lnTo>
                    <a:lnTo>
                      <a:pt x="18" y="1132"/>
                    </a:lnTo>
                    <a:lnTo>
                      <a:pt x="70" y="1253"/>
                    </a:lnTo>
                    <a:lnTo>
                      <a:pt x="383" y="766"/>
                    </a:lnTo>
                    <a:lnTo>
                      <a:pt x="748" y="1358"/>
                    </a:lnTo>
                    <a:lnTo>
                      <a:pt x="783" y="1253"/>
                    </a:lnTo>
                    <a:lnTo>
                      <a:pt x="452" y="679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29"/>
          <p:cNvSpPr/>
          <p:nvPr/>
        </p:nvSpPr>
        <p:spPr>
          <a:xfrm>
            <a:off x="1017925" y="1666225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29"/>
          <p:cNvSpPr/>
          <p:nvPr/>
        </p:nvSpPr>
        <p:spPr>
          <a:xfrm>
            <a:off x="1017925" y="3045013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29"/>
          <p:cNvSpPr/>
          <p:nvPr/>
        </p:nvSpPr>
        <p:spPr>
          <a:xfrm>
            <a:off x="4431375" y="1666225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29"/>
          <p:cNvSpPr/>
          <p:nvPr/>
        </p:nvSpPr>
        <p:spPr>
          <a:xfrm>
            <a:off x="4431375" y="3045013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29"/>
          <p:cNvSpPr txBox="1">
            <a:spLocks noGrp="1"/>
          </p:cNvSpPr>
          <p:nvPr>
            <p:ph type="title"/>
          </p:nvPr>
        </p:nvSpPr>
        <p:spPr>
          <a:xfrm>
            <a:off x="2181500" y="1816225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sp>
        <p:nvSpPr>
          <p:cNvPr id="2290" name="Google Shape;2290;p29"/>
          <p:cNvSpPr txBox="1">
            <a:spLocks noGrp="1"/>
          </p:cNvSpPr>
          <p:nvPr>
            <p:ph type="title" idx="6"/>
          </p:nvPr>
        </p:nvSpPr>
        <p:spPr>
          <a:xfrm>
            <a:off x="2203563" y="3195013"/>
            <a:ext cx="2181900" cy="1134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Khó khăn và giải pháp</a:t>
            </a:r>
            <a:endParaRPr/>
          </a:p>
        </p:txBody>
      </p:sp>
      <p:sp>
        <p:nvSpPr>
          <p:cNvPr id="2292" name="Google Shape;2292;p29"/>
          <p:cNvSpPr txBox="1">
            <a:spLocks noGrp="1"/>
          </p:cNvSpPr>
          <p:nvPr>
            <p:ph type="title" idx="9"/>
          </p:nvPr>
        </p:nvSpPr>
        <p:spPr>
          <a:xfrm>
            <a:off x="5638471" y="3169082"/>
            <a:ext cx="2181900" cy="943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Tính năng mở rộng và phát triển thêm</a:t>
            </a:r>
            <a:endParaRPr/>
          </a:p>
        </p:txBody>
      </p:sp>
      <p:sp>
        <p:nvSpPr>
          <p:cNvPr id="2294" name="Google Shape;2294;p29"/>
          <p:cNvSpPr txBox="1">
            <a:spLocks noGrp="1"/>
          </p:cNvSpPr>
          <p:nvPr>
            <p:ph type="title" idx="2"/>
          </p:nvPr>
        </p:nvSpPr>
        <p:spPr>
          <a:xfrm>
            <a:off x="108227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96" name="Google Shape;2296;p29"/>
          <p:cNvSpPr txBox="1">
            <a:spLocks noGrp="1"/>
          </p:cNvSpPr>
          <p:nvPr>
            <p:ph type="title" idx="3"/>
          </p:nvPr>
        </p:nvSpPr>
        <p:spPr>
          <a:xfrm>
            <a:off x="5595100" y="1816225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Ngôn ngữ và công cụ lập trình</a:t>
            </a:r>
            <a:endParaRPr/>
          </a:p>
        </p:txBody>
      </p:sp>
      <p:sp>
        <p:nvSpPr>
          <p:cNvPr id="2298" name="Google Shape;2298;p29"/>
          <p:cNvSpPr txBox="1">
            <a:spLocks noGrp="1"/>
          </p:cNvSpPr>
          <p:nvPr>
            <p:ph type="title" idx="4"/>
          </p:nvPr>
        </p:nvSpPr>
        <p:spPr>
          <a:xfrm>
            <a:off x="449572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99" name="Google Shape;2299;p29"/>
          <p:cNvSpPr txBox="1">
            <a:spLocks noGrp="1"/>
          </p:cNvSpPr>
          <p:nvPr>
            <p:ph type="title" idx="7"/>
          </p:nvPr>
        </p:nvSpPr>
        <p:spPr>
          <a:xfrm>
            <a:off x="108227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00" name="Google Shape;2300;p29"/>
          <p:cNvSpPr txBox="1">
            <a:spLocks noGrp="1"/>
          </p:cNvSpPr>
          <p:nvPr>
            <p:ph type="title" idx="13"/>
          </p:nvPr>
        </p:nvSpPr>
        <p:spPr>
          <a:xfrm>
            <a:off x="449572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301" name="Google Shape;2301;p2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Nội dung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5" y="1185975"/>
            <a:ext cx="3852000" cy="14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GAMEPLAY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 tưởng game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614C5-3416-4DEE-A307-56B09A4C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0" y="1104404"/>
            <a:ext cx="3943920" cy="3096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F87F2-4936-4B86-A8C8-6C21A9CD0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04403"/>
            <a:ext cx="4052679" cy="309605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31"/>
          <p:cNvSpPr/>
          <p:nvPr/>
        </p:nvSpPr>
        <p:spPr>
          <a:xfrm>
            <a:off x="1554125" y="3380700"/>
            <a:ext cx="2608570" cy="380127"/>
          </a:xfrm>
          <a:custGeom>
            <a:avLst/>
            <a:gdLst/>
            <a:ahLst/>
            <a:cxnLst/>
            <a:rect l="l" t="t" r="r" b="b"/>
            <a:pathLst>
              <a:path w="30565" h="4454" extrusionOk="0">
                <a:moveTo>
                  <a:pt x="1" y="4454"/>
                </a:moveTo>
                <a:cubicBezTo>
                  <a:pt x="1" y="4454"/>
                  <a:pt x="870" y="1931"/>
                  <a:pt x="4715" y="2714"/>
                </a:cubicBezTo>
                <a:cubicBezTo>
                  <a:pt x="6924" y="383"/>
                  <a:pt x="9499" y="557"/>
                  <a:pt x="11377" y="2401"/>
                </a:cubicBezTo>
                <a:cubicBezTo>
                  <a:pt x="12195" y="1201"/>
                  <a:pt x="16335" y="0"/>
                  <a:pt x="19866" y="2123"/>
                </a:cubicBezTo>
                <a:cubicBezTo>
                  <a:pt x="22580" y="1566"/>
                  <a:pt x="23676" y="2627"/>
                  <a:pt x="24233" y="3305"/>
                </a:cubicBezTo>
                <a:cubicBezTo>
                  <a:pt x="24824" y="2905"/>
                  <a:pt x="26338" y="3305"/>
                  <a:pt x="26929" y="4088"/>
                </a:cubicBezTo>
                <a:cubicBezTo>
                  <a:pt x="27573" y="3497"/>
                  <a:pt x="29365" y="3218"/>
                  <a:pt x="30565" y="4454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1"/>
          <p:cNvSpPr/>
          <p:nvPr/>
        </p:nvSpPr>
        <p:spPr>
          <a:xfrm>
            <a:off x="7065225" y="318520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1"/>
          <p:cNvSpPr/>
          <p:nvPr/>
        </p:nvSpPr>
        <p:spPr>
          <a:xfrm>
            <a:off x="-1120775" y="1122313"/>
            <a:ext cx="2347834" cy="3810803"/>
          </a:xfrm>
          <a:custGeom>
            <a:avLst/>
            <a:gdLst/>
            <a:ahLst/>
            <a:cxnLst/>
            <a:rect l="l" t="t" r="r" b="b"/>
            <a:pathLst>
              <a:path w="18231" h="29591" extrusionOk="0">
                <a:moveTo>
                  <a:pt x="9724" y="11447"/>
                </a:moveTo>
                <a:cubicBezTo>
                  <a:pt x="9759" y="11360"/>
                  <a:pt x="9794" y="11308"/>
                  <a:pt x="9881" y="11238"/>
                </a:cubicBezTo>
                <a:cubicBezTo>
                  <a:pt x="10072" y="11099"/>
                  <a:pt x="10246" y="10942"/>
                  <a:pt x="10437" y="10803"/>
                </a:cubicBezTo>
                <a:cubicBezTo>
                  <a:pt x="10872" y="10473"/>
                  <a:pt x="11342" y="10160"/>
                  <a:pt x="11847" y="9916"/>
                </a:cubicBezTo>
                <a:cubicBezTo>
                  <a:pt x="12125" y="9794"/>
                  <a:pt x="12403" y="9655"/>
                  <a:pt x="12682" y="9533"/>
                </a:cubicBezTo>
                <a:cubicBezTo>
                  <a:pt x="12960" y="9412"/>
                  <a:pt x="13273" y="9307"/>
                  <a:pt x="13569" y="9203"/>
                </a:cubicBezTo>
                <a:cubicBezTo>
                  <a:pt x="13830" y="9116"/>
                  <a:pt x="14091" y="9011"/>
                  <a:pt x="14352" y="8977"/>
                </a:cubicBezTo>
                <a:cubicBezTo>
                  <a:pt x="14456" y="8977"/>
                  <a:pt x="14560" y="8924"/>
                  <a:pt x="14665" y="8924"/>
                </a:cubicBezTo>
                <a:cubicBezTo>
                  <a:pt x="14595" y="8977"/>
                  <a:pt x="14439" y="9029"/>
                  <a:pt x="14421" y="9098"/>
                </a:cubicBezTo>
                <a:cubicBezTo>
                  <a:pt x="14647" y="9011"/>
                  <a:pt x="14978" y="9011"/>
                  <a:pt x="15239" y="8994"/>
                </a:cubicBezTo>
                <a:cubicBezTo>
                  <a:pt x="15465" y="8977"/>
                  <a:pt x="15674" y="9011"/>
                  <a:pt x="15917" y="9029"/>
                </a:cubicBezTo>
                <a:cubicBezTo>
                  <a:pt x="16039" y="9046"/>
                  <a:pt x="16195" y="9046"/>
                  <a:pt x="16317" y="9098"/>
                </a:cubicBezTo>
                <a:cubicBezTo>
                  <a:pt x="16300" y="9133"/>
                  <a:pt x="16056" y="9098"/>
                  <a:pt x="16004" y="9098"/>
                </a:cubicBezTo>
                <a:cubicBezTo>
                  <a:pt x="16056" y="9098"/>
                  <a:pt x="16074" y="9116"/>
                  <a:pt x="16126" y="9133"/>
                </a:cubicBezTo>
                <a:cubicBezTo>
                  <a:pt x="16230" y="9168"/>
                  <a:pt x="16335" y="9185"/>
                  <a:pt x="16439" y="9220"/>
                </a:cubicBezTo>
                <a:cubicBezTo>
                  <a:pt x="16543" y="9238"/>
                  <a:pt x="16700" y="9307"/>
                  <a:pt x="16770" y="9377"/>
                </a:cubicBezTo>
                <a:cubicBezTo>
                  <a:pt x="16683" y="9412"/>
                  <a:pt x="16578" y="9342"/>
                  <a:pt x="16491" y="9342"/>
                </a:cubicBezTo>
                <a:cubicBezTo>
                  <a:pt x="16439" y="9342"/>
                  <a:pt x="16387" y="9342"/>
                  <a:pt x="16335" y="9342"/>
                </a:cubicBezTo>
                <a:cubicBezTo>
                  <a:pt x="16265" y="9325"/>
                  <a:pt x="16230" y="9290"/>
                  <a:pt x="16161" y="9307"/>
                </a:cubicBezTo>
                <a:cubicBezTo>
                  <a:pt x="16352" y="9307"/>
                  <a:pt x="16509" y="9325"/>
                  <a:pt x="16683" y="9359"/>
                </a:cubicBezTo>
                <a:cubicBezTo>
                  <a:pt x="16839" y="9412"/>
                  <a:pt x="16996" y="9464"/>
                  <a:pt x="17117" y="9533"/>
                </a:cubicBezTo>
                <a:cubicBezTo>
                  <a:pt x="17239" y="9585"/>
                  <a:pt x="17344" y="9638"/>
                  <a:pt x="17465" y="9707"/>
                </a:cubicBezTo>
                <a:cubicBezTo>
                  <a:pt x="17378" y="9638"/>
                  <a:pt x="17239" y="9620"/>
                  <a:pt x="17135" y="9603"/>
                </a:cubicBezTo>
                <a:cubicBezTo>
                  <a:pt x="17083" y="9585"/>
                  <a:pt x="17048" y="9585"/>
                  <a:pt x="16996" y="9585"/>
                </a:cubicBezTo>
                <a:cubicBezTo>
                  <a:pt x="16978" y="9568"/>
                  <a:pt x="16961" y="9551"/>
                  <a:pt x="16909" y="9551"/>
                </a:cubicBezTo>
                <a:cubicBezTo>
                  <a:pt x="16978" y="9551"/>
                  <a:pt x="17030" y="9603"/>
                  <a:pt x="17083" y="9638"/>
                </a:cubicBezTo>
                <a:cubicBezTo>
                  <a:pt x="17187" y="9725"/>
                  <a:pt x="17309" y="9759"/>
                  <a:pt x="17413" y="9846"/>
                </a:cubicBezTo>
                <a:cubicBezTo>
                  <a:pt x="17378" y="9864"/>
                  <a:pt x="17344" y="9846"/>
                  <a:pt x="17309" y="9846"/>
                </a:cubicBezTo>
                <a:cubicBezTo>
                  <a:pt x="17413" y="9881"/>
                  <a:pt x="17465" y="9986"/>
                  <a:pt x="17552" y="10038"/>
                </a:cubicBezTo>
                <a:cubicBezTo>
                  <a:pt x="17622" y="10107"/>
                  <a:pt x="17692" y="10177"/>
                  <a:pt x="17761" y="10247"/>
                </a:cubicBezTo>
                <a:cubicBezTo>
                  <a:pt x="17813" y="10281"/>
                  <a:pt x="17865" y="10299"/>
                  <a:pt x="17883" y="10351"/>
                </a:cubicBezTo>
                <a:cubicBezTo>
                  <a:pt x="17761" y="10264"/>
                  <a:pt x="17605" y="10229"/>
                  <a:pt x="17465" y="10194"/>
                </a:cubicBezTo>
                <a:cubicBezTo>
                  <a:pt x="17518" y="10229"/>
                  <a:pt x="17587" y="10333"/>
                  <a:pt x="17639" y="10368"/>
                </a:cubicBezTo>
                <a:cubicBezTo>
                  <a:pt x="17692" y="10420"/>
                  <a:pt x="17726" y="10473"/>
                  <a:pt x="17778" y="10525"/>
                </a:cubicBezTo>
                <a:cubicBezTo>
                  <a:pt x="17796" y="10560"/>
                  <a:pt x="17831" y="10594"/>
                  <a:pt x="17848" y="10612"/>
                </a:cubicBezTo>
                <a:cubicBezTo>
                  <a:pt x="17883" y="10681"/>
                  <a:pt x="17970" y="10873"/>
                  <a:pt x="17952" y="10942"/>
                </a:cubicBezTo>
                <a:cubicBezTo>
                  <a:pt x="17935" y="10942"/>
                  <a:pt x="17831" y="10890"/>
                  <a:pt x="17796" y="10873"/>
                </a:cubicBezTo>
                <a:cubicBezTo>
                  <a:pt x="17865" y="10908"/>
                  <a:pt x="17883" y="10995"/>
                  <a:pt x="17900" y="11047"/>
                </a:cubicBezTo>
                <a:cubicBezTo>
                  <a:pt x="17970" y="11221"/>
                  <a:pt x="18005" y="11395"/>
                  <a:pt x="18074" y="11569"/>
                </a:cubicBezTo>
                <a:cubicBezTo>
                  <a:pt x="18109" y="11725"/>
                  <a:pt x="18126" y="11864"/>
                  <a:pt x="18161" y="12003"/>
                </a:cubicBezTo>
                <a:cubicBezTo>
                  <a:pt x="18196" y="12160"/>
                  <a:pt x="18231" y="12351"/>
                  <a:pt x="18231" y="12508"/>
                </a:cubicBezTo>
                <a:cubicBezTo>
                  <a:pt x="18213" y="12456"/>
                  <a:pt x="18057" y="12317"/>
                  <a:pt x="18005" y="12317"/>
                </a:cubicBezTo>
                <a:cubicBezTo>
                  <a:pt x="17987" y="12369"/>
                  <a:pt x="18022" y="12369"/>
                  <a:pt x="18039" y="12404"/>
                </a:cubicBezTo>
                <a:cubicBezTo>
                  <a:pt x="18057" y="12456"/>
                  <a:pt x="18074" y="12525"/>
                  <a:pt x="18074" y="12595"/>
                </a:cubicBezTo>
                <a:cubicBezTo>
                  <a:pt x="18109" y="12786"/>
                  <a:pt x="18109" y="12978"/>
                  <a:pt x="18109" y="13169"/>
                </a:cubicBezTo>
                <a:cubicBezTo>
                  <a:pt x="18092" y="13378"/>
                  <a:pt x="18092" y="13604"/>
                  <a:pt x="18092" y="13813"/>
                </a:cubicBezTo>
                <a:cubicBezTo>
                  <a:pt x="18074" y="13934"/>
                  <a:pt x="18057" y="14039"/>
                  <a:pt x="18039" y="14161"/>
                </a:cubicBezTo>
                <a:cubicBezTo>
                  <a:pt x="18022" y="14213"/>
                  <a:pt x="18022" y="14265"/>
                  <a:pt x="17987" y="14317"/>
                </a:cubicBezTo>
                <a:cubicBezTo>
                  <a:pt x="17952" y="14300"/>
                  <a:pt x="17952" y="14265"/>
                  <a:pt x="17935" y="14230"/>
                </a:cubicBezTo>
                <a:cubicBezTo>
                  <a:pt x="17952" y="14387"/>
                  <a:pt x="17883" y="14543"/>
                  <a:pt x="17865" y="14700"/>
                </a:cubicBezTo>
                <a:cubicBezTo>
                  <a:pt x="17848" y="14787"/>
                  <a:pt x="17813" y="14874"/>
                  <a:pt x="17796" y="14961"/>
                </a:cubicBezTo>
                <a:cubicBezTo>
                  <a:pt x="17778" y="15013"/>
                  <a:pt x="17796" y="15048"/>
                  <a:pt x="17778" y="15100"/>
                </a:cubicBezTo>
                <a:cubicBezTo>
                  <a:pt x="17761" y="15100"/>
                  <a:pt x="17744" y="15083"/>
                  <a:pt x="17726" y="15065"/>
                </a:cubicBezTo>
                <a:cubicBezTo>
                  <a:pt x="17692" y="15170"/>
                  <a:pt x="17674" y="15257"/>
                  <a:pt x="17639" y="15361"/>
                </a:cubicBezTo>
                <a:cubicBezTo>
                  <a:pt x="17622" y="15430"/>
                  <a:pt x="17605" y="15570"/>
                  <a:pt x="17552" y="15639"/>
                </a:cubicBezTo>
                <a:cubicBezTo>
                  <a:pt x="17535" y="15604"/>
                  <a:pt x="17535" y="15552"/>
                  <a:pt x="17535" y="15517"/>
                </a:cubicBezTo>
                <a:cubicBezTo>
                  <a:pt x="17535" y="15448"/>
                  <a:pt x="17518" y="15396"/>
                  <a:pt x="17518" y="15326"/>
                </a:cubicBezTo>
                <a:cubicBezTo>
                  <a:pt x="17518" y="15239"/>
                  <a:pt x="17500" y="15117"/>
                  <a:pt x="17483" y="15030"/>
                </a:cubicBezTo>
                <a:cubicBezTo>
                  <a:pt x="17483" y="14943"/>
                  <a:pt x="17448" y="14839"/>
                  <a:pt x="17448" y="14752"/>
                </a:cubicBezTo>
                <a:cubicBezTo>
                  <a:pt x="17448" y="14717"/>
                  <a:pt x="17448" y="14700"/>
                  <a:pt x="17448" y="14665"/>
                </a:cubicBezTo>
                <a:cubicBezTo>
                  <a:pt x="17448" y="14630"/>
                  <a:pt x="17413" y="14613"/>
                  <a:pt x="17413" y="14561"/>
                </a:cubicBezTo>
                <a:cubicBezTo>
                  <a:pt x="17361" y="14613"/>
                  <a:pt x="17326" y="14752"/>
                  <a:pt x="17309" y="14822"/>
                </a:cubicBezTo>
                <a:cubicBezTo>
                  <a:pt x="17291" y="14874"/>
                  <a:pt x="17257" y="14926"/>
                  <a:pt x="17239" y="14961"/>
                </a:cubicBezTo>
                <a:cubicBezTo>
                  <a:pt x="17222" y="15013"/>
                  <a:pt x="17222" y="15100"/>
                  <a:pt x="17187" y="15117"/>
                </a:cubicBezTo>
                <a:cubicBezTo>
                  <a:pt x="17170" y="15065"/>
                  <a:pt x="17152" y="15013"/>
                  <a:pt x="17152" y="14961"/>
                </a:cubicBezTo>
                <a:cubicBezTo>
                  <a:pt x="17135" y="14874"/>
                  <a:pt x="17152" y="14769"/>
                  <a:pt x="17170" y="14665"/>
                </a:cubicBezTo>
                <a:cubicBezTo>
                  <a:pt x="17170" y="14561"/>
                  <a:pt x="17170" y="14439"/>
                  <a:pt x="17170" y="14335"/>
                </a:cubicBezTo>
                <a:cubicBezTo>
                  <a:pt x="17170" y="14265"/>
                  <a:pt x="17204" y="14178"/>
                  <a:pt x="17170" y="14126"/>
                </a:cubicBezTo>
                <a:cubicBezTo>
                  <a:pt x="17100" y="14143"/>
                  <a:pt x="17048" y="14404"/>
                  <a:pt x="17048" y="14474"/>
                </a:cubicBezTo>
                <a:cubicBezTo>
                  <a:pt x="17030" y="14543"/>
                  <a:pt x="17065" y="14665"/>
                  <a:pt x="16996" y="14717"/>
                </a:cubicBezTo>
                <a:cubicBezTo>
                  <a:pt x="16926" y="14630"/>
                  <a:pt x="16943" y="14474"/>
                  <a:pt x="16943" y="14387"/>
                </a:cubicBezTo>
                <a:cubicBezTo>
                  <a:pt x="16961" y="14178"/>
                  <a:pt x="16978" y="13987"/>
                  <a:pt x="17013" y="13795"/>
                </a:cubicBezTo>
                <a:cubicBezTo>
                  <a:pt x="16943" y="13900"/>
                  <a:pt x="16926" y="14004"/>
                  <a:pt x="16891" y="14126"/>
                </a:cubicBezTo>
                <a:cubicBezTo>
                  <a:pt x="16874" y="14195"/>
                  <a:pt x="16839" y="14265"/>
                  <a:pt x="16839" y="14335"/>
                </a:cubicBezTo>
                <a:cubicBezTo>
                  <a:pt x="16822" y="14387"/>
                  <a:pt x="16822" y="14422"/>
                  <a:pt x="16822" y="14456"/>
                </a:cubicBezTo>
                <a:cubicBezTo>
                  <a:pt x="16770" y="14404"/>
                  <a:pt x="16804" y="14282"/>
                  <a:pt x="16804" y="14213"/>
                </a:cubicBezTo>
                <a:cubicBezTo>
                  <a:pt x="16804" y="14091"/>
                  <a:pt x="16770" y="13952"/>
                  <a:pt x="16770" y="13830"/>
                </a:cubicBezTo>
                <a:cubicBezTo>
                  <a:pt x="16770" y="13621"/>
                  <a:pt x="16804" y="13430"/>
                  <a:pt x="16839" y="13221"/>
                </a:cubicBezTo>
                <a:cubicBezTo>
                  <a:pt x="16839" y="13134"/>
                  <a:pt x="16857" y="12978"/>
                  <a:pt x="16909" y="12891"/>
                </a:cubicBezTo>
                <a:cubicBezTo>
                  <a:pt x="16891" y="13012"/>
                  <a:pt x="16770" y="13117"/>
                  <a:pt x="16717" y="13221"/>
                </a:cubicBezTo>
                <a:cubicBezTo>
                  <a:pt x="16648" y="13395"/>
                  <a:pt x="16613" y="13621"/>
                  <a:pt x="16561" y="13830"/>
                </a:cubicBezTo>
                <a:cubicBezTo>
                  <a:pt x="16509" y="13969"/>
                  <a:pt x="16491" y="14143"/>
                  <a:pt x="16474" y="14282"/>
                </a:cubicBezTo>
                <a:cubicBezTo>
                  <a:pt x="16474" y="14317"/>
                  <a:pt x="16491" y="14474"/>
                  <a:pt x="16439" y="14491"/>
                </a:cubicBezTo>
                <a:cubicBezTo>
                  <a:pt x="16422" y="14404"/>
                  <a:pt x="16422" y="14317"/>
                  <a:pt x="16422" y="14213"/>
                </a:cubicBezTo>
                <a:cubicBezTo>
                  <a:pt x="16404" y="13952"/>
                  <a:pt x="16404" y="13691"/>
                  <a:pt x="16404" y="13413"/>
                </a:cubicBezTo>
                <a:cubicBezTo>
                  <a:pt x="16422" y="13239"/>
                  <a:pt x="16404" y="13065"/>
                  <a:pt x="16439" y="12891"/>
                </a:cubicBezTo>
                <a:cubicBezTo>
                  <a:pt x="16439" y="12838"/>
                  <a:pt x="16456" y="12630"/>
                  <a:pt x="16509" y="12595"/>
                </a:cubicBezTo>
                <a:cubicBezTo>
                  <a:pt x="16491" y="12665"/>
                  <a:pt x="16422" y="12717"/>
                  <a:pt x="16387" y="12786"/>
                </a:cubicBezTo>
                <a:cubicBezTo>
                  <a:pt x="16352" y="12838"/>
                  <a:pt x="16335" y="12943"/>
                  <a:pt x="16335" y="13012"/>
                </a:cubicBezTo>
                <a:cubicBezTo>
                  <a:pt x="16352" y="12838"/>
                  <a:pt x="16335" y="12665"/>
                  <a:pt x="16352" y="12491"/>
                </a:cubicBezTo>
                <a:cubicBezTo>
                  <a:pt x="16282" y="12682"/>
                  <a:pt x="16213" y="12838"/>
                  <a:pt x="16178" y="13047"/>
                </a:cubicBezTo>
                <a:cubicBezTo>
                  <a:pt x="16161" y="13152"/>
                  <a:pt x="16126" y="13273"/>
                  <a:pt x="16126" y="13395"/>
                </a:cubicBezTo>
                <a:cubicBezTo>
                  <a:pt x="16126" y="13430"/>
                  <a:pt x="16143" y="13552"/>
                  <a:pt x="16091" y="13552"/>
                </a:cubicBezTo>
                <a:cubicBezTo>
                  <a:pt x="16074" y="13465"/>
                  <a:pt x="16109" y="13326"/>
                  <a:pt x="16109" y="13239"/>
                </a:cubicBezTo>
                <a:cubicBezTo>
                  <a:pt x="16109" y="13065"/>
                  <a:pt x="16074" y="12908"/>
                  <a:pt x="16091" y="12734"/>
                </a:cubicBezTo>
                <a:cubicBezTo>
                  <a:pt x="16091" y="12473"/>
                  <a:pt x="16091" y="12195"/>
                  <a:pt x="16126" y="11934"/>
                </a:cubicBezTo>
                <a:cubicBezTo>
                  <a:pt x="15952" y="12264"/>
                  <a:pt x="15848" y="12630"/>
                  <a:pt x="15830" y="12995"/>
                </a:cubicBezTo>
                <a:cubicBezTo>
                  <a:pt x="15830" y="12699"/>
                  <a:pt x="15830" y="12404"/>
                  <a:pt x="15865" y="12125"/>
                </a:cubicBezTo>
                <a:cubicBezTo>
                  <a:pt x="15830" y="12282"/>
                  <a:pt x="15708" y="12404"/>
                  <a:pt x="15674" y="12578"/>
                </a:cubicBezTo>
                <a:cubicBezTo>
                  <a:pt x="15656" y="12734"/>
                  <a:pt x="15708" y="12908"/>
                  <a:pt x="15656" y="13065"/>
                </a:cubicBezTo>
                <a:cubicBezTo>
                  <a:pt x="15604" y="13047"/>
                  <a:pt x="15639" y="12891"/>
                  <a:pt x="15639" y="12856"/>
                </a:cubicBezTo>
                <a:cubicBezTo>
                  <a:pt x="15621" y="12665"/>
                  <a:pt x="15621" y="12473"/>
                  <a:pt x="15621" y="12299"/>
                </a:cubicBezTo>
                <a:cubicBezTo>
                  <a:pt x="15639" y="12143"/>
                  <a:pt x="15621" y="11986"/>
                  <a:pt x="15656" y="11830"/>
                </a:cubicBezTo>
                <a:cubicBezTo>
                  <a:pt x="15674" y="11725"/>
                  <a:pt x="15726" y="11586"/>
                  <a:pt x="15726" y="11482"/>
                </a:cubicBezTo>
                <a:cubicBezTo>
                  <a:pt x="15726" y="11569"/>
                  <a:pt x="15691" y="11621"/>
                  <a:pt x="15656" y="11690"/>
                </a:cubicBezTo>
                <a:cubicBezTo>
                  <a:pt x="15604" y="11830"/>
                  <a:pt x="15587" y="11969"/>
                  <a:pt x="15534" y="12108"/>
                </a:cubicBezTo>
                <a:cubicBezTo>
                  <a:pt x="15517" y="12195"/>
                  <a:pt x="15482" y="12299"/>
                  <a:pt x="15447" y="12386"/>
                </a:cubicBezTo>
                <a:cubicBezTo>
                  <a:pt x="15447" y="12438"/>
                  <a:pt x="15447" y="12525"/>
                  <a:pt x="15395" y="12543"/>
                </a:cubicBezTo>
                <a:cubicBezTo>
                  <a:pt x="15378" y="12491"/>
                  <a:pt x="15395" y="12351"/>
                  <a:pt x="15413" y="12299"/>
                </a:cubicBezTo>
                <a:cubicBezTo>
                  <a:pt x="15413" y="12177"/>
                  <a:pt x="15413" y="12056"/>
                  <a:pt x="15413" y="11934"/>
                </a:cubicBezTo>
                <a:cubicBezTo>
                  <a:pt x="15430" y="11812"/>
                  <a:pt x="15430" y="11708"/>
                  <a:pt x="15430" y="11586"/>
                </a:cubicBezTo>
                <a:cubicBezTo>
                  <a:pt x="15430" y="11551"/>
                  <a:pt x="15413" y="11499"/>
                  <a:pt x="15465" y="11482"/>
                </a:cubicBezTo>
                <a:cubicBezTo>
                  <a:pt x="15465" y="11499"/>
                  <a:pt x="15395" y="11603"/>
                  <a:pt x="15378" y="11621"/>
                </a:cubicBezTo>
                <a:cubicBezTo>
                  <a:pt x="15291" y="11777"/>
                  <a:pt x="15274" y="11951"/>
                  <a:pt x="15239" y="12125"/>
                </a:cubicBezTo>
                <a:cubicBezTo>
                  <a:pt x="15187" y="12317"/>
                  <a:pt x="15100" y="12525"/>
                  <a:pt x="15100" y="12717"/>
                </a:cubicBezTo>
                <a:cubicBezTo>
                  <a:pt x="15117" y="12578"/>
                  <a:pt x="15082" y="12438"/>
                  <a:pt x="15082" y="12299"/>
                </a:cubicBezTo>
                <a:cubicBezTo>
                  <a:pt x="15100" y="12038"/>
                  <a:pt x="15100" y="11777"/>
                  <a:pt x="15152" y="11534"/>
                </a:cubicBezTo>
                <a:cubicBezTo>
                  <a:pt x="15169" y="11429"/>
                  <a:pt x="15187" y="11325"/>
                  <a:pt x="15221" y="11221"/>
                </a:cubicBezTo>
                <a:cubicBezTo>
                  <a:pt x="15221" y="11186"/>
                  <a:pt x="15204" y="11082"/>
                  <a:pt x="15256" y="11082"/>
                </a:cubicBezTo>
                <a:cubicBezTo>
                  <a:pt x="15291" y="11168"/>
                  <a:pt x="15187" y="11255"/>
                  <a:pt x="15134" y="11325"/>
                </a:cubicBezTo>
                <a:cubicBezTo>
                  <a:pt x="15065" y="11429"/>
                  <a:pt x="15030" y="11534"/>
                  <a:pt x="15013" y="11656"/>
                </a:cubicBezTo>
                <a:cubicBezTo>
                  <a:pt x="14978" y="11795"/>
                  <a:pt x="14908" y="11917"/>
                  <a:pt x="14908" y="12073"/>
                </a:cubicBezTo>
                <a:cubicBezTo>
                  <a:pt x="14891" y="12160"/>
                  <a:pt x="14926" y="12264"/>
                  <a:pt x="14926" y="12351"/>
                </a:cubicBezTo>
                <a:cubicBezTo>
                  <a:pt x="14926" y="12160"/>
                  <a:pt x="14821" y="11969"/>
                  <a:pt x="14804" y="11777"/>
                </a:cubicBezTo>
                <a:cubicBezTo>
                  <a:pt x="14786" y="11673"/>
                  <a:pt x="14786" y="11551"/>
                  <a:pt x="14769" y="11447"/>
                </a:cubicBezTo>
                <a:cubicBezTo>
                  <a:pt x="14752" y="11377"/>
                  <a:pt x="14699" y="11342"/>
                  <a:pt x="14717" y="11255"/>
                </a:cubicBezTo>
                <a:cubicBezTo>
                  <a:pt x="14717" y="11499"/>
                  <a:pt x="14699" y="11760"/>
                  <a:pt x="14752" y="12003"/>
                </a:cubicBezTo>
                <a:cubicBezTo>
                  <a:pt x="14630" y="11969"/>
                  <a:pt x="14560" y="11777"/>
                  <a:pt x="14491" y="11690"/>
                </a:cubicBezTo>
                <a:cubicBezTo>
                  <a:pt x="14369" y="11499"/>
                  <a:pt x="14247" y="11325"/>
                  <a:pt x="14125" y="11134"/>
                </a:cubicBezTo>
                <a:cubicBezTo>
                  <a:pt x="14056" y="11029"/>
                  <a:pt x="13986" y="10908"/>
                  <a:pt x="13934" y="10803"/>
                </a:cubicBezTo>
                <a:cubicBezTo>
                  <a:pt x="13899" y="10751"/>
                  <a:pt x="13812" y="10560"/>
                  <a:pt x="13760" y="10542"/>
                </a:cubicBezTo>
                <a:cubicBezTo>
                  <a:pt x="13760" y="10594"/>
                  <a:pt x="13812" y="10699"/>
                  <a:pt x="13830" y="10734"/>
                </a:cubicBezTo>
                <a:cubicBezTo>
                  <a:pt x="13864" y="10855"/>
                  <a:pt x="13917" y="10977"/>
                  <a:pt x="13934" y="11082"/>
                </a:cubicBezTo>
                <a:cubicBezTo>
                  <a:pt x="13969" y="11238"/>
                  <a:pt x="14038" y="11377"/>
                  <a:pt x="14056" y="11534"/>
                </a:cubicBezTo>
                <a:cubicBezTo>
                  <a:pt x="14091" y="11673"/>
                  <a:pt x="14125" y="11777"/>
                  <a:pt x="14125" y="11917"/>
                </a:cubicBezTo>
                <a:cubicBezTo>
                  <a:pt x="14143" y="11795"/>
                  <a:pt x="14056" y="11638"/>
                  <a:pt x="14021" y="11534"/>
                </a:cubicBezTo>
                <a:cubicBezTo>
                  <a:pt x="13969" y="11412"/>
                  <a:pt x="13934" y="11290"/>
                  <a:pt x="13882" y="11186"/>
                </a:cubicBezTo>
                <a:cubicBezTo>
                  <a:pt x="13847" y="11082"/>
                  <a:pt x="13795" y="10995"/>
                  <a:pt x="13743" y="10890"/>
                </a:cubicBezTo>
                <a:cubicBezTo>
                  <a:pt x="13725" y="10838"/>
                  <a:pt x="13708" y="10751"/>
                  <a:pt x="13656" y="10716"/>
                </a:cubicBezTo>
                <a:cubicBezTo>
                  <a:pt x="13656" y="10768"/>
                  <a:pt x="13690" y="10855"/>
                  <a:pt x="13708" y="10890"/>
                </a:cubicBezTo>
                <a:cubicBezTo>
                  <a:pt x="13743" y="11099"/>
                  <a:pt x="13795" y="11290"/>
                  <a:pt x="13847" y="11499"/>
                </a:cubicBezTo>
                <a:cubicBezTo>
                  <a:pt x="13882" y="11656"/>
                  <a:pt x="13917" y="11830"/>
                  <a:pt x="13951" y="11986"/>
                </a:cubicBezTo>
                <a:cubicBezTo>
                  <a:pt x="13969" y="12038"/>
                  <a:pt x="13986" y="12090"/>
                  <a:pt x="13986" y="12143"/>
                </a:cubicBezTo>
                <a:cubicBezTo>
                  <a:pt x="13951" y="11899"/>
                  <a:pt x="13743" y="11743"/>
                  <a:pt x="13604" y="11551"/>
                </a:cubicBezTo>
                <a:cubicBezTo>
                  <a:pt x="13517" y="11429"/>
                  <a:pt x="13412" y="11290"/>
                  <a:pt x="13308" y="11168"/>
                </a:cubicBezTo>
                <a:cubicBezTo>
                  <a:pt x="13238" y="11064"/>
                  <a:pt x="13169" y="10960"/>
                  <a:pt x="13082" y="10890"/>
                </a:cubicBezTo>
                <a:cubicBezTo>
                  <a:pt x="13203" y="11064"/>
                  <a:pt x="13325" y="11273"/>
                  <a:pt x="13430" y="11447"/>
                </a:cubicBezTo>
                <a:cubicBezTo>
                  <a:pt x="13551" y="11656"/>
                  <a:pt x="13638" y="11864"/>
                  <a:pt x="13725" y="12073"/>
                </a:cubicBezTo>
                <a:cubicBezTo>
                  <a:pt x="13621" y="11986"/>
                  <a:pt x="13551" y="11864"/>
                  <a:pt x="13464" y="11760"/>
                </a:cubicBezTo>
                <a:cubicBezTo>
                  <a:pt x="13221" y="11499"/>
                  <a:pt x="12942" y="11273"/>
                  <a:pt x="12647" y="11082"/>
                </a:cubicBezTo>
                <a:cubicBezTo>
                  <a:pt x="12403" y="10942"/>
                  <a:pt x="12160" y="10803"/>
                  <a:pt x="11881" y="10699"/>
                </a:cubicBezTo>
                <a:cubicBezTo>
                  <a:pt x="11777" y="10664"/>
                  <a:pt x="11638" y="10594"/>
                  <a:pt x="11533" y="10594"/>
                </a:cubicBezTo>
                <a:cubicBezTo>
                  <a:pt x="11620" y="10681"/>
                  <a:pt x="11760" y="10751"/>
                  <a:pt x="11864" y="10838"/>
                </a:cubicBezTo>
                <a:cubicBezTo>
                  <a:pt x="12055" y="10977"/>
                  <a:pt x="12212" y="11134"/>
                  <a:pt x="12368" y="11290"/>
                </a:cubicBezTo>
                <a:cubicBezTo>
                  <a:pt x="12490" y="11412"/>
                  <a:pt x="12612" y="11534"/>
                  <a:pt x="12734" y="11656"/>
                </a:cubicBezTo>
                <a:cubicBezTo>
                  <a:pt x="12803" y="11725"/>
                  <a:pt x="12873" y="11795"/>
                  <a:pt x="12908" y="11882"/>
                </a:cubicBezTo>
                <a:cubicBezTo>
                  <a:pt x="12838" y="11864"/>
                  <a:pt x="12699" y="11743"/>
                  <a:pt x="12664" y="11708"/>
                </a:cubicBezTo>
                <a:cubicBezTo>
                  <a:pt x="12508" y="11621"/>
                  <a:pt x="12368" y="11551"/>
                  <a:pt x="12229" y="11482"/>
                </a:cubicBezTo>
                <a:cubicBezTo>
                  <a:pt x="12055" y="11395"/>
                  <a:pt x="11881" y="11377"/>
                  <a:pt x="11707" y="11360"/>
                </a:cubicBezTo>
                <a:cubicBezTo>
                  <a:pt x="11847" y="11482"/>
                  <a:pt x="12090" y="11621"/>
                  <a:pt x="12160" y="11812"/>
                </a:cubicBezTo>
                <a:cubicBezTo>
                  <a:pt x="12020" y="11690"/>
                  <a:pt x="11794" y="11725"/>
                  <a:pt x="11620" y="11708"/>
                </a:cubicBezTo>
                <a:cubicBezTo>
                  <a:pt x="11655" y="11690"/>
                  <a:pt x="11707" y="11743"/>
                  <a:pt x="11742" y="11743"/>
                </a:cubicBezTo>
                <a:cubicBezTo>
                  <a:pt x="11847" y="11795"/>
                  <a:pt x="11934" y="11847"/>
                  <a:pt x="12055" y="11882"/>
                </a:cubicBezTo>
                <a:cubicBezTo>
                  <a:pt x="11777" y="11864"/>
                  <a:pt x="11499" y="11708"/>
                  <a:pt x="11238" y="11638"/>
                </a:cubicBezTo>
                <a:cubicBezTo>
                  <a:pt x="10994" y="11551"/>
                  <a:pt x="10733" y="11569"/>
                  <a:pt x="10472" y="11534"/>
                </a:cubicBezTo>
                <a:cubicBezTo>
                  <a:pt x="10629" y="11569"/>
                  <a:pt x="10768" y="11673"/>
                  <a:pt x="10890" y="11743"/>
                </a:cubicBezTo>
                <a:cubicBezTo>
                  <a:pt x="10959" y="11795"/>
                  <a:pt x="11133" y="11882"/>
                  <a:pt x="11168" y="11969"/>
                </a:cubicBezTo>
                <a:cubicBezTo>
                  <a:pt x="11099" y="11917"/>
                  <a:pt x="10942" y="11899"/>
                  <a:pt x="10855" y="11882"/>
                </a:cubicBezTo>
                <a:cubicBezTo>
                  <a:pt x="10803" y="11864"/>
                  <a:pt x="10646" y="11812"/>
                  <a:pt x="10577" y="11830"/>
                </a:cubicBezTo>
                <a:cubicBezTo>
                  <a:pt x="10681" y="12003"/>
                  <a:pt x="10872" y="12108"/>
                  <a:pt x="10959" y="12282"/>
                </a:cubicBezTo>
                <a:cubicBezTo>
                  <a:pt x="10733" y="12195"/>
                  <a:pt x="10542" y="12003"/>
                  <a:pt x="10333" y="11899"/>
                </a:cubicBezTo>
                <a:cubicBezTo>
                  <a:pt x="10246" y="11847"/>
                  <a:pt x="10159" y="11812"/>
                  <a:pt x="10072" y="11777"/>
                </a:cubicBezTo>
                <a:cubicBezTo>
                  <a:pt x="10037" y="11760"/>
                  <a:pt x="10003" y="11743"/>
                  <a:pt x="9968" y="11743"/>
                </a:cubicBezTo>
                <a:cubicBezTo>
                  <a:pt x="10107" y="12073"/>
                  <a:pt x="10420" y="12317"/>
                  <a:pt x="10472" y="12682"/>
                </a:cubicBezTo>
                <a:cubicBezTo>
                  <a:pt x="10385" y="12665"/>
                  <a:pt x="10298" y="12630"/>
                  <a:pt x="10194" y="12647"/>
                </a:cubicBezTo>
                <a:cubicBezTo>
                  <a:pt x="10264" y="12752"/>
                  <a:pt x="10368" y="12960"/>
                  <a:pt x="10333" y="13099"/>
                </a:cubicBezTo>
                <a:cubicBezTo>
                  <a:pt x="10246" y="13065"/>
                  <a:pt x="10177" y="13012"/>
                  <a:pt x="10090" y="12978"/>
                </a:cubicBezTo>
                <a:cubicBezTo>
                  <a:pt x="10037" y="12960"/>
                  <a:pt x="9950" y="12908"/>
                  <a:pt x="9881" y="12925"/>
                </a:cubicBezTo>
                <a:cubicBezTo>
                  <a:pt x="9881" y="12960"/>
                  <a:pt x="9950" y="13012"/>
                  <a:pt x="9968" y="13047"/>
                </a:cubicBezTo>
                <a:cubicBezTo>
                  <a:pt x="10020" y="13134"/>
                  <a:pt x="10020" y="13273"/>
                  <a:pt x="10037" y="13378"/>
                </a:cubicBezTo>
                <a:cubicBezTo>
                  <a:pt x="10072" y="13621"/>
                  <a:pt x="10107" y="13865"/>
                  <a:pt x="10107" y="14108"/>
                </a:cubicBezTo>
                <a:cubicBezTo>
                  <a:pt x="10090" y="14230"/>
                  <a:pt x="10177" y="14439"/>
                  <a:pt x="10124" y="14561"/>
                </a:cubicBezTo>
                <a:cubicBezTo>
                  <a:pt x="10072" y="14665"/>
                  <a:pt x="9968" y="14543"/>
                  <a:pt x="9881" y="14526"/>
                </a:cubicBezTo>
                <a:cubicBezTo>
                  <a:pt x="9881" y="14630"/>
                  <a:pt x="9950" y="14769"/>
                  <a:pt x="9985" y="14856"/>
                </a:cubicBezTo>
                <a:cubicBezTo>
                  <a:pt x="10055" y="15048"/>
                  <a:pt x="10124" y="15222"/>
                  <a:pt x="10159" y="15430"/>
                </a:cubicBezTo>
                <a:cubicBezTo>
                  <a:pt x="10211" y="15726"/>
                  <a:pt x="10264" y="16057"/>
                  <a:pt x="10281" y="16370"/>
                </a:cubicBezTo>
                <a:cubicBezTo>
                  <a:pt x="10229" y="16318"/>
                  <a:pt x="10211" y="16265"/>
                  <a:pt x="10177" y="16213"/>
                </a:cubicBezTo>
                <a:cubicBezTo>
                  <a:pt x="10107" y="16074"/>
                  <a:pt x="10020" y="15935"/>
                  <a:pt x="9950" y="15778"/>
                </a:cubicBezTo>
                <a:cubicBezTo>
                  <a:pt x="9916" y="15691"/>
                  <a:pt x="9863" y="15604"/>
                  <a:pt x="9829" y="15517"/>
                </a:cubicBezTo>
                <a:cubicBezTo>
                  <a:pt x="9898" y="15639"/>
                  <a:pt x="9881" y="15831"/>
                  <a:pt x="9916" y="15970"/>
                </a:cubicBezTo>
                <a:cubicBezTo>
                  <a:pt x="9968" y="16178"/>
                  <a:pt x="10037" y="16387"/>
                  <a:pt x="10107" y="16596"/>
                </a:cubicBezTo>
                <a:cubicBezTo>
                  <a:pt x="10159" y="16805"/>
                  <a:pt x="10159" y="17013"/>
                  <a:pt x="10211" y="17222"/>
                </a:cubicBezTo>
                <a:cubicBezTo>
                  <a:pt x="10229" y="17344"/>
                  <a:pt x="10264" y="17466"/>
                  <a:pt x="10264" y="17588"/>
                </a:cubicBezTo>
                <a:cubicBezTo>
                  <a:pt x="10264" y="17709"/>
                  <a:pt x="10246" y="17831"/>
                  <a:pt x="10281" y="17953"/>
                </a:cubicBezTo>
                <a:cubicBezTo>
                  <a:pt x="10281" y="18022"/>
                  <a:pt x="10298" y="18109"/>
                  <a:pt x="10298" y="18179"/>
                </a:cubicBezTo>
                <a:cubicBezTo>
                  <a:pt x="10316" y="18353"/>
                  <a:pt x="10264" y="18475"/>
                  <a:pt x="10229" y="18631"/>
                </a:cubicBezTo>
                <a:cubicBezTo>
                  <a:pt x="10194" y="18770"/>
                  <a:pt x="10211" y="18927"/>
                  <a:pt x="10211" y="19049"/>
                </a:cubicBezTo>
                <a:cubicBezTo>
                  <a:pt x="10211" y="19223"/>
                  <a:pt x="10211" y="19362"/>
                  <a:pt x="10264" y="19518"/>
                </a:cubicBezTo>
                <a:cubicBezTo>
                  <a:pt x="10298" y="19623"/>
                  <a:pt x="10333" y="19727"/>
                  <a:pt x="10333" y="19849"/>
                </a:cubicBezTo>
                <a:cubicBezTo>
                  <a:pt x="10333" y="19919"/>
                  <a:pt x="10351" y="19988"/>
                  <a:pt x="10368" y="20058"/>
                </a:cubicBezTo>
                <a:cubicBezTo>
                  <a:pt x="10403" y="20266"/>
                  <a:pt x="10403" y="20475"/>
                  <a:pt x="10351" y="20684"/>
                </a:cubicBezTo>
                <a:cubicBezTo>
                  <a:pt x="10316" y="20823"/>
                  <a:pt x="10246" y="20980"/>
                  <a:pt x="10211" y="21119"/>
                </a:cubicBezTo>
                <a:cubicBezTo>
                  <a:pt x="10142" y="21345"/>
                  <a:pt x="10194" y="21589"/>
                  <a:pt x="10211" y="21815"/>
                </a:cubicBezTo>
                <a:cubicBezTo>
                  <a:pt x="10211" y="21936"/>
                  <a:pt x="10211" y="22076"/>
                  <a:pt x="10229" y="22197"/>
                </a:cubicBezTo>
                <a:cubicBezTo>
                  <a:pt x="10246" y="22302"/>
                  <a:pt x="10281" y="22389"/>
                  <a:pt x="10281" y="22493"/>
                </a:cubicBezTo>
                <a:cubicBezTo>
                  <a:pt x="10281" y="22650"/>
                  <a:pt x="10229" y="22806"/>
                  <a:pt x="10229" y="22963"/>
                </a:cubicBezTo>
                <a:cubicBezTo>
                  <a:pt x="10229" y="23085"/>
                  <a:pt x="10211" y="23206"/>
                  <a:pt x="10211" y="23346"/>
                </a:cubicBezTo>
                <a:cubicBezTo>
                  <a:pt x="10211" y="23589"/>
                  <a:pt x="10194" y="23815"/>
                  <a:pt x="10281" y="24059"/>
                </a:cubicBezTo>
                <a:cubicBezTo>
                  <a:pt x="10385" y="24337"/>
                  <a:pt x="10455" y="24633"/>
                  <a:pt x="10507" y="24946"/>
                </a:cubicBezTo>
                <a:cubicBezTo>
                  <a:pt x="10542" y="25085"/>
                  <a:pt x="10524" y="25224"/>
                  <a:pt x="10524" y="25363"/>
                </a:cubicBezTo>
                <a:cubicBezTo>
                  <a:pt x="10524" y="25468"/>
                  <a:pt x="10542" y="25590"/>
                  <a:pt x="10542" y="25694"/>
                </a:cubicBezTo>
                <a:cubicBezTo>
                  <a:pt x="10559" y="25816"/>
                  <a:pt x="10524" y="25903"/>
                  <a:pt x="10559" y="26025"/>
                </a:cubicBezTo>
                <a:cubicBezTo>
                  <a:pt x="10577" y="26111"/>
                  <a:pt x="10594" y="26198"/>
                  <a:pt x="10629" y="26285"/>
                </a:cubicBezTo>
                <a:cubicBezTo>
                  <a:pt x="10646" y="26407"/>
                  <a:pt x="10733" y="26529"/>
                  <a:pt x="10768" y="26651"/>
                </a:cubicBezTo>
                <a:cubicBezTo>
                  <a:pt x="10820" y="26877"/>
                  <a:pt x="10855" y="27086"/>
                  <a:pt x="10855" y="27312"/>
                </a:cubicBezTo>
                <a:cubicBezTo>
                  <a:pt x="10872" y="27503"/>
                  <a:pt x="10855" y="27695"/>
                  <a:pt x="10838" y="27886"/>
                </a:cubicBezTo>
                <a:cubicBezTo>
                  <a:pt x="10838" y="28025"/>
                  <a:pt x="10785" y="28164"/>
                  <a:pt x="10803" y="28321"/>
                </a:cubicBezTo>
                <a:cubicBezTo>
                  <a:pt x="10803" y="28564"/>
                  <a:pt x="10838" y="28808"/>
                  <a:pt x="10838" y="29051"/>
                </a:cubicBezTo>
                <a:lnTo>
                  <a:pt x="10820" y="29365"/>
                </a:lnTo>
                <a:cubicBezTo>
                  <a:pt x="10820" y="29434"/>
                  <a:pt x="10838" y="29521"/>
                  <a:pt x="10803" y="29591"/>
                </a:cubicBezTo>
                <a:cubicBezTo>
                  <a:pt x="10803" y="29591"/>
                  <a:pt x="10785" y="29591"/>
                  <a:pt x="10785" y="29591"/>
                </a:cubicBezTo>
                <a:lnTo>
                  <a:pt x="9742" y="29556"/>
                </a:lnTo>
                <a:cubicBezTo>
                  <a:pt x="9742" y="29451"/>
                  <a:pt x="9637" y="29399"/>
                  <a:pt x="9655" y="29295"/>
                </a:cubicBezTo>
                <a:cubicBezTo>
                  <a:pt x="9655" y="29156"/>
                  <a:pt x="9602" y="29051"/>
                  <a:pt x="9568" y="28912"/>
                </a:cubicBezTo>
                <a:cubicBezTo>
                  <a:pt x="9533" y="28773"/>
                  <a:pt x="9446" y="28669"/>
                  <a:pt x="9463" y="28530"/>
                </a:cubicBezTo>
                <a:cubicBezTo>
                  <a:pt x="9463" y="28390"/>
                  <a:pt x="9446" y="28286"/>
                  <a:pt x="9446" y="28164"/>
                </a:cubicBezTo>
                <a:cubicBezTo>
                  <a:pt x="9429" y="27990"/>
                  <a:pt x="9463" y="27816"/>
                  <a:pt x="9446" y="27642"/>
                </a:cubicBezTo>
                <a:cubicBezTo>
                  <a:pt x="9429" y="27521"/>
                  <a:pt x="9429" y="27399"/>
                  <a:pt x="9446" y="27260"/>
                </a:cubicBezTo>
                <a:cubicBezTo>
                  <a:pt x="9446" y="27155"/>
                  <a:pt x="9481" y="27051"/>
                  <a:pt x="9481" y="26929"/>
                </a:cubicBezTo>
                <a:cubicBezTo>
                  <a:pt x="9481" y="26825"/>
                  <a:pt x="9481" y="26703"/>
                  <a:pt x="9429" y="26599"/>
                </a:cubicBezTo>
                <a:cubicBezTo>
                  <a:pt x="9376" y="26442"/>
                  <a:pt x="9202" y="26338"/>
                  <a:pt x="9168" y="26164"/>
                </a:cubicBezTo>
                <a:cubicBezTo>
                  <a:pt x="9133" y="26077"/>
                  <a:pt x="9133" y="26007"/>
                  <a:pt x="9133" y="25920"/>
                </a:cubicBezTo>
                <a:cubicBezTo>
                  <a:pt x="9133" y="25764"/>
                  <a:pt x="9098" y="25607"/>
                  <a:pt x="9098" y="25468"/>
                </a:cubicBezTo>
                <a:cubicBezTo>
                  <a:pt x="9081" y="25346"/>
                  <a:pt x="9063" y="25259"/>
                  <a:pt x="9063" y="25155"/>
                </a:cubicBezTo>
                <a:cubicBezTo>
                  <a:pt x="9081" y="24981"/>
                  <a:pt x="9081" y="24824"/>
                  <a:pt x="9081" y="24650"/>
                </a:cubicBezTo>
                <a:cubicBezTo>
                  <a:pt x="9098" y="24494"/>
                  <a:pt x="9098" y="24320"/>
                  <a:pt x="9098" y="24163"/>
                </a:cubicBezTo>
                <a:cubicBezTo>
                  <a:pt x="9115" y="24024"/>
                  <a:pt x="9150" y="23885"/>
                  <a:pt x="9150" y="23746"/>
                </a:cubicBezTo>
                <a:cubicBezTo>
                  <a:pt x="9168" y="23554"/>
                  <a:pt x="9150" y="23380"/>
                  <a:pt x="9150" y="23189"/>
                </a:cubicBezTo>
                <a:cubicBezTo>
                  <a:pt x="9133" y="23050"/>
                  <a:pt x="9115" y="22928"/>
                  <a:pt x="9115" y="22789"/>
                </a:cubicBezTo>
                <a:cubicBezTo>
                  <a:pt x="9133" y="22667"/>
                  <a:pt x="9133" y="22528"/>
                  <a:pt x="9133" y="22389"/>
                </a:cubicBezTo>
                <a:cubicBezTo>
                  <a:pt x="9150" y="22180"/>
                  <a:pt x="9133" y="21954"/>
                  <a:pt x="9150" y="21745"/>
                </a:cubicBezTo>
                <a:cubicBezTo>
                  <a:pt x="9168" y="21606"/>
                  <a:pt x="9202" y="21449"/>
                  <a:pt x="9255" y="21310"/>
                </a:cubicBezTo>
                <a:cubicBezTo>
                  <a:pt x="9289" y="21171"/>
                  <a:pt x="9289" y="21015"/>
                  <a:pt x="9289" y="20858"/>
                </a:cubicBezTo>
                <a:cubicBezTo>
                  <a:pt x="9289" y="20719"/>
                  <a:pt x="9289" y="20614"/>
                  <a:pt x="9255" y="20493"/>
                </a:cubicBezTo>
                <a:cubicBezTo>
                  <a:pt x="9237" y="20388"/>
                  <a:pt x="9255" y="20266"/>
                  <a:pt x="9202" y="20162"/>
                </a:cubicBezTo>
                <a:cubicBezTo>
                  <a:pt x="9115" y="19971"/>
                  <a:pt x="8976" y="19762"/>
                  <a:pt x="8976" y="19553"/>
                </a:cubicBezTo>
                <a:cubicBezTo>
                  <a:pt x="8994" y="19431"/>
                  <a:pt x="8994" y="19327"/>
                  <a:pt x="8994" y="19205"/>
                </a:cubicBezTo>
                <a:cubicBezTo>
                  <a:pt x="8994" y="19066"/>
                  <a:pt x="8994" y="18910"/>
                  <a:pt x="8976" y="18770"/>
                </a:cubicBezTo>
                <a:cubicBezTo>
                  <a:pt x="8976" y="18440"/>
                  <a:pt x="9011" y="18092"/>
                  <a:pt x="9011" y="17761"/>
                </a:cubicBezTo>
                <a:cubicBezTo>
                  <a:pt x="9028" y="17414"/>
                  <a:pt x="9028" y="17083"/>
                  <a:pt x="9028" y="16735"/>
                </a:cubicBezTo>
                <a:cubicBezTo>
                  <a:pt x="9028" y="16492"/>
                  <a:pt x="8941" y="16265"/>
                  <a:pt x="8889" y="16039"/>
                </a:cubicBezTo>
                <a:cubicBezTo>
                  <a:pt x="8854" y="15883"/>
                  <a:pt x="8820" y="15726"/>
                  <a:pt x="8802" y="15570"/>
                </a:cubicBezTo>
                <a:cubicBezTo>
                  <a:pt x="8785" y="15361"/>
                  <a:pt x="8750" y="15170"/>
                  <a:pt x="8733" y="14961"/>
                </a:cubicBezTo>
                <a:cubicBezTo>
                  <a:pt x="8715" y="14822"/>
                  <a:pt x="8715" y="14682"/>
                  <a:pt x="8715" y="14526"/>
                </a:cubicBezTo>
                <a:cubicBezTo>
                  <a:pt x="8733" y="14387"/>
                  <a:pt x="8802" y="14282"/>
                  <a:pt x="8854" y="14161"/>
                </a:cubicBezTo>
                <a:cubicBezTo>
                  <a:pt x="8820" y="14108"/>
                  <a:pt x="8785" y="14056"/>
                  <a:pt x="8733" y="14021"/>
                </a:cubicBezTo>
                <a:cubicBezTo>
                  <a:pt x="8663" y="13969"/>
                  <a:pt x="8576" y="13934"/>
                  <a:pt x="8524" y="13882"/>
                </a:cubicBezTo>
                <a:cubicBezTo>
                  <a:pt x="8454" y="13813"/>
                  <a:pt x="8402" y="13760"/>
                  <a:pt x="8350" y="13691"/>
                </a:cubicBezTo>
                <a:cubicBezTo>
                  <a:pt x="8246" y="13534"/>
                  <a:pt x="8385" y="13413"/>
                  <a:pt x="8437" y="13291"/>
                </a:cubicBezTo>
                <a:cubicBezTo>
                  <a:pt x="8385" y="13256"/>
                  <a:pt x="8280" y="13326"/>
                  <a:pt x="8228" y="13326"/>
                </a:cubicBezTo>
                <a:cubicBezTo>
                  <a:pt x="8193" y="13308"/>
                  <a:pt x="8176" y="13291"/>
                  <a:pt x="8124" y="13291"/>
                </a:cubicBezTo>
                <a:cubicBezTo>
                  <a:pt x="8089" y="13308"/>
                  <a:pt x="8054" y="13326"/>
                  <a:pt x="8019" y="13343"/>
                </a:cubicBezTo>
                <a:cubicBezTo>
                  <a:pt x="8124" y="13256"/>
                  <a:pt x="8176" y="13099"/>
                  <a:pt x="8315" y="13047"/>
                </a:cubicBezTo>
                <a:cubicBezTo>
                  <a:pt x="8280" y="13047"/>
                  <a:pt x="8246" y="13047"/>
                  <a:pt x="8193" y="13047"/>
                </a:cubicBezTo>
                <a:cubicBezTo>
                  <a:pt x="8141" y="13047"/>
                  <a:pt x="8072" y="13082"/>
                  <a:pt x="8019" y="13065"/>
                </a:cubicBezTo>
                <a:cubicBezTo>
                  <a:pt x="8037" y="13012"/>
                  <a:pt x="8106" y="12925"/>
                  <a:pt x="8159" y="12873"/>
                </a:cubicBezTo>
                <a:cubicBezTo>
                  <a:pt x="8263" y="12769"/>
                  <a:pt x="8367" y="12682"/>
                  <a:pt x="8472" y="12560"/>
                </a:cubicBezTo>
                <a:cubicBezTo>
                  <a:pt x="8576" y="12473"/>
                  <a:pt x="8681" y="12369"/>
                  <a:pt x="8750" y="12247"/>
                </a:cubicBezTo>
                <a:cubicBezTo>
                  <a:pt x="8802" y="12177"/>
                  <a:pt x="8785" y="12056"/>
                  <a:pt x="8785" y="11951"/>
                </a:cubicBezTo>
                <a:cubicBezTo>
                  <a:pt x="8785" y="11899"/>
                  <a:pt x="8785" y="11864"/>
                  <a:pt x="8750" y="11812"/>
                </a:cubicBezTo>
                <a:cubicBezTo>
                  <a:pt x="8733" y="11777"/>
                  <a:pt x="8681" y="11725"/>
                  <a:pt x="8628" y="11708"/>
                </a:cubicBezTo>
                <a:cubicBezTo>
                  <a:pt x="8646" y="11743"/>
                  <a:pt x="8663" y="11760"/>
                  <a:pt x="8698" y="11760"/>
                </a:cubicBezTo>
                <a:cubicBezTo>
                  <a:pt x="8698" y="11656"/>
                  <a:pt x="8611" y="11656"/>
                  <a:pt x="8541" y="11569"/>
                </a:cubicBezTo>
                <a:cubicBezTo>
                  <a:pt x="8454" y="11447"/>
                  <a:pt x="8333" y="11395"/>
                  <a:pt x="8193" y="11342"/>
                </a:cubicBezTo>
                <a:cubicBezTo>
                  <a:pt x="8054" y="11273"/>
                  <a:pt x="8089" y="11064"/>
                  <a:pt x="8002" y="10942"/>
                </a:cubicBezTo>
                <a:cubicBezTo>
                  <a:pt x="7932" y="10821"/>
                  <a:pt x="7846" y="10699"/>
                  <a:pt x="7689" y="10768"/>
                </a:cubicBezTo>
                <a:cubicBezTo>
                  <a:pt x="7619" y="10821"/>
                  <a:pt x="7532" y="10890"/>
                  <a:pt x="7480" y="10960"/>
                </a:cubicBezTo>
                <a:cubicBezTo>
                  <a:pt x="7411" y="11082"/>
                  <a:pt x="7393" y="11238"/>
                  <a:pt x="7324" y="11342"/>
                </a:cubicBezTo>
                <a:cubicBezTo>
                  <a:pt x="7306" y="11308"/>
                  <a:pt x="7341" y="11255"/>
                  <a:pt x="7358" y="11221"/>
                </a:cubicBezTo>
                <a:cubicBezTo>
                  <a:pt x="7376" y="11151"/>
                  <a:pt x="7393" y="11064"/>
                  <a:pt x="7411" y="10995"/>
                </a:cubicBezTo>
                <a:cubicBezTo>
                  <a:pt x="7428" y="10942"/>
                  <a:pt x="7428" y="10908"/>
                  <a:pt x="7463" y="10855"/>
                </a:cubicBezTo>
                <a:cubicBezTo>
                  <a:pt x="7498" y="10821"/>
                  <a:pt x="7550" y="10768"/>
                  <a:pt x="7550" y="10716"/>
                </a:cubicBezTo>
                <a:cubicBezTo>
                  <a:pt x="7498" y="10699"/>
                  <a:pt x="7463" y="10768"/>
                  <a:pt x="7428" y="10803"/>
                </a:cubicBezTo>
                <a:cubicBezTo>
                  <a:pt x="7341" y="10908"/>
                  <a:pt x="7289" y="11012"/>
                  <a:pt x="7219" y="11134"/>
                </a:cubicBezTo>
                <a:cubicBezTo>
                  <a:pt x="7150" y="11238"/>
                  <a:pt x="7098" y="11377"/>
                  <a:pt x="7080" y="11499"/>
                </a:cubicBezTo>
                <a:cubicBezTo>
                  <a:pt x="7080" y="11569"/>
                  <a:pt x="7080" y="11621"/>
                  <a:pt x="7063" y="11690"/>
                </a:cubicBezTo>
                <a:cubicBezTo>
                  <a:pt x="7063" y="11725"/>
                  <a:pt x="7045" y="11743"/>
                  <a:pt x="7045" y="11795"/>
                </a:cubicBezTo>
                <a:cubicBezTo>
                  <a:pt x="7063" y="11534"/>
                  <a:pt x="7063" y="11290"/>
                  <a:pt x="7063" y="11047"/>
                </a:cubicBezTo>
                <a:cubicBezTo>
                  <a:pt x="7080" y="10925"/>
                  <a:pt x="7063" y="10786"/>
                  <a:pt x="7080" y="10664"/>
                </a:cubicBezTo>
                <a:cubicBezTo>
                  <a:pt x="7098" y="10612"/>
                  <a:pt x="7115" y="10542"/>
                  <a:pt x="7132" y="10507"/>
                </a:cubicBezTo>
                <a:cubicBezTo>
                  <a:pt x="7150" y="10473"/>
                  <a:pt x="7184" y="10438"/>
                  <a:pt x="7184" y="10403"/>
                </a:cubicBezTo>
                <a:cubicBezTo>
                  <a:pt x="6976" y="10473"/>
                  <a:pt x="6958" y="10716"/>
                  <a:pt x="6906" y="10890"/>
                </a:cubicBezTo>
                <a:cubicBezTo>
                  <a:pt x="6854" y="10855"/>
                  <a:pt x="6889" y="10664"/>
                  <a:pt x="6889" y="10612"/>
                </a:cubicBezTo>
                <a:cubicBezTo>
                  <a:pt x="6871" y="10560"/>
                  <a:pt x="6871" y="10490"/>
                  <a:pt x="6871" y="10438"/>
                </a:cubicBezTo>
                <a:cubicBezTo>
                  <a:pt x="6871" y="10386"/>
                  <a:pt x="6871" y="10351"/>
                  <a:pt x="6871" y="10299"/>
                </a:cubicBezTo>
                <a:cubicBezTo>
                  <a:pt x="6767" y="10316"/>
                  <a:pt x="6732" y="10577"/>
                  <a:pt x="6715" y="10647"/>
                </a:cubicBezTo>
                <a:cubicBezTo>
                  <a:pt x="6680" y="10821"/>
                  <a:pt x="6680" y="11012"/>
                  <a:pt x="6680" y="11203"/>
                </a:cubicBezTo>
                <a:cubicBezTo>
                  <a:pt x="6680" y="10995"/>
                  <a:pt x="6628" y="10821"/>
                  <a:pt x="6610" y="10612"/>
                </a:cubicBezTo>
                <a:cubicBezTo>
                  <a:pt x="6593" y="10473"/>
                  <a:pt x="6663" y="10299"/>
                  <a:pt x="6610" y="10160"/>
                </a:cubicBezTo>
                <a:cubicBezTo>
                  <a:pt x="6558" y="10160"/>
                  <a:pt x="6541" y="10229"/>
                  <a:pt x="6506" y="10264"/>
                </a:cubicBezTo>
                <a:cubicBezTo>
                  <a:pt x="6419" y="10403"/>
                  <a:pt x="6349" y="10560"/>
                  <a:pt x="6349" y="10734"/>
                </a:cubicBezTo>
                <a:cubicBezTo>
                  <a:pt x="6349" y="10821"/>
                  <a:pt x="6315" y="10960"/>
                  <a:pt x="6349" y="11047"/>
                </a:cubicBezTo>
                <a:cubicBezTo>
                  <a:pt x="6349" y="11064"/>
                  <a:pt x="6402" y="11168"/>
                  <a:pt x="6419" y="11168"/>
                </a:cubicBezTo>
                <a:cubicBezTo>
                  <a:pt x="6436" y="11099"/>
                  <a:pt x="6332" y="10995"/>
                  <a:pt x="6315" y="10925"/>
                </a:cubicBezTo>
                <a:cubicBezTo>
                  <a:pt x="6228" y="10699"/>
                  <a:pt x="6210" y="10507"/>
                  <a:pt x="6176" y="10281"/>
                </a:cubicBezTo>
                <a:cubicBezTo>
                  <a:pt x="6141" y="10125"/>
                  <a:pt x="6106" y="9968"/>
                  <a:pt x="6106" y="9812"/>
                </a:cubicBezTo>
                <a:cubicBezTo>
                  <a:pt x="6089" y="9742"/>
                  <a:pt x="6123" y="9672"/>
                  <a:pt x="6089" y="9620"/>
                </a:cubicBezTo>
                <a:cubicBezTo>
                  <a:pt x="6071" y="9655"/>
                  <a:pt x="6036" y="9690"/>
                  <a:pt x="6002" y="9742"/>
                </a:cubicBezTo>
                <a:cubicBezTo>
                  <a:pt x="5915" y="9899"/>
                  <a:pt x="5915" y="10125"/>
                  <a:pt x="5915" y="10299"/>
                </a:cubicBezTo>
                <a:cubicBezTo>
                  <a:pt x="5915" y="10629"/>
                  <a:pt x="5949" y="10942"/>
                  <a:pt x="6054" y="11255"/>
                </a:cubicBezTo>
                <a:cubicBezTo>
                  <a:pt x="6054" y="11186"/>
                  <a:pt x="6019" y="11116"/>
                  <a:pt x="6019" y="11047"/>
                </a:cubicBezTo>
                <a:cubicBezTo>
                  <a:pt x="5967" y="10821"/>
                  <a:pt x="5880" y="10594"/>
                  <a:pt x="5828" y="10368"/>
                </a:cubicBezTo>
                <a:cubicBezTo>
                  <a:pt x="5741" y="10055"/>
                  <a:pt x="5636" y="9620"/>
                  <a:pt x="5758" y="9307"/>
                </a:cubicBezTo>
                <a:cubicBezTo>
                  <a:pt x="5775" y="9429"/>
                  <a:pt x="5723" y="9533"/>
                  <a:pt x="5688" y="9638"/>
                </a:cubicBezTo>
                <a:cubicBezTo>
                  <a:pt x="5671" y="9812"/>
                  <a:pt x="5671" y="10020"/>
                  <a:pt x="5671" y="10194"/>
                </a:cubicBezTo>
                <a:cubicBezTo>
                  <a:pt x="5671" y="10333"/>
                  <a:pt x="5671" y="10455"/>
                  <a:pt x="5706" y="10577"/>
                </a:cubicBezTo>
                <a:cubicBezTo>
                  <a:pt x="5758" y="10786"/>
                  <a:pt x="5828" y="10995"/>
                  <a:pt x="5967" y="11151"/>
                </a:cubicBezTo>
                <a:cubicBezTo>
                  <a:pt x="6054" y="11255"/>
                  <a:pt x="6106" y="11360"/>
                  <a:pt x="6176" y="11464"/>
                </a:cubicBezTo>
                <a:cubicBezTo>
                  <a:pt x="5984" y="11290"/>
                  <a:pt x="5810" y="11116"/>
                  <a:pt x="5688" y="10890"/>
                </a:cubicBezTo>
                <a:cubicBezTo>
                  <a:pt x="5584" y="10664"/>
                  <a:pt x="5532" y="10438"/>
                  <a:pt x="5514" y="10194"/>
                </a:cubicBezTo>
                <a:cubicBezTo>
                  <a:pt x="5480" y="10003"/>
                  <a:pt x="5497" y="9794"/>
                  <a:pt x="5462" y="9603"/>
                </a:cubicBezTo>
                <a:cubicBezTo>
                  <a:pt x="5428" y="9620"/>
                  <a:pt x="5323" y="9777"/>
                  <a:pt x="5306" y="9794"/>
                </a:cubicBezTo>
                <a:cubicBezTo>
                  <a:pt x="5167" y="10020"/>
                  <a:pt x="5114" y="10333"/>
                  <a:pt x="5097" y="10612"/>
                </a:cubicBezTo>
                <a:cubicBezTo>
                  <a:pt x="5045" y="10977"/>
                  <a:pt x="5045" y="11342"/>
                  <a:pt x="5080" y="11708"/>
                </a:cubicBezTo>
                <a:cubicBezTo>
                  <a:pt x="5097" y="11864"/>
                  <a:pt x="5114" y="12056"/>
                  <a:pt x="5184" y="12195"/>
                </a:cubicBezTo>
                <a:cubicBezTo>
                  <a:pt x="5132" y="12073"/>
                  <a:pt x="5062" y="11951"/>
                  <a:pt x="5010" y="11830"/>
                </a:cubicBezTo>
                <a:cubicBezTo>
                  <a:pt x="4871" y="11551"/>
                  <a:pt x="4836" y="11238"/>
                  <a:pt x="4819" y="10925"/>
                </a:cubicBezTo>
                <a:cubicBezTo>
                  <a:pt x="4801" y="10629"/>
                  <a:pt x="4801" y="10333"/>
                  <a:pt x="4871" y="10038"/>
                </a:cubicBezTo>
                <a:cubicBezTo>
                  <a:pt x="4906" y="9916"/>
                  <a:pt x="4958" y="9794"/>
                  <a:pt x="4993" y="9690"/>
                </a:cubicBezTo>
                <a:cubicBezTo>
                  <a:pt x="4993" y="9638"/>
                  <a:pt x="4993" y="9585"/>
                  <a:pt x="5027" y="9551"/>
                </a:cubicBezTo>
                <a:cubicBezTo>
                  <a:pt x="5045" y="9638"/>
                  <a:pt x="4888" y="9725"/>
                  <a:pt x="4853" y="9777"/>
                </a:cubicBezTo>
                <a:cubicBezTo>
                  <a:pt x="4784" y="9864"/>
                  <a:pt x="4645" y="10038"/>
                  <a:pt x="4662" y="10142"/>
                </a:cubicBezTo>
                <a:cubicBezTo>
                  <a:pt x="4662" y="10073"/>
                  <a:pt x="4645" y="10003"/>
                  <a:pt x="4662" y="9933"/>
                </a:cubicBezTo>
                <a:cubicBezTo>
                  <a:pt x="4662" y="9881"/>
                  <a:pt x="4697" y="9846"/>
                  <a:pt x="4697" y="9794"/>
                </a:cubicBezTo>
                <a:cubicBezTo>
                  <a:pt x="4645" y="9933"/>
                  <a:pt x="4523" y="10020"/>
                  <a:pt x="4453" y="10160"/>
                </a:cubicBezTo>
                <a:cubicBezTo>
                  <a:pt x="4419" y="10247"/>
                  <a:pt x="4384" y="10316"/>
                  <a:pt x="4349" y="10403"/>
                </a:cubicBezTo>
                <a:cubicBezTo>
                  <a:pt x="4314" y="10455"/>
                  <a:pt x="4297" y="10490"/>
                  <a:pt x="4297" y="10542"/>
                </a:cubicBezTo>
                <a:cubicBezTo>
                  <a:pt x="4314" y="10264"/>
                  <a:pt x="4401" y="9986"/>
                  <a:pt x="4523" y="9725"/>
                </a:cubicBezTo>
                <a:cubicBezTo>
                  <a:pt x="4366" y="9829"/>
                  <a:pt x="4227" y="9916"/>
                  <a:pt x="4123" y="10073"/>
                </a:cubicBezTo>
                <a:cubicBezTo>
                  <a:pt x="4071" y="10142"/>
                  <a:pt x="4036" y="10212"/>
                  <a:pt x="3984" y="10299"/>
                </a:cubicBezTo>
                <a:cubicBezTo>
                  <a:pt x="3949" y="10333"/>
                  <a:pt x="3914" y="10386"/>
                  <a:pt x="3914" y="10438"/>
                </a:cubicBezTo>
                <a:cubicBezTo>
                  <a:pt x="3914" y="10333"/>
                  <a:pt x="3931" y="10229"/>
                  <a:pt x="3966" y="10125"/>
                </a:cubicBezTo>
                <a:cubicBezTo>
                  <a:pt x="4001" y="10055"/>
                  <a:pt x="4036" y="9986"/>
                  <a:pt x="4053" y="9916"/>
                </a:cubicBezTo>
                <a:cubicBezTo>
                  <a:pt x="4088" y="9864"/>
                  <a:pt x="4140" y="9777"/>
                  <a:pt x="4123" y="9725"/>
                </a:cubicBezTo>
                <a:cubicBezTo>
                  <a:pt x="4088" y="9725"/>
                  <a:pt x="3984" y="9794"/>
                  <a:pt x="3949" y="9812"/>
                </a:cubicBezTo>
                <a:cubicBezTo>
                  <a:pt x="3862" y="9864"/>
                  <a:pt x="3792" y="9951"/>
                  <a:pt x="3723" y="10038"/>
                </a:cubicBezTo>
                <a:cubicBezTo>
                  <a:pt x="3653" y="10125"/>
                  <a:pt x="3584" y="10247"/>
                  <a:pt x="3514" y="10333"/>
                </a:cubicBezTo>
                <a:cubicBezTo>
                  <a:pt x="3392" y="10455"/>
                  <a:pt x="3288" y="10560"/>
                  <a:pt x="3201" y="10681"/>
                </a:cubicBezTo>
                <a:cubicBezTo>
                  <a:pt x="3062" y="10925"/>
                  <a:pt x="2940" y="11168"/>
                  <a:pt x="2853" y="11429"/>
                </a:cubicBezTo>
                <a:cubicBezTo>
                  <a:pt x="2818" y="11551"/>
                  <a:pt x="2801" y="11656"/>
                  <a:pt x="2749" y="11777"/>
                </a:cubicBezTo>
                <a:cubicBezTo>
                  <a:pt x="2731" y="11830"/>
                  <a:pt x="2731" y="11917"/>
                  <a:pt x="2714" y="11951"/>
                </a:cubicBezTo>
                <a:cubicBezTo>
                  <a:pt x="2644" y="11951"/>
                  <a:pt x="2731" y="11777"/>
                  <a:pt x="2731" y="11743"/>
                </a:cubicBezTo>
                <a:cubicBezTo>
                  <a:pt x="2801" y="11534"/>
                  <a:pt x="2888" y="11325"/>
                  <a:pt x="2940" y="11116"/>
                </a:cubicBezTo>
                <a:cubicBezTo>
                  <a:pt x="2992" y="10942"/>
                  <a:pt x="3044" y="10768"/>
                  <a:pt x="3149" y="10594"/>
                </a:cubicBezTo>
                <a:cubicBezTo>
                  <a:pt x="3201" y="10507"/>
                  <a:pt x="3253" y="10403"/>
                  <a:pt x="3305" y="10316"/>
                </a:cubicBezTo>
                <a:cubicBezTo>
                  <a:pt x="3218" y="10403"/>
                  <a:pt x="3114" y="10473"/>
                  <a:pt x="3027" y="10577"/>
                </a:cubicBezTo>
                <a:cubicBezTo>
                  <a:pt x="2888" y="10734"/>
                  <a:pt x="2801" y="10925"/>
                  <a:pt x="2679" y="11116"/>
                </a:cubicBezTo>
                <a:cubicBezTo>
                  <a:pt x="2609" y="11238"/>
                  <a:pt x="2522" y="11377"/>
                  <a:pt x="2435" y="11499"/>
                </a:cubicBezTo>
                <a:cubicBezTo>
                  <a:pt x="2401" y="11534"/>
                  <a:pt x="2383" y="11569"/>
                  <a:pt x="2383" y="11603"/>
                </a:cubicBezTo>
                <a:cubicBezTo>
                  <a:pt x="2366" y="11638"/>
                  <a:pt x="2383" y="11656"/>
                  <a:pt x="2348" y="11690"/>
                </a:cubicBezTo>
                <a:cubicBezTo>
                  <a:pt x="2314" y="11603"/>
                  <a:pt x="2435" y="11395"/>
                  <a:pt x="2453" y="11308"/>
                </a:cubicBezTo>
                <a:cubicBezTo>
                  <a:pt x="2488" y="11186"/>
                  <a:pt x="2557" y="11047"/>
                  <a:pt x="2627" y="10960"/>
                </a:cubicBezTo>
                <a:cubicBezTo>
                  <a:pt x="2435" y="10995"/>
                  <a:pt x="2314" y="11360"/>
                  <a:pt x="2244" y="11499"/>
                </a:cubicBezTo>
                <a:cubicBezTo>
                  <a:pt x="2192" y="11586"/>
                  <a:pt x="2175" y="11673"/>
                  <a:pt x="2140" y="11743"/>
                </a:cubicBezTo>
                <a:cubicBezTo>
                  <a:pt x="2122" y="11812"/>
                  <a:pt x="2122" y="11882"/>
                  <a:pt x="2088" y="11934"/>
                </a:cubicBezTo>
                <a:cubicBezTo>
                  <a:pt x="2088" y="11864"/>
                  <a:pt x="2088" y="11795"/>
                  <a:pt x="2088" y="11725"/>
                </a:cubicBezTo>
                <a:cubicBezTo>
                  <a:pt x="2088" y="11499"/>
                  <a:pt x="2175" y="11255"/>
                  <a:pt x="2296" y="11082"/>
                </a:cubicBezTo>
                <a:cubicBezTo>
                  <a:pt x="2314" y="11151"/>
                  <a:pt x="2209" y="11203"/>
                  <a:pt x="2175" y="11238"/>
                </a:cubicBezTo>
                <a:cubicBezTo>
                  <a:pt x="2105" y="11308"/>
                  <a:pt x="2035" y="11360"/>
                  <a:pt x="2001" y="11447"/>
                </a:cubicBezTo>
                <a:cubicBezTo>
                  <a:pt x="1914" y="11569"/>
                  <a:pt x="1896" y="11725"/>
                  <a:pt x="1827" y="11864"/>
                </a:cubicBezTo>
                <a:cubicBezTo>
                  <a:pt x="1844" y="11777"/>
                  <a:pt x="1827" y="11690"/>
                  <a:pt x="1844" y="11603"/>
                </a:cubicBezTo>
                <a:cubicBezTo>
                  <a:pt x="1844" y="11464"/>
                  <a:pt x="1896" y="11360"/>
                  <a:pt x="1914" y="11238"/>
                </a:cubicBezTo>
                <a:cubicBezTo>
                  <a:pt x="1827" y="11290"/>
                  <a:pt x="1705" y="11377"/>
                  <a:pt x="1653" y="11447"/>
                </a:cubicBezTo>
                <a:cubicBezTo>
                  <a:pt x="1583" y="11569"/>
                  <a:pt x="1531" y="11690"/>
                  <a:pt x="1444" y="11812"/>
                </a:cubicBezTo>
                <a:cubicBezTo>
                  <a:pt x="1374" y="11934"/>
                  <a:pt x="1270" y="12038"/>
                  <a:pt x="1218" y="12177"/>
                </a:cubicBezTo>
                <a:cubicBezTo>
                  <a:pt x="1200" y="12230"/>
                  <a:pt x="1200" y="12351"/>
                  <a:pt x="1148" y="12369"/>
                </a:cubicBezTo>
                <a:cubicBezTo>
                  <a:pt x="1061" y="12334"/>
                  <a:pt x="1148" y="12143"/>
                  <a:pt x="1131" y="12090"/>
                </a:cubicBezTo>
                <a:cubicBezTo>
                  <a:pt x="1096" y="12177"/>
                  <a:pt x="1009" y="12264"/>
                  <a:pt x="957" y="12351"/>
                </a:cubicBezTo>
                <a:cubicBezTo>
                  <a:pt x="905" y="12438"/>
                  <a:pt x="870" y="12543"/>
                  <a:pt x="852" y="12630"/>
                </a:cubicBezTo>
                <a:cubicBezTo>
                  <a:pt x="818" y="12734"/>
                  <a:pt x="800" y="12821"/>
                  <a:pt x="783" y="12908"/>
                </a:cubicBezTo>
                <a:cubicBezTo>
                  <a:pt x="783" y="12960"/>
                  <a:pt x="783" y="13030"/>
                  <a:pt x="748" y="13047"/>
                </a:cubicBezTo>
                <a:cubicBezTo>
                  <a:pt x="678" y="13082"/>
                  <a:pt x="626" y="12821"/>
                  <a:pt x="626" y="12769"/>
                </a:cubicBezTo>
                <a:cubicBezTo>
                  <a:pt x="591" y="12665"/>
                  <a:pt x="591" y="12560"/>
                  <a:pt x="609" y="12456"/>
                </a:cubicBezTo>
                <a:cubicBezTo>
                  <a:pt x="626" y="12334"/>
                  <a:pt x="678" y="12230"/>
                  <a:pt x="678" y="12108"/>
                </a:cubicBezTo>
                <a:cubicBezTo>
                  <a:pt x="678" y="12177"/>
                  <a:pt x="626" y="12212"/>
                  <a:pt x="591" y="12247"/>
                </a:cubicBezTo>
                <a:cubicBezTo>
                  <a:pt x="557" y="12299"/>
                  <a:pt x="539" y="12351"/>
                  <a:pt x="505" y="12404"/>
                </a:cubicBezTo>
                <a:cubicBezTo>
                  <a:pt x="522" y="12369"/>
                  <a:pt x="487" y="12369"/>
                  <a:pt x="487" y="12334"/>
                </a:cubicBezTo>
                <a:cubicBezTo>
                  <a:pt x="470" y="12264"/>
                  <a:pt x="470" y="12195"/>
                  <a:pt x="487" y="12143"/>
                </a:cubicBezTo>
                <a:cubicBezTo>
                  <a:pt x="505" y="11951"/>
                  <a:pt x="678" y="11795"/>
                  <a:pt x="661" y="11603"/>
                </a:cubicBezTo>
                <a:cubicBezTo>
                  <a:pt x="557" y="11603"/>
                  <a:pt x="418" y="11708"/>
                  <a:pt x="348" y="11777"/>
                </a:cubicBezTo>
                <a:cubicBezTo>
                  <a:pt x="261" y="11864"/>
                  <a:pt x="209" y="11951"/>
                  <a:pt x="139" y="12038"/>
                </a:cubicBezTo>
                <a:cubicBezTo>
                  <a:pt x="104" y="12073"/>
                  <a:pt x="70" y="12090"/>
                  <a:pt x="70" y="12143"/>
                </a:cubicBezTo>
                <a:cubicBezTo>
                  <a:pt x="104" y="11917"/>
                  <a:pt x="226" y="11725"/>
                  <a:pt x="348" y="11534"/>
                </a:cubicBezTo>
                <a:cubicBezTo>
                  <a:pt x="435" y="11360"/>
                  <a:pt x="539" y="11203"/>
                  <a:pt x="661" y="11047"/>
                </a:cubicBezTo>
                <a:cubicBezTo>
                  <a:pt x="696" y="11012"/>
                  <a:pt x="783" y="10960"/>
                  <a:pt x="783" y="10908"/>
                </a:cubicBezTo>
                <a:cubicBezTo>
                  <a:pt x="713" y="10908"/>
                  <a:pt x="678" y="10960"/>
                  <a:pt x="626" y="10995"/>
                </a:cubicBezTo>
                <a:cubicBezTo>
                  <a:pt x="574" y="11029"/>
                  <a:pt x="522" y="11082"/>
                  <a:pt x="470" y="11116"/>
                </a:cubicBezTo>
                <a:cubicBezTo>
                  <a:pt x="365" y="11186"/>
                  <a:pt x="244" y="11255"/>
                  <a:pt x="157" y="11325"/>
                </a:cubicBezTo>
                <a:cubicBezTo>
                  <a:pt x="87" y="11377"/>
                  <a:pt x="87" y="11429"/>
                  <a:pt x="35" y="11482"/>
                </a:cubicBezTo>
                <a:cubicBezTo>
                  <a:pt x="17" y="11429"/>
                  <a:pt x="87" y="11377"/>
                  <a:pt x="104" y="11325"/>
                </a:cubicBezTo>
                <a:cubicBezTo>
                  <a:pt x="174" y="11186"/>
                  <a:pt x="209" y="11047"/>
                  <a:pt x="313" y="10925"/>
                </a:cubicBezTo>
                <a:cubicBezTo>
                  <a:pt x="400" y="10803"/>
                  <a:pt x="452" y="10751"/>
                  <a:pt x="591" y="10681"/>
                </a:cubicBezTo>
                <a:cubicBezTo>
                  <a:pt x="661" y="10647"/>
                  <a:pt x="713" y="10612"/>
                  <a:pt x="783" y="10629"/>
                </a:cubicBezTo>
                <a:cubicBezTo>
                  <a:pt x="731" y="10594"/>
                  <a:pt x="661" y="10577"/>
                  <a:pt x="591" y="10577"/>
                </a:cubicBezTo>
                <a:cubicBezTo>
                  <a:pt x="522" y="10577"/>
                  <a:pt x="418" y="10664"/>
                  <a:pt x="348" y="10629"/>
                </a:cubicBezTo>
                <a:cubicBezTo>
                  <a:pt x="365" y="10560"/>
                  <a:pt x="487" y="10542"/>
                  <a:pt x="505" y="10490"/>
                </a:cubicBezTo>
                <a:cubicBezTo>
                  <a:pt x="435" y="10473"/>
                  <a:pt x="348" y="10473"/>
                  <a:pt x="278" y="10473"/>
                </a:cubicBezTo>
                <a:cubicBezTo>
                  <a:pt x="383" y="10386"/>
                  <a:pt x="539" y="10281"/>
                  <a:pt x="678" y="10212"/>
                </a:cubicBezTo>
                <a:cubicBezTo>
                  <a:pt x="818" y="10142"/>
                  <a:pt x="992" y="10073"/>
                  <a:pt x="1131" y="10055"/>
                </a:cubicBezTo>
                <a:cubicBezTo>
                  <a:pt x="992" y="10003"/>
                  <a:pt x="835" y="9968"/>
                  <a:pt x="696" y="9986"/>
                </a:cubicBezTo>
                <a:cubicBezTo>
                  <a:pt x="609" y="9986"/>
                  <a:pt x="522" y="10020"/>
                  <a:pt x="435" y="10055"/>
                </a:cubicBezTo>
                <a:cubicBezTo>
                  <a:pt x="383" y="10073"/>
                  <a:pt x="296" y="10073"/>
                  <a:pt x="244" y="10125"/>
                </a:cubicBezTo>
                <a:cubicBezTo>
                  <a:pt x="296" y="10107"/>
                  <a:pt x="313" y="10090"/>
                  <a:pt x="348" y="10055"/>
                </a:cubicBezTo>
                <a:cubicBezTo>
                  <a:pt x="418" y="10020"/>
                  <a:pt x="470" y="9986"/>
                  <a:pt x="539" y="9951"/>
                </a:cubicBezTo>
                <a:cubicBezTo>
                  <a:pt x="696" y="9864"/>
                  <a:pt x="835" y="9759"/>
                  <a:pt x="1009" y="9742"/>
                </a:cubicBezTo>
                <a:cubicBezTo>
                  <a:pt x="1079" y="9725"/>
                  <a:pt x="1131" y="9707"/>
                  <a:pt x="1026" y="9655"/>
                </a:cubicBezTo>
                <a:cubicBezTo>
                  <a:pt x="922" y="9603"/>
                  <a:pt x="696" y="9638"/>
                  <a:pt x="574" y="9638"/>
                </a:cubicBezTo>
                <a:cubicBezTo>
                  <a:pt x="644" y="9638"/>
                  <a:pt x="852" y="9533"/>
                  <a:pt x="870" y="9481"/>
                </a:cubicBezTo>
                <a:cubicBezTo>
                  <a:pt x="800" y="9464"/>
                  <a:pt x="644" y="9446"/>
                  <a:pt x="574" y="9429"/>
                </a:cubicBezTo>
                <a:cubicBezTo>
                  <a:pt x="487" y="9429"/>
                  <a:pt x="331" y="9429"/>
                  <a:pt x="278" y="9481"/>
                </a:cubicBezTo>
                <a:cubicBezTo>
                  <a:pt x="313" y="9481"/>
                  <a:pt x="348" y="9446"/>
                  <a:pt x="400" y="9446"/>
                </a:cubicBezTo>
                <a:cubicBezTo>
                  <a:pt x="574" y="9377"/>
                  <a:pt x="765" y="9359"/>
                  <a:pt x="939" y="9307"/>
                </a:cubicBezTo>
                <a:cubicBezTo>
                  <a:pt x="1148" y="9255"/>
                  <a:pt x="1374" y="9220"/>
                  <a:pt x="1600" y="9220"/>
                </a:cubicBezTo>
                <a:cubicBezTo>
                  <a:pt x="1496" y="9220"/>
                  <a:pt x="1374" y="9203"/>
                  <a:pt x="1270" y="9168"/>
                </a:cubicBezTo>
                <a:cubicBezTo>
                  <a:pt x="1322" y="9133"/>
                  <a:pt x="1426" y="9133"/>
                  <a:pt x="1479" y="9133"/>
                </a:cubicBezTo>
                <a:cubicBezTo>
                  <a:pt x="1566" y="9116"/>
                  <a:pt x="1670" y="9098"/>
                  <a:pt x="1774" y="9098"/>
                </a:cubicBezTo>
                <a:cubicBezTo>
                  <a:pt x="1896" y="9098"/>
                  <a:pt x="2053" y="9151"/>
                  <a:pt x="2175" y="9116"/>
                </a:cubicBezTo>
                <a:cubicBezTo>
                  <a:pt x="2105" y="9046"/>
                  <a:pt x="2001" y="9029"/>
                  <a:pt x="1914" y="9011"/>
                </a:cubicBezTo>
                <a:cubicBezTo>
                  <a:pt x="1687" y="8959"/>
                  <a:pt x="1461" y="8942"/>
                  <a:pt x="1235" y="8924"/>
                </a:cubicBezTo>
                <a:cubicBezTo>
                  <a:pt x="1009" y="8907"/>
                  <a:pt x="835" y="8837"/>
                  <a:pt x="609" y="8768"/>
                </a:cubicBezTo>
                <a:cubicBezTo>
                  <a:pt x="487" y="8716"/>
                  <a:pt x="365" y="8681"/>
                  <a:pt x="226" y="8629"/>
                </a:cubicBezTo>
                <a:cubicBezTo>
                  <a:pt x="244" y="8577"/>
                  <a:pt x="348" y="8611"/>
                  <a:pt x="383" y="8611"/>
                </a:cubicBezTo>
                <a:cubicBezTo>
                  <a:pt x="644" y="8611"/>
                  <a:pt x="905" y="8611"/>
                  <a:pt x="1166" y="8663"/>
                </a:cubicBezTo>
                <a:cubicBezTo>
                  <a:pt x="1357" y="8698"/>
                  <a:pt x="1531" y="8768"/>
                  <a:pt x="1722" y="8785"/>
                </a:cubicBezTo>
                <a:cubicBezTo>
                  <a:pt x="1827" y="8803"/>
                  <a:pt x="1931" y="8820"/>
                  <a:pt x="2018" y="8820"/>
                </a:cubicBezTo>
                <a:cubicBezTo>
                  <a:pt x="1966" y="8803"/>
                  <a:pt x="1914" y="8750"/>
                  <a:pt x="1861" y="8716"/>
                </a:cubicBezTo>
                <a:cubicBezTo>
                  <a:pt x="1757" y="8629"/>
                  <a:pt x="1635" y="8542"/>
                  <a:pt x="1513" y="8490"/>
                </a:cubicBezTo>
                <a:cubicBezTo>
                  <a:pt x="1357" y="8437"/>
                  <a:pt x="1131" y="8385"/>
                  <a:pt x="1009" y="8281"/>
                </a:cubicBezTo>
                <a:cubicBezTo>
                  <a:pt x="1166" y="8298"/>
                  <a:pt x="1305" y="8298"/>
                  <a:pt x="1461" y="8333"/>
                </a:cubicBezTo>
                <a:cubicBezTo>
                  <a:pt x="1670" y="8350"/>
                  <a:pt x="1896" y="8403"/>
                  <a:pt x="2105" y="8420"/>
                </a:cubicBezTo>
                <a:cubicBezTo>
                  <a:pt x="2018" y="8298"/>
                  <a:pt x="1774" y="8246"/>
                  <a:pt x="1635" y="8211"/>
                </a:cubicBezTo>
                <a:cubicBezTo>
                  <a:pt x="1496" y="8159"/>
                  <a:pt x="1340" y="8089"/>
                  <a:pt x="1183" y="8089"/>
                </a:cubicBezTo>
                <a:cubicBezTo>
                  <a:pt x="1461" y="8107"/>
                  <a:pt x="1740" y="8124"/>
                  <a:pt x="2018" y="8124"/>
                </a:cubicBezTo>
                <a:cubicBezTo>
                  <a:pt x="2175" y="8124"/>
                  <a:pt x="2314" y="8159"/>
                  <a:pt x="2470" y="8194"/>
                </a:cubicBezTo>
                <a:cubicBezTo>
                  <a:pt x="2522" y="8211"/>
                  <a:pt x="2592" y="8211"/>
                  <a:pt x="2644" y="8246"/>
                </a:cubicBezTo>
                <a:cubicBezTo>
                  <a:pt x="2662" y="8263"/>
                  <a:pt x="2696" y="8281"/>
                  <a:pt x="2714" y="8281"/>
                </a:cubicBezTo>
                <a:cubicBezTo>
                  <a:pt x="2696" y="8246"/>
                  <a:pt x="2662" y="8246"/>
                  <a:pt x="2627" y="8229"/>
                </a:cubicBezTo>
                <a:cubicBezTo>
                  <a:pt x="2540" y="8176"/>
                  <a:pt x="2453" y="8089"/>
                  <a:pt x="2366" y="8037"/>
                </a:cubicBezTo>
                <a:cubicBezTo>
                  <a:pt x="2192" y="7915"/>
                  <a:pt x="1983" y="7759"/>
                  <a:pt x="1774" y="7724"/>
                </a:cubicBezTo>
                <a:cubicBezTo>
                  <a:pt x="1827" y="7742"/>
                  <a:pt x="1896" y="7742"/>
                  <a:pt x="1948" y="7742"/>
                </a:cubicBezTo>
                <a:cubicBezTo>
                  <a:pt x="2192" y="7742"/>
                  <a:pt x="2418" y="7828"/>
                  <a:pt x="2644" y="7933"/>
                </a:cubicBezTo>
                <a:cubicBezTo>
                  <a:pt x="2818" y="8002"/>
                  <a:pt x="2957" y="8089"/>
                  <a:pt x="3131" y="8142"/>
                </a:cubicBezTo>
                <a:cubicBezTo>
                  <a:pt x="3201" y="8159"/>
                  <a:pt x="3288" y="8246"/>
                  <a:pt x="3357" y="8229"/>
                </a:cubicBezTo>
                <a:cubicBezTo>
                  <a:pt x="3201" y="7968"/>
                  <a:pt x="2836" y="7915"/>
                  <a:pt x="2662" y="7672"/>
                </a:cubicBezTo>
                <a:cubicBezTo>
                  <a:pt x="2696" y="7655"/>
                  <a:pt x="2679" y="7689"/>
                  <a:pt x="2714" y="7689"/>
                </a:cubicBezTo>
                <a:cubicBezTo>
                  <a:pt x="2766" y="7707"/>
                  <a:pt x="2836" y="7759"/>
                  <a:pt x="2888" y="7776"/>
                </a:cubicBezTo>
                <a:cubicBezTo>
                  <a:pt x="3044" y="7863"/>
                  <a:pt x="3218" y="7933"/>
                  <a:pt x="3375" y="7985"/>
                </a:cubicBezTo>
                <a:cubicBezTo>
                  <a:pt x="3497" y="8020"/>
                  <a:pt x="3618" y="8055"/>
                  <a:pt x="3723" y="8089"/>
                </a:cubicBezTo>
                <a:cubicBezTo>
                  <a:pt x="3879" y="8124"/>
                  <a:pt x="4001" y="8176"/>
                  <a:pt x="4158" y="8211"/>
                </a:cubicBezTo>
                <a:cubicBezTo>
                  <a:pt x="4366" y="8246"/>
                  <a:pt x="4575" y="8298"/>
                  <a:pt x="4784" y="8333"/>
                </a:cubicBezTo>
                <a:cubicBezTo>
                  <a:pt x="5097" y="8385"/>
                  <a:pt x="5375" y="8490"/>
                  <a:pt x="5688" y="8559"/>
                </a:cubicBezTo>
                <a:cubicBezTo>
                  <a:pt x="5810" y="8594"/>
                  <a:pt x="5932" y="8611"/>
                  <a:pt x="6054" y="8663"/>
                </a:cubicBezTo>
                <a:cubicBezTo>
                  <a:pt x="6176" y="8716"/>
                  <a:pt x="6280" y="8785"/>
                  <a:pt x="6419" y="8837"/>
                </a:cubicBezTo>
                <a:cubicBezTo>
                  <a:pt x="6610" y="8907"/>
                  <a:pt x="6837" y="9046"/>
                  <a:pt x="6993" y="9185"/>
                </a:cubicBezTo>
                <a:cubicBezTo>
                  <a:pt x="7376" y="9533"/>
                  <a:pt x="7741" y="9916"/>
                  <a:pt x="8072" y="10299"/>
                </a:cubicBezTo>
                <a:cubicBezTo>
                  <a:pt x="8089" y="10194"/>
                  <a:pt x="8019" y="10107"/>
                  <a:pt x="7967" y="10020"/>
                </a:cubicBezTo>
                <a:cubicBezTo>
                  <a:pt x="7950" y="9951"/>
                  <a:pt x="7915" y="9899"/>
                  <a:pt x="7880" y="9846"/>
                </a:cubicBezTo>
                <a:cubicBezTo>
                  <a:pt x="7863" y="9812"/>
                  <a:pt x="7811" y="9777"/>
                  <a:pt x="7811" y="9742"/>
                </a:cubicBezTo>
                <a:cubicBezTo>
                  <a:pt x="7898" y="9707"/>
                  <a:pt x="7985" y="9725"/>
                  <a:pt x="8072" y="9707"/>
                </a:cubicBezTo>
                <a:cubicBezTo>
                  <a:pt x="8054" y="9672"/>
                  <a:pt x="8002" y="9638"/>
                  <a:pt x="7967" y="9603"/>
                </a:cubicBezTo>
                <a:cubicBezTo>
                  <a:pt x="7898" y="9533"/>
                  <a:pt x="7793" y="9446"/>
                  <a:pt x="7689" y="9412"/>
                </a:cubicBezTo>
                <a:cubicBezTo>
                  <a:pt x="7585" y="9359"/>
                  <a:pt x="7445" y="9290"/>
                  <a:pt x="7324" y="9255"/>
                </a:cubicBezTo>
                <a:cubicBezTo>
                  <a:pt x="7341" y="9185"/>
                  <a:pt x="7672" y="9272"/>
                  <a:pt x="7741" y="9238"/>
                </a:cubicBezTo>
                <a:cubicBezTo>
                  <a:pt x="7724" y="9203"/>
                  <a:pt x="7619" y="9203"/>
                  <a:pt x="7585" y="9185"/>
                </a:cubicBezTo>
                <a:cubicBezTo>
                  <a:pt x="7498" y="9151"/>
                  <a:pt x="7428" y="9116"/>
                  <a:pt x="7341" y="9064"/>
                </a:cubicBezTo>
                <a:cubicBezTo>
                  <a:pt x="7237" y="8994"/>
                  <a:pt x="7098" y="8890"/>
                  <a:pt x="6958" y="8907"/>
                </a:cubicBezTo>
                <a:cubicBezTo>
                  <a:pt x="7028" y="8872"/>
                  <a:pt x="7080" y="8890"/>
                  <a:pt x="7150" y="8872"/>
                </a:cubicBezTo>
                <a:cubicBezTo>
                  <a:pt x="7237" y="8872"/>
                  <a:pt x="7306" y="8855"/>
                  <a:pt x="7393" y="8855"/>
                </a:cubicBezTo>
                <a:cubicBezTo>
                  <a:pt x="7306" y="8872"/>
                  <a:pt x="7202" y="8803"/>
                  <a:pt x="7115" y="8768"/>
                </a:cubicBezTo>
                <a:cubicBezTo>
                  <a:pt x="6993" y="8733"/>
                  <a:pt x="6819" y="8733"/>
                  <a:pt x="6697" y="8681"/>
                </a:cubicBezTo>
                <a:cubicBezTo>
                  <a:pt x="6628" y="8646"/>
                  <a:pt x="6506" y="8594"/>
                  <a:pt x="6402" y="8594"/>
                </a:cubicBezTo>
                <a:cubicBezTo>
                  <a:pt x="6436" y="8559"/>
                  <a:pt x="6541" y="8559"/>
                  <a:pt x="6593" y="8559"/>
                </a:cubicBezTo>
                <a:cubicBezTo>
                  <a:pt x="6715" y="8542"/>
                  <a:pt x="6819" y="8507"/>
                  <a:pt x="6924" y="8524"/>
                </a:cubicBezTo>
                <a:cubicBezTo>
                  <a:pt x="6819" y="8455"/>
                  <a:pt x="6628" y="8472"/>
                  <a:pt x="6506" y="8437"/>
                </a:cubicBezTo>
                <a:cubicBezTo>
                  <a:pt x="6384" y="8420"/>
                  <a:pt x="6263" y="8403"/>
                  <a:pt x="6141" y="8403"/>
                </a:cubicBezTo>
                <a:cubicBezTo>
                  <a:pt x="6089" y="8403"/>
                  <a:pt x="6019" y="8403"/>
                  <a:pt x="5949" y="8385"/>
                </a:cubicBezTo>
                <a:cubicBezTo>
                  <a:pt x="5967" y="8350"/>
                  <a:pt x="6054" y="8316"/>
                  <a:pt x="6089" y="8298"/>
                </a:cubicBezTo>
                <a:cubicBezTo>
                  <a:pt x="6210" y="8263"/>
                  <a:pt x="6349" y="8263"/>
                  <a:pt x="6471" y="8229"/>
                </a:cubicBezTo>
                <a:cubicBezTo>
                  <a:pt x="6610" y="8176"/>
                  <a:pt x="6784" y="8142"/>
                  <a:pt x="6941" y="8142"/>
                </a:cubicBezTo>
                <a:cubicBezTo>
                  <a:pt x="6889" y="8159"/>
                  <a:pt x="6819" y="8072"/>
                  <a:pt x="6767" y="8055"/>
                </a:cubicBezTo>
                <a:cubicBezTo>
                  <a:pt x="6610" y="8002"/>
                  <a:pt x="6471" y="7985"/>
                  <a:pt x="6315" y="7950"/>
                </a:cubicBezTo>
                <a:cubicBezTo>
                  <a:pt x="6332" y="7915"/>
                  <a:pt x="6454" y="7863"/>
                  <a:pt x="6506" y="7881"/>
                </a:cubicBezTo>
                <a:cubicBezTo>
                  <a:pt x="6419" y="7881"/>
                  <a:pt x="6332" y="7846"/>
                  <a:pt x="6263" y="7828"/>
                </a:cubicBezTo>
                <a:cubicBezTo>
                  <a:pt x="6193" y="7811"/>
                  <a:pt x="6071" y="7811"/>
                  <a:pt x="6019" y="7759"/>
                </a:cubicBezTo>
                <a:cubicBezTo>
                  <a:pt x="6089" y="7655"/>
                  <a:pt x="6280" y="7672"/>
                  <a:pt x="6384" y="7620"/>
                </a:cubicBezTo>
                <a:cubicBezTo>
                  <a:pt x="6297" y="7620"/>
                  <a:pt x="6210" y="7602"/>
                  <a:pt x="6123" y="7602"/>
                </a:cubicBezTo>
                <a:cubicBezTo>
                  <a:pt x="6089" y="7602"/>
                  <a:pt x="5775" y="7620"/>
                  <a:pt x="5758" y="7585"/>
                </a:cubicBezTo>
                <a:cubicBezTo>
                  <a:pt x="5706" y="7481"/>
                  <a:pt x="6141" y="7272"/>
                  <a:pt x="6210" y="7254"/>
                </a:cubicBezTo>
                <a:cubicBezTo>
                  <a:pt x="6210" y="7167"/>
                  <a:pt x="5984" y="7185"/>
                  <a:pt x="5932" y="7185"/>
                </a:cubicBezTo>
                <a:cubicBezTo>
                  <a:pt x="5723" y="7220"/>
                  <a:pt x="5480" y="7307"/>
                  <a:pt x="5306" y="7446"/>
                </a:cubicBezTo>
                <a:cubicBezTo>
                  <a:pt x="5219" y="7498"/>
                  <a:pt x="5132" y="7585"/>
                  <a:pt x="5045" y="7655"/>
                </a:cubicBezTo>
                <a:cubicBezTo>
                  <a:pt x="4993" y="7724"/>
                  <a:pt x="4906" y="7776"/>
                  <a:pt x="4853" y="7846"/>
                </a:cubicBezTo>
                <a:cubicBezTo>
                  <a:pt x="4836" y="7881"/>
                  <a:pt x="4836" y="7898"/>
                  <a:pt x="4819" y="7915"/>
                </a:cubicBezTo>
                <a:cubicBezTo>
                  <a:pt x="4784" y="7950"/>
                  <a:pt x="4749" y="7950"/>
                  <a:pt x="4732" y="7985"/>
                </a:cubicBezTo>
                <a:cubicBezTo>
                  <a:pt x="4714" y="7881"/>
                  <a:pt x="4784" y="7707"/>
                  <a:pt x="4853" y="7620"/>
                </a:cubicBezTo>
                <a:cubicBezTo>
                  <a:pt x="4801" y="7585"/>
                  <a:pt x="4645" y="7742"/>
                  <a:pt x="4610" y="7776"/>
                </a:cubicBezTo>
                <a:cubicBezTo>
                  <a:pt x="4558" y="7846"/>
                  <a:pt x="4506" y="7950"/>
                  <a:pt x="4471" y="8055"/>
                </a:cubicBezTo>
                <a:cubicBezTo>
                  <a:pt x="4471" y="7828"/>
                  <a:pt x="4575" y="7672"/>
                  <a:pt x="4732" y="7515"/>
                </a:cubicBezTo>
                <a:cubicBezTo>
                  <a:pt x="4801" y="7446"/>
                  <a:pt x="4940" y="7359"/>
                  <a:pt x="4975" y="7254"/>
                </a:cubicBezTo>
                <a:cubicBezTo>
                  <a:pt x="4906" y="7202"/>
                  <a:pt x="4732" y="7394"/>
                  <a:pt x="4697" y="7428"/>
                </a:cubicBezTo>
                <a:cubicBezTo>
                  <a:pt x="4627" y="7481"/>
                  <a:pt x="4558" y="7550"/>
                  <a:pt x="4488" y="7637"/>
                </a:cubicBezTo>
                <a:cubicBezTo>
                  <a:pt x="4453" y="7568"/>
                  <a:pt x="4558" y="7376"/>
                  <a:pt x="4593" y="7324"/>
                </a:cubicBezTo>
                <a:cubicBezTo>
                  <a:pt x="4627" y="7220"/>
                  <a:pt x="4714" y="7167"/>
                  <a:pt x="4766" y="7080"/>
                </a:cubicBezTo>
                <a:cubicBezTo>
                  <a:pt x="4662" y="7063"/>
                  <a:pt x="4401" y="7394"/>
                  <a:pt x="4366" y="7481"/>
                </a:cubicBezTo>
                <a:cubicBezTo>
                  <a:pt x="4366" y="7307"/>
                  <a:pt x="4471" y="7133"/>
                  <a:pt x="4575" y="7011"/>
                </a:cubicBezTo>
                <a:cubicBezTo>
                  <a:pt x="4471" y="7046"/>
                  <a:pt x="4384" y="7185"/>
                  <a:pt x="4314" y="7254"/>
                </a:cubicBezTo>
                <a:cubicBezTo>
                  <a:pt x="4279" y="7289"/>
                  <a:pt x="4227" y="7341"/>
                  <a:pt x="4175" y="7394"/>
                </a:cubicBezTo>
                <a:cubicBezTo>
                  <a:pt x="4140" y="7428"/>
                  <a:pt x="4105" y="7515"/>
                  <a:pt x="4053" y="7533"/>
                </a:cubicBezTo>
                <a:cubicBezTo>
                  <a:pt x="4018" y="7394"/>
                  <a:pt x="4088" y="7272"/>
                  <a:pt x="4158" y="7185"/>
                </a:cubicBezTo>
                <a:cubicBezTo>
                  <a:pt x="4227" y="7098"/>
                  <a:pt x="4297" y="7011"/>
                  <a:pt x="4366" y="6941"/>
                </a:cubicBezTo>
                <a:cubicBezTo>
                  <a:pt x="4401" y="6889"/>
                  <a:pt x="4471" y="6872"/>
                  <a:pt x="4506" y="6820"/>
                </a:cubicBezTo>
                <a:cubicBezTo>
                  <a:pt x="4471" y="6802"/>
                  <a:pt x="4419" y="6837"/>
                  <a:pt x="4366" y="6854"/>
                </a:cubicBezTo>
                <a:cubicBezTo>
                  <a:pt x="4175" y="6941"/>
                  <a:pt x="3966" y="7028"/>
                  <a:pt x="3775" y="7133"/>
                </a:cubicBezTo>
                <a:cubicBezTo>
                  <a:pt x="3531" y="7272"/>
                  <a:pt x="3323" y="7428"/>
                  <a:pt x="3096" y="7585"/>
                </a:cubicBezTo>
                <a:cubicBezTo>
                  <a:pt x="3079" y="7515"/>
                  <a:pt x="3270" y="7359"/>
                  <a:pt x="3305" y="7341"/>
                </a:cubicBezTo>
                <a:cubicBezTo>
                  <a:pt x="3497" y="7185"/>
                  <a:pt x="3671" y="6993"/>
                  <a:pt x="3862" y="6872"/>
                </a:cubicBezTo>
                <a:cubicBezTo>
                  <a:pt x="4140" y="6698"/>
                  <a:pt x="4471" y="6646"/>
                  <a:pt x="4801" y="6611"/>
                </a:cubicBezTo>
                <a:cubicBezTo>
                  <a:pt x="4906" y="6593"/>
                  <a:pt x="5027" y="6559"/>
                  <a:pt x="5149" y="6559"/>
                </a:cubicBezTo>
                <a:cubicBezTo>
                  <a:pt x="5219" y="6559"/>
                  <a:pt x="5271" y="6559"/>
                  <a:pt x="5323" y="6559"/>
                </a:cubicBezTo>
                <a:cubicBezTo>
                  <a:pt x="5410" y="6541"/>
                  <a:pt x="5514" y="6472"/>
                  <a:pt x="5601" y="6472"/>
                </a:cubicBezTo>
                <a:cubicBezTo>
                  <a:pt x="5358" y="6332"/>
                  <a:pt x="5010" y="6228"/>
                  <a:pt x="4714" y="6263"/>
                </a:cubicBezTo>
                <a:cubicBezTo>
                  <a:pt x="4558" y="6280"/>
                  <a:pt x="4419" y="6263"/>
                  <a:pt x="4262" y="6263"/>
                </a:cubicBezTo>
                <a:cubicBezTo>
                  <a:pt x="4332" y="6298"/>
                  <a:pt x="4453" y="6193"/>
                  <a:pt x="4540" y="6176"/>
                </a:cubicBezTo>
                <a:cubicBezTo>
                  <a:pt x="4488" y="6193"/>
                  <a:pt x="4436" y="6176"/>
                  <a:pt x="4384" y="6176"/>
                </a:cubicBezTo>
                <a:cubicBezTo>
                  <a:pt x="4523" y="6141"/>
                  <a:pt x="4645" y="6054"/>
                  <a:pt x="4766" y="6002"/>
                </a:cubicBezTo>
                <a:cubicBezTo>
                  <a:pt x="4958" y="5932"/>
                  <a:pt x="5132" y="5880"/>
                  <a:pt x="5306" y="5811"/>
                </a:cubicBezTo>
                <a:cubicBezTo>
                  <a:pt x="5393" y="5793"/>
                  <a:pt x="5462" y="5741"/>
                  <a:pt x="5549" y="5706"/>
                </a:cubicBezTo>
                <a:cubicBezTo>
                  <a:pt x="5601" y="5689"/>
                  <a:pt x="5636" y="5689"/>
                  <a:pt x="5706" y="5689"/>
                </a:cubicBezTo>
                <a:cubicBezTo>
                  <a:pt x="5601" y="5671"/>
                  <a:pt x="5636" y="5637"/>
                  <a:pt x="5549" y="5619"/>
                </a:cubicBezTo>
                <a:cubicBezTo>
                  <a:pt x="5306" y="5584"/>
                  <a:pt x="5114" y="5619"/>
                  <a:pt x="4906" y="5724"/>
                </a:cubicBezTo>
                <a:cubicBezTo>
                  <a:pt x="4697" y="5811"/>
                  <a:pt x="4488" y="5898"/>
                  <a:pt x="4349" y="6072"/>
                </a:cubicBezTo>
                <a:cubicBezTo>
                  <a:pt x="4262" y="6193"/>
                  <a:pt x="4175" y="6367"/>
                  <a:pt x="4036" y="6437"/>
                </a:cubicBezTo>
                <a:cubicBezTo>
                  <a:pt x="4018" y="6402"/>
                  <a:pt x="4053" y="6350"/>
                  <a:pt x="4071" y="6315"/>
                </a:cubicBezTo>
                <a:cubicBezTo>
                  <a:pt x="4158" y="6176"/>
                  <a:pt x="4227" y="6037"/>
                  <a:pt x="4332" y="5915"/>
                </a:cubicBezTo>
                <a:cubicBezTo>
                  <a:pt x="4436" y="5741"/>
                  <a:pt x="4575" y="5602"/>
                  <a:pt x="4714" y="5463"/>
                </a:cubicBezTo>
                <a:cubicBezTo>
                  <a:pt x="4679" y="5463"/>
                  <a:pt x="4627" y="5445"/>
                  <a:pt x="4593" y="5445"/>
                </a:cubicBezTo>
                <a:cubicBezTo>
                  <a:pt x="4523" y="5463"/>
                  <a:pt x="4471" y="5515"/>
                  <a:pt x="4401" y="5550"/>
                </a:cubicBezTo>
                <a:cubicBezTo>
                  <a:pt x="4349" y="5584"/>
                  <a:pt x="4297" y="5619"/>
                  <a:pt x="4245" y="5654"/>
                </a:cubicBezTo>
                <a:cubicBezTo>
                  <a:pt x="4210" y="5671"/>
                  <a:pt x="4175" y="5689"/>
                  <a:pt x="4140" y="5706"/>
                </a:cubicBezTo>
                <a:cubicBezTo>
                  <a:pt x="4158" y="5584"/>
                  <a:pt x="4297" y="5532"/>
                  <a:pt x="4314" y="5410"/>
                </a:cubicBezTo>
                <a:cubicBezTo>
                  <a:pt x="4210" y="5376"/>
                  <a:pt x="4123" y="5480"/>
                  <a:pt x="4036" y="5532"/>
                </a:cubicBezTo>
                <a:cubicBezTo>
                  <a:pt x="3984" y="5567"/>
                  <a:pt x="3914" y="5602"/>
                  <a:pt x="3844" y="5619"/>
                </a:cubicBezTo>
                <a:cubicBezTo>
                  <a:pt x="3792" y="5654"/>
                  <a:pt x="3723" y="5671"/>
                  <a:pt x="3671" y="5724"/>
                </a:cubicBezTo>
                <a:cubicBezTo>
                  <a:pt x="3636" y="5741"/>
                  <a:pt x="3618" y="5776"/>
                  <a:pt x="3584" y="5793"/>
                </a:cubicBezTo>
                <a:cubicBezTo>
                  <a:pt x="3549" y="5706"/>
                  <a:pt x="3618" y="5637"/>
                  <a:pt x="3618" y="5550"/>
                </a:cubicBezTo>
                <a:cubicBezTo>
                  <a:pt x="3462" y="5515"/>
                  <a:pt x="3305" y="5602"/>
                  <a:pt x="3201" y="5671"/>
                </a:cubicBezTo>
                <a:cubicBezTo>
                  <a:pt x="3079" y="5741"/>
                  <a:pt x="2975" y="5828"/>
                  <a:pt x="2853" y="5898"/>
                </a:cubicBezTo>
                <a:cubicBezTo>
                  <a:pt x="2783" y="5950"/>
                  <a:pt x="2714" y="6002"/>
                  <a:pt x="2679" y="6072"/>
                </a:cubicBezTo>
                <a:cubicBezTo>
                  <a:pt x="2679" y="5898"/>
                  <a:pt x="2836" y="5758"/>
                  <a:pt x="2957" y="5637"/>
                </a:cubicBezTo>
                <a:cubicBezTo>
                  <a:pt x="3114" y="5445"/>
                  <a:pt x="3270" y="5237"/>
                  <a:pt x="3462" y="5080"/>
                </a:cubicBezTo>
                <a:cubicBezTo>
                  <a:pt x="3218" y="5254"/>
                  <a:pt x="2905" y="5341"/>
                  <a:pt x="2627" y="5497"/>
                </a:cubicBezTo>
                <a:cubicBezTo>
                  <a:pt x="2505" y="5550"/>
                  <a:pt x="2401" y="5619"/>
                  <a:pt x="2296" y="5706"/>
                </a:cubicBezTo>
                <a:cubicBezTo>
                  <a:pt x="2244" y="5758"/>
                  <a:pt x="2157" y="5863"/>
                  <a:pt x="2088" y="5863"/>
                </a:cubicBezTo>
                <a:cubicBezTo>
                  <a:pt x="2070" y="5811"/>
                  <a:pt x="2122" y="5724"/>
                  <a:pt x="2140" y="5671"/>
                </a:cubicBezTo>
                <a:cubicBezTo>
                  <a:pt x="2227" y="5497"/>
                  <a:pt x="2383" y="5358"/>
                  <a:pt x="2522" y="5219"/>
                </a:cubicBezTo>
                <a:cubicBezTo>
                  <a:pt x="2627" y="5097"/>
                  <a:pt x="2731" y="5028"/>
                  <a:pt x="2870" y="4958"/>
                </a:cubicBezTo>
                <a:cubicBezTo>
                  <a:pt x="2992" y="4889"/>
                  <a:pt x="3114" y="4802"/>
                  <a:pt x="3253" y="4767"/>
                </a:cubicBezTo>
                <a:cubicBezTo>
                  <a:pt x="2888" y="4767"/>
                  <a:pt x="2575" y="4976"/>
                  <a:pt x="2331" y="5219"/>
                </a:cubicBezTo>
                <a:cubicBezTo>
                  <a:pt x="2157" y="5376"/>
                  <a:pt x="1983" y="5532"/>
                  <a:pt x="1844" y="5706"/>
                </a:cubicBezTo>
                <a:cubicBezTo>
                  <a:pt x="1757" y="5793"/>
                  <a:pt x="1687" y="5880"/>
                  <a:pt x="1583" y="5950"/>
                </a:cubicBezTo>
                <a:cubicBezTo>
                  <a:pt x="1548" y="5985"/>
                  <a:pt x="1513" y="5985"/>
                  <a:pt x="1496" y="6037"/>
                </a:cubicBezTo>
                <a:cubicBezTo>
                  <a:pt x="1513" y="5967"/>
                  <a:pt x="1496" y="5915"/>
                  <a:pt x="1513" y="5845"/>
                </a:cubicBezTo>
                <a:cubicBezTo>
                  <a:pt x="1548" y="5724"/>
                  <a:pt x="1618" y="5602"/>
                  <a:pt x="1705" y="5480"/>
                </a:cubicBezTo>
                <a:cubicBezTo>
                  <a:pt x="1774" y="5358"/>
                  <a:pt x="1861" y="5254"/>
                  <a:pt x="1948" y="5132"/>
                </a:cubicBezTo>
                <a:cubicBezTo>
                  <a:pt x="1966" y="5097"/>
                  <a:pt x="2001" y="5063"/>
                  <a:pt x="2018" y="5010"/>
                </a:cubicBezTo>
                <a:cubicBezTo>
                  <a:pt x="1914" y="5028"/>
                  <a:pt x="1757" y="5115"/>
                  <a:pt x="1687" y="5167"/>
                </a:cubicBezTo>
                <a:cubicBezTo>
                  <a:pt x="1479" y="5289"/>
                  <a:pt x="1322" y="5445"/>
                  <a:pt x="1131" y="5567"/>
                </a:cubicBezTo>
                <a:cubicBezTo>
                  <a:pt x="922" y="5724"/>
                  <a:pt x="678" y="5880"/>
                  <a:pt x="487" y="6072"/>
                </a:cubicBezTo>
                <a:cubicBezTo>
                  <a:pt x="331" y="6263"/>
                  <a:pt x="174" y="6454"/>
                  <a:pt x="17" y="6646"/>
                </a:cubicBezTo>
                <a:cubicBezTo>
                  <a:pt x="0" y="6454"/>
                  <a:pt x="122" y="6245"/>
                  <a:pt x="226" y="6089"/>
                </a:cubicBezTo>
                <a:cubicBezTo>
                  <a:pt x="331" y="5950"/>
                  <a:pt x="470" y="5828"/>
                  <a:pt x="591" y="5689"/>
                </a:cubicBezTo>
                <a:cubicBezTo>
                  <a:pt x="696" y="5567"/>
                  <a:pt x="800" y="5445"/>
                  <a:pt x="905" y="5341"/>
                </a:cubicBezTo>
                <a:cubicBezTo>
                  <a:pt x="1044" y="5202"/>
                  <a:pt x="1218" y="5097"/>
                  <a:pt x="1357" y="4976"/>
                </a:cubicBezTo>
                <a:cubicBezTo>
                  <a:pt x="1496" y="4854"/>
                  <a:pt x="1653" y="4749"/>
                  <a:pt x="1809" y="4645"/>
                </a:cubicBezTo>
                <a:cubicBezTo>
                  <a:pt x="1879" y="4593"/>
                  <a:pt x="1966" y="4558"/>
                  <a:pt x="2053" y="4506"/>
                </a:cubicBezTo>
                <a:cubicBezTo>
                  <a:pt x="2105" y="4471"/>
                  <a:pt x="2122" y="4436"/>
                  <a:pt x="2192" y="4436"/>
                </a:cubicBezTo>
                <a:cubicBezTo>
                  <a:pt x="2192" y="4384"/>
                  <a:pt x="1914" y="4402"/>
                  <a:pt x="1879" y="4402"/>
                </a:cubicBezTo>
                <a:cubicBezTo>
                  <a:pt x="1705" y="4402"/>
                  <a:pt x="1479" y="4384"/>
                  <a:pt x="1340" y="4506"/>
                </a:cubicBezTo>
                <a:cubicBezTo>
                  <a:pt x="1374" y="4471"/>
                  <a:pt x="1409" y="4419"/>
                  <a:pt x="1461" y="4384"/>
                </a:cubicBezTo>
                <a:cubicBezTo>
                  <a:pt x="1513" y="4349"/>
                  <a:pt x="1600" y="4332"/>
                  <a:pt x="1653" y="4297"/>
                </a:cubicBezTo>
                <a:cubicBezTo>
                  <a:pt x="1653" y="4245"/>
                  <a:pt x="1583" y="4262"/>
                  <a:pt x="1548" y="4280"/>
                </a:cubicBezTo>
                <a:cubicBezTo>
                  <a:pt x="1444" y="4297"/>
                  <a:pt x="1305" y="4297"/>
                  <a:pt x="1200" y="4332"/>
                </a:cubicBezTo>
                <a:cubicBezTo>
                  <a:pt x="1044" y="4384"/>
                  <a:pt x="905" y="4506"/>
                  <a:pt x="731" y="4488"/>
                </a:cubicBezTo>
                <a:cubicBezTo>
                  <a:pt x="835" y="4349"/>
                  <a:pt x="1044" y="4245"/>
                  <a:pt x="1183" y="4158"/>
                </a:cubicBezTo>
                <a:cubicBezTo>
                  <a:pt x="1496" y="3967"/>
                  <a:pt x="1844" y="3914"/>
                  <a:pt x="2192" y="3862"/>
                </a:cubicBezTo>
                <a:cubicBezTo>
                  <a:pt x="2261" y="3845"/>
                  <a:pt x="2331" y="3827"/>
                  <a:pt x="2401" y="3827"/>
                </a:cubicBezTo>
                <a:cubicBezTo>
                  <a:pt x="2470" y="3810"/>
                  <a:pt x="2540" y="3845"/>
                  <a:pt x="2627" y="3827"/>
                </a:cubicBezTo>
                <a:cubicBezTo>
                  <a:pt x="2731" y="3827"/>
                  <a:pt x="2818" y="3793"/>
                  <a:pt x="2940" y="3810"/>
                </a:cubicBezTo>
                <a:cubicBezTo>
                  <a:pt x="2888" y="3775"/>
                  <a:pt x="2870" y="3723"/>
                  <a:pt x="2818" y="3688"/>
                </a:cubicBezTo>
                <a:cubicBezTo>
                  <a:pt x="2662" y="3601"/>
                  <a:pt x="2488" y="3532"/>
                  <a:pt x="2314" y="3462"/>
                </a:cubicBezTo>
                <a:cubicBezTo>
                  <a:pt x="2157" y="3393"/>
                  <a:pt x="1966" y="3323"/>
                  <a:pt x="1792" y="3288"/>
                </a:cubicBezTo>
                <a:cubicBezTo>
                  <a:pt x="1670" y="3271"/>
                  <a:pt x="1531" y="3306"/>
                  <a:pt x="1409" y="3271"/>
                </a:cubicBezTo>
                <a:cubicBezTo>
                  <a:pt x="1426" y="3219"/>
                  <a:pt x="1496" y="3219"/>
                  <a:pt x="1548" y="3201"/>
                </a:cubicBezTo>
                <a:cubicBezTo>
                  <a:pt x="1670" y="3149"/>
                  <a:pt x="1792" y="3132"/>
                  <a:pt x="1931" y="3132"/>
                </a:cubicBezTo>
                <a:cubicBezTo>
                  <a:pt x="2088" y="3132"/>
                  <a:pt x="2261" y="3149"/>
                  <a:pt x="2418" y="3149"/>
                </a:cubicBezTo>
                <a:cubicBezTo>
                  <a:pt x="2592" y="3166"/>
                  <a:pt x="2749" y="3219"/>
                  <a:pt x="2923" y="3271"/>
                </a:cubicBezTo>
                <a:cubicBezTo>
                  <a:pt x="3079" y="3323"/>
                  <a:pt x="3253" y="3323"/>
                  <a:pt x="3410" y="3375"/>
                </a:cubicBezTo>
                <a:cubicBezTo>
                  <a:pt x="3549" y="3427"/>
                  <a:pt x="3688" y="3462"/>
                  <a:pt x="3810" y="3514"/>
                </a:cubicBezTo>
                <a:cubicBezTo>
                  <a:pt x="3897" y="3567"/>
                  <a:pt x="3984" y="3601"/>
                  <a:pt x="4071" y="3636"/>
                </a:cubicBezTo>
                <a:cubicBezTo>
                  <a:pt x="4105" y="3653"/>
                  <a:pt x="4175" y="3688"/>
                  <a:pt x="4175" y="3723"/>
                </a:cubicBezTo>
                <a:cubicBezTo>
                  <a:pt x="4018" y="3671"/>
                  <a:pt x="3844" y="3480"/>
                  <a:pt x="3705" y="3375"/>
                </a:cubicBezTo>
                <a:cubicBezTo>
                  <a:pt x="3549" y="3253"/>
                  <a:pt x="3392" y="3149"/>
                  <a:pt x="3201" y="3079"/>
                </a:cubicBezTo>
                <a:cubicBezTo>
                  <a:pt x="3288" y="3097"/>
                  <a:pt x="3375" y="3079"/>
                  <a:pt x="3462" y="3097"/>
                </a:cubicBezTo>
                <a:cubicBezTo>
                  <a:pt x="3671" y="3132"/>
                  <a:pt x="3844" y="3236"/>
                  <a:pt x="4018" y="3340"/>
                </a:cubicBezTo>
                <a:cubicBezTo>
                  <a:pt x="4140" y="3427"/>
                  <a:pt x="4262" y="3514"/>
                  <a:pt x="4401" y="3601"/>
                </a:cubicBezTo>
                <a:cubicBezTo>
                  <a:pt x="4488" y="3636"/>
                  <a:pt x="4575" y="3671"/>
                  <a:pt x="4662" y="3723"/>
                </a:cubicBezTo>
                <a:cubicBezTo>
                  <a:pt x="4540" y="3601"/>
                  <a:pt x="4419" y="3497"/>
                  <a:pt x="4297" y="3410"/>
                </a:cubicBezTo>
                <a:cubicBezTo>
                  <a:pt x="4192" y="3340"/>
                  <a:pt x="4105" y="3271"/>
                  <a:pt x="4018" y="3201"/>
                </a:cubicBezTo>
                <a:cubicBezTo>
                  <a:pt x="3984" y="3184"/>
                  <a:pt x="3931" y="3149"/>
                  <a:pt x="3931" y="3114"/>
                </a:cubicBezTo>
                <a:cubicBezTo>
                  <a:pt x="3966" y="3097"/>
                  <a:pt x="4071" y="3149"/>
                  <a:pt x="4105" y="3149"/>
                </a:cubicBezTo>
                <a:cubicBezTo>
                  <a:pt x="4297" y="3201"/>
                  <a:pt x="4453" y="3271"/>
                  <a:pt x="4610" y="3393"/>
                </a:cubicBezTo>
                <a:cubicBezTo>
                  <a:pt x="4714" y="3480"/>
                  <a:pt x="4836" y="3567"/>
                  <a:pt x="4958" y="3653"/>
                </a:cubicBezTo>
                <a:cubicBezTo>
                  <a:pt x="5027" y="3723"/>
                  <a:pt x="5097" y="3793"/>
                  <a:pt x="5184" y="3827"/>
                </a:cubicBezTo>
                <a:cubicBezTo>
                  <a:pt x="5149" y="3653"/>
                  <a:pt x="4958" y="3514"/>
                  <a:pt x="4853" y="3410"/>
                </a:cubicBezTo>
                <a:cubicBezTo>
                  <a:pt x="4714" y="3271"/>
                  <a:pt x="4593" y="3149"/>
                  <a:pt x="4453" y="3045"/>
                </a:cubicBezTo>
                <a:cubicBezTo>
                  <a:pt x="4627" y="3027"/>
                  <a:pt x="4853" y="3201"/>
                  <a:pt x="4993" y="3306"/>
                </a:cubicBezTo>
                <a:cubicBezTo>
                  <a:pt x="5201" y="3462"/>
                  <a:pt x="5375" y="3636"/>
                  <a:pt x="5549" y="3827"/>
                </a:cubicBezTo>
                <a:cubicBezTo>
                  <a:pt x="5723" y="4019"/>
                  <a:pt x="5915" y="4193"/>
                  <a:pt x="6071" y="4402"/>
                </a:cubicBezTo>
                <a:cubicBezTo>
                  <a:pt x="6141" y="4506"/>
                  <a:pt x="6210" y="4662"/>
                  <a:pt x="6315" y="4749"/>
                </a:cubicBezTo>
                <a:cubicBezTo>
                  <a:pt x="6315" y="4680"/>
                  <a:pt x="6280" y="4610"/>
                  <a:pt x="6245" y="4558"/>
                </a:cubicBezTo>
                <a:cubicBezTo>
                  <a:pt x="6158" y="4349"/>
                  <a:pt x="6036" y="4158"/>
                  <a:pt x="5897" y="3984"/>
                </a:cubicBezTo>
                <a:cubicBezTo>
                  <a:pt x="5706" y="3758"/>
                  <a:pt x="5497" y="3549"/>
                  <a:pt x="5288" y="3358"/>
                </a:cubicBezTo>
                <a:cubicBezTo>
                  <a:pt x="5201" y="3271"/>
                  <a:pt x="5080" y="3219"/>
                  <a:pt x="4993" y="3132"/>
                </a:cubicBezTo>
                <a:cubicBezTo>
                  <a:pt x="5341" y="3236"/>
                  <a:pt x="5619" y="3514"/>
                  <a:pt x="5897" y="3723"/>
                </a:cubicBezTo>
                <a:cubicBezTo>
                  <a:pt x="6002" y="3810"/>
                  <a:pt x="6123" y="3897"/>
                  <a:pt x="6210" y="4001"/>
                </a:cubicBezTo>
                <a:cubicBezTo>
                  <a:pt x="6263" y="4036"/>
                  <a:pt x="6297" y="4088"/>
                  <a:pt x="6349" y="4123"/>
                </a:cubicBezTo>
                <a:cubicBezTo>
                  <a:pt x="6332" y="4123"/>
                  <a:pt x="6315" y="4106"/>
                  <a:pt x="6297" y="4088"/>
                </a:cubicBezTo>
                <a:cubicBezTo>
                  <a:pt x="6228" y="4001"/>
                  <a:pt x="6176" y="3914"/>
                  <a:pt x="6089" y="3845"/>
                </a:cubicBezTo>
                <a:cubicBezTo>
                  <a:pt x="6019" y="3775"/>
                  <a:pt x="5810" y="3619"/>
                  <a:pt x="5810" y="3497"/>
                </a:cubicBezTo>
                <a:cubicBezTo>
                  <a:pt x="5897" y="3497"/>
                  <a:pt x="6036" y="3601"/>
                  <a:pt x="6106" y="3636"/>
                </a:cubicBezTo>
                <a:cubicBezTo>
                  <a:pt x="6228" y="3706"/>
                  <a:pt x="6367" y="3793"/>
                  <a:pt x="6489" y="3810"/>
                </a:cubicBezTo>
                <a:cubicBezTo>
                  <a:pt x="6297" y="3514"/>
                  <a:pt x="6019" y="3288"/>
                  <a:pt x="5723" y="3114"/>
                </a:cubicBezTo>
                <a:cubicBezTo>
                  <a:pt x="5549" y="3010"/>
                  <a:pt x="5375" y="2923"/>
                  <a:pt x="5201" y="2818"/>
                </a:cubicBezTo>
                <a:cubicBezTo>
                  <a:pt x="5080" y="2749"/>
                  <a:pt x="4958" y="2697"/>
                  <a:pt x="4836" y="2662"/>
                </a:cubicBezTo>
                <a:cubicBezTo>
                  <a:pt x="5445" y="2714"/>
                  <a:pt x="6019" y="3045"/>
                  <a:pt x="6471" y="3445"/>
                </a:cubicBezTo>
                <a:cubicBezTo>
                  <a:pt x="6697" y="3653"/>
                  <a:pt x="6906" y="3862"/>
                  <a:pt x="7063" y="4106"/>
                </a:cubicBezTo>
                <a:cubicBezTo>
                  <a:pt x="7132" y="4228"/>
                  <a:pt x="7219" y="4315"/>
                  <a:pt x="7271" y="4419"/>
                </a:cubicBezTo>
                <a:cubicBezTo>
                  <a:pt x="7324" y="4471"/>
                  <a:pt x="7341" y="4575"/>
                  <a:pt x="7393" y="4628"/>
                </a:cubicBezTo>
                <a:cubicBezTo>
                  <a:pt x="7393" y="4575"/>
                  <a:pt x="7358" y="4506"/>
                  <a:pt x="7324" y="4454"/>
                </a:cubicBezTo>
                <a:cubicBezTo>
                  <a:pt x="7237" y="4280"/>
                  <a:pt x="7115" y="4123"/>
                  <a:pt x="7011" y="3967"/>
                </a:cubicBezTo>
                <a:cubicBezTo>
                  <a:pt x="6906" y="3793"/>
                  <a:pt x="6819" y="3619"/>
                  <a:pt x="6715" y="3445"/>
                </a:cubicBezTo>
                <a:cubicBezTo>
                  <a:pt x="6663" y="3340"/>
                  <a:pt x="6558" y="3236"/>
                  <a:pt x="6523" y="3114"/>
                </a:cubicBezTo>
                <a:cubicBezTo>
                  <a:pt x="6593" y="3114"/>
                  <a:pt x="6663" y="3184"/>
                  <a:pt x="6715" y="3201"/>
                </a:cubicBezTo>
                <a:cubicBezTo>
                  <a:pt x="6854" y="3288"/>
                  <a:pt x="6993" y="3375"/>
                  <a:pt x="7098" y="3497"/>
                </a:cubicBezTo>
                <a:cubicBezTo>
                  <a:pt x="7306" y="3723"/>
                  <a:pt x="7445" y="3984"/>
                  <a:pt x="7637" y="4193"/>
                </a:cubicBezTo>
                <a:cubicBezTo>
                  <a:pt x="7793" y="4367"/>
                  <a:pt x="7915" y="4575"/>
                  <a:pt x="8054" y="4767"/>
                </a:cubicBezTo>
                <a:cubicBezTo>
                  <a:pt x="8124" y="4871"/>
                  <a:pt x="8246" y="5010"/>
                  <a:pt x="8228" y="5132"/>
                </a:cubicBezTo>
                <a:cubicBezTo>
                  <a:pt x="8246" y="4993"/>
                  <a:pt x="8176" y="4854"/>
                  <a:pt x="8106" y="4749"/>
                </a:cubicBezTo>
                <a:cubicBezTo>
                  <a:pt x="7967" y="4488"/>
                  <a:pt x="7828" y="4228"/>
                  <a:pt x="7706" y="3967"/>
                </a:cubicBezTo>
                <a:cubicBezTo>
                  <a:pt x="7550" y="3688"/>
                  <a:pt x="7393" y="3393"/>
                  <a:pt x="7219" y="3132"/>
                </a:cubicBezTo>
                <a:cubicBezTo>
                  <a:pt x="7115" y="2975"/>
                  <a:pt x="6976" y="2853"/>
                  <a:pt x="6906" y="2679"/>
                </a:cubicBezTo>
                <a:cubicBezTo>
                  <a:pt x="7080" y="2853"/>
                  <a:pt x="7219" y="3045"/>
                  <a:pt x="7376" y="3236"/>
                </a:cubicBezTo>
                <a:cubicBezTo>
                  <a:pt x="7585" y="3480"/>
                  <a:pt x="7811" y="3740"/>
                  <a:pt x="8002" y="4019"/>
                </a:cubicBezTo>
                <a:cubicBezTo>
                  <a:pt x="8141" y="4210"/>
                  <a:pt x="8263" y="4402"/>
                  <a:pt x="8367" y="4610"/>
                </a:cubicBezTo>
                <a:cubicBezTo>
                  <a:pt x="8420" y="4697"/>
                  <a:pt x="8454" y="4767"/>
                  <a:pt x="8524" y="4836"/>
                </a:cubicBezTo>
                <a:cubicBezTo>
                  <a:pt x="8541" y="4593"/>
                  <a:pt x="8507" y="4454"/>
                  <a:pt x="8437" y="4210"/>
                </a:cubicBezTo>
                <a:cubicBezTo>
                  <a:pt x="8367" y="4001"/>
                  <a:pt x="8298" y="3793"/>
                  <a:pt x="8193" y="3584"/>
                </a:cubicBezTo>
                <a:cubicBezTo>
                  <a:pt x="8176" y="3532"/>
                  <a:pt x="8089" y="3445"/>
                  <a:pt x="8106" y="3393"/>
                </a:cubicBezTo>
                <a:cubicBezTo>
                  <a:pt x="8141" y="3393"/>
                  <a:pt x="8176" y="3445"/>
                  <a:pt x="8211" y="3480"/>
                </a:cubicBezTo>
                <a:cubicBezTo>
                  <a:pt x="8333" y="3601"/>
                  <a:pt x="8437" y="3740"/>
                  <a:pt x="8524" y="3897"/>
                </a:cubicBezTo>
                <a:cubicBezTo>
                  <a:pt x="8594" y="4019"/>
                  <a:pt x="8698" y="4123"/>
                  <a:pt x="8767" y="4245"/>
                </a:cubicBezTo>
                <a:cubicBezTo>
                  <a:pt x="8820" y="4332"/>
                  <a:pt x="8837" y="4402"/>
                  <a:pt x="8889" y="4488"/>
                </a:cubicBezTo>
                <a:cubicBezTo>
                  <a:pt x="8907" y="4436"/>
                  <a:pt x="8889" y="4367"/>
                  <a:pt x="8854" y="4315"/>
                </a:cubicBezTo>
                <a:cubicBezTo>
                  <a:pt x="8785" y="4123"/>
                  <a:pt x="8715" y="3897"/>
                  <a:pt x="8611" y="3706"/>
                </a:cubicBezTo>
                <a:cubicBezTo>
                  <a:pt x="8454" y="3358"/>
                  <a:pt x="8263" y="2975"/>
                  <a:pt x="7985" y="2714"/>
                </a:cubicBezTo>
                <a:cubicBezTo>
                  <a:pt x="8037" y="2714"/>
                  <a:pt x="8072" y="2749"/>
                  <a:pt x="8124" y="2766"/>
                </a:cubicBezTo>
                <a:cubicBezTo>
                  <a:pt x="8280" y="2871"/>
                  <a:pt x="8454" y="2992"/>
                  <a:pt x="8576" y="3132"/>
                </a:cubicBezTo>
                <a:cubicBezTo>
                  <a:pt x="8698" y="3253"/>
                  <a:pt x="8820" y="3410"/>
                  <a:pt x="8941" y="3549"/>
                </a:cubicBezTo>
                <a:cubicBezTo>
                  <a:pt x="8994" y="3619"/>
                  <a:pt x="9011" y="3723"/>
                  <a:pt x="9063" y="3793"/>
                </a:cubicBezTo>
                <a:cubicBezTo>
                  <a:pt x="9098" y="3740"/>
                  <a:pt x="9028" y="3688"/>
                  <a:pt x="9011" y="3636"/>
                </a:cubicBezTo>
                <a:cubicBezTo>
                  <a:pt x="8924" y="3445"/>
                  <a:pt x="8837" y="3236"/>
                  <a:pt x="8733" y="3045"/>
                </a:cubicBezTo>
                <a:cubicBezTo>
                  <a:pt x="8611" y="2801"/>
                  <a:pt x="8489" y="2558"/>
                  <a:pt x="8350" y="2331"/>
                </a:cubicBezTo>
                <a:cubicBezTo>
                  <a:pt x="8298" y="2244"/>
                  <a:pt x="8228" y="2088"/>
                  <a:pt x="8124" y="2018"/>
                </a:cubicBezTo>
                <a:cubicBezTo>
                  <a:pt x="8176" y="2070"/>
                  <a:pt x="8280" y="2105"/>
                  <a:pt x="8315" y="2140"/>
                </a:cubicBezTo>
                <a:cubicBezTo>
                  <a:pt x="8454" y="2244"/>
                  <a:pt x="8576" y="2366"/>
                  <a:pt x="8681" y="2488"/>
                </a:cubicBezTo>
                <a:cubicBezTo>
                  <a:pt x="8837" y="2697"/>
                  <a:pt x="8959" y="2923"/>
                  <a:pt x="9081" y="3132"/>
                </a:cubicBezTo>
                <a:cubicBezTo>
                  <a:pt x="9081" y="3097"/>
                  <a:pt x="9046" y="3062"/>
                  <a:pt x="9028" y="3027"/>
                </a:cubicBezTo>
                <a:cubicBezTo>
                  <a:pt x="8907" y="2853"/>
                  <a:pt x="8785" y="2679"/>
                  <a:pt x="8698" y="2488"/>
                </a:cubicBezTo>
                <a:cubicBezTo>
                  <a:pt x="8541" y="2192"/>
                  <a:pt x="8350" y="1792"/>
                  <a:pt x="8402" y="1444"/>
                </a:cubicBezTo>
                <a:cubicBezTo>
                  <a:pt x="8367" y="1514"/>
                  <a:pt x="8420" y="1601"/>
                  <a:pt x="8454" y="1670"/>
                </a:cubicBezTo>
                <a:cubicBezTo>
                  <a:pt x="8559" y="1879"/>
                  <a:pt x="8681" y="2053"/>
                  <a:pt x="8785" y="2244"/>
                </a:cubicBezTo>
                <a:cubicBezTo>
                  <a:pt x="8872" y="2384"/>
                  <a:pt x="8959" y="2540"/>
                  <a:pt x="9046" y="2679"/>
                </a:cubicBezTo>
                <a:cubicBezTo>
                  <a:pt x="9063" y="2749"/>
                  <a:pt x="9098" y="2801"/>
                  <a:pt x="9150" y="2853"/>
                </a:cubicBezTo>
                <a:cubicBezTo>
                  <a:pt x="9133" y="2801"/>
                  <a:pt x="9098" y="2766"/>
                  <a:pt x="9081" y="2732"/>
                </a:cubicBezTo>
                <a:cubicBezTo>
                  <a:pt x="8959" y="2540"/>
                  <a:pt x="8872" y="2366"/>
                  <a:pt x="8820" y="2140"/>
                </a:cubicBezTo>
                <a:cubicBezTo>
                  <a:pt x="8733" y="1897"/>
                  <a:pt x="8733" y="1653"/>
                  <a:pt x="8750" y="1392"/>
                </a:cubicBezTo>
                <a:cubicBezTo>
                  <a:pt x="8750" y="1305"/>
                  <a:pt x="8715" y="1062"/>
                  <a:pt x="8785" y="992"/>
                </a:cubicBezTo>
                <a:cubicBezTo>
                  <a:pt x="8802" y="1044"/>
                  <a:pt x="8785" y="1096"/>
                  <a:pt x="8785" y="1148"/>
                </a:cubicBezTo>
                <a:cubicBezTo>
                  <a:pt x="8785" y="1322"/>
                  <a:pt x="8854" y="1531"/>
                  <a:pt x="8889" y="1688"/>
                </a:cubicBezTo>
                <a:cubicBezTo>
                  <a:pt x="8976" y="1983"/>
                  <a:pt x="9150" y="2262"/>
                  <a:pt x="9185" y="2558"/>
                </a:cubicBezTo>
                <a:cubicBezTo>
                  <a:pt x="9168" y="2384"/>
                  <a:pt x="9133" y="2210"/>
                  <a:pt x="9133" y="2036"/>
                </a:cubicBezTo>
                <a:cubicBezTo>
                  <a:pt x="9133" y="1862"/>
                  <a:pt x="9133" y="1688"/>
                  <a:pt x="9168" y="1514"/>
                </a:cubicBezTo>
                <a:cubicBezTo>
                  <a:pt x="9202" y="1427"/>
                  <a:pt x="9237" y="1357"/>
                  <a:pt x="9237" y="1270"/>
                </a:cubicBezTo>
                <a:cubicBezTo>
                  <a:pt x="9220" y="1392"/>
                  <a:pt x="9220" y="1514"/>
                  <a:pt x="9237" y="1618"/>
                </a:cubicBezTo>
                <a:cubicBezTo>
                  <a:pt x="9255" y="1740"/>
                  <a:pt x="9255" y="1862"/>
                  <a:pt x="9272" y="1966"/>
                </a:cubicBezTo>
                <a:cubicBezTo>
                  <a:pt x="9289" y="2018"/>
                  <a:pt x="9307" y="2070"/>
                  <a:pt x="9324" y="2123"/>
                </a:cubicBezTo>
                <a:cubicBezTo>
                  <a:pt x="9324" y="2001"/>
                  <a:pt x="9342" y="1879"/>
                  <a:pt x="9359" y="1757"/>
                </a:cubicBezTo>
                <a:cubicBezTo>
                  <a:pt x="9394" y="1549"/>
                  <a:pt x="9411" y="1305"/>
                  <a:pt x="9516" y="1131"/>
                </a:cubicBezTo>
                <a:cubicBezTo>
                  <a:pt x="9550" y="1201"/>
                  <a:pt x="9498" y="1357"/>
                  <a:pt x="9481" y="1409"/>
                </a:cubicBezTo>
                <a:cubicBezTo>
                  <a:pt x="9463" y="1583"/>
                  <a:pt x="9429" y="1792"/>
                  <a:pt x="9516" y="1931"/>
                </a:cubicBezTo>
                <a:cubicBezTo>
                  <a:pt x="9585" y="1757"/>
                  <a:pt x="9602" y="1531"/>
                  <a:pt x="9655" y="1340"/>
                </a:cubicBezTo>
                <a:cubicBezTo>
                  <a:pt x="9742" y="1096"/>
                  <a:pt x="9898" y="870"/>
                  <a:pt x="9985" y="627"/>
                </a:cubicBezTo>
                <a:cubicBezTo>
                  <a:pt x="9950" y="801"/>
                  <a:pt x="9898" y="940"/>
                  <a:pt x="9898" y="1114"/>
                </a:cubicBezTo>
                <a:cubicBezTo>
                  <a:pt x="9881" y="1340"/>
                  <a:pt x="9863" y="1566"/>
                  <a:pt x="9916" y="1775"/>
                </a:cubicBezTo>
                <a:cubicBezTo>
                  <a:pt x="9950" y="1757"/>
                  <a:pt x="9933" y="1740"/>
                  <a:pt x="9950" y="1723"/>
                </a:cubicBezTo>
                <a:cubicBezTo>
                  <a:pt x="9933" y="1670"/>
                  <a:pt x="9950" y="1636"/>
                  <a:pt x="9950" y="1583"/>
                </a:cubicBezTo>
                <a:cubicBezTo>
                  <a:pt x="9968" y="1514"/>
                  <a:pt x="9985" y="1462"/>
                  <a:pt x="10003" y="1392"/>
                </a:cubicBezTo>
                <a:cubicBezTo>
                  <a:pt x="10090" y="1079"/>
                  <a:pt x="10229" y="801"/>
                  <a:pt x="10490" y="574"/>
                </a:cubicBezTo>
                <a:cubicBezTo>
                  <a:pt x="10507" y="592"/>
                  <a:pt x="10472" y="592"/>
                  <a:pt x="10490" y="609"/>
                </a:cubicBezTo>
                <a:lnTo>
                  <a:pt x="10455" y="661"/>
                </a:lnTo>
                <a:cubicBezTo>
                  <a:pt x="10437" y="731"/>
                  <a:pt x="10420" y="783"/>
                  <a:pt x="10403" y="853"/>
                </a:cubicBezTo>
                <a:cubicBezTo>
                  <a:pt x="10368" y="1044"/>
                  <a:pt x="10298" y="1253"/>
                  <a:pt x="10298" y="1427"/>
                </a:cubicBezTo>
                <a:cubicBezTo>
                  <a:pt x="10420" y="1079"/>
                  <a:pt x="10577" y="801"/>
                  <a:pt x="10855" y="557"/>
                </a:cubicBezTo>
                <a:cubicBezTo>
                  <a:pt x="11046" y="400"/>
                  <a:pt x="11238" y="209"/>
                  <a:pt x="11446" y="87"/>
                </a:cubicBezTo>
                <a:cubicBezTo>
                  <a:pt x="11464" y="70"/>
                  <a:pt x="11481" y="53"/>
                  <a:pt x="11516" y="53"/>
                </a:cubicBezTo>
                <a:cubicBezTo>
                  <a:pt x="11412" y="174"/>
                  <a:pt x="11290" y="296"/>
                  <a:pt x="11186" y="435"/>
                </a:cubicBezTo>
                <a:cubicBezTo>
                  <a:pt x="10994" y="661"/>
                  <a:pt x="10768" y="957"/>
                  <a:pt x="10785" y="1253"/>
                </a:cubicBezTo>
                <a:cubicBezTo>
                  <a:pt x="10785" y="1201"/>
                  <a:pt x="10820" y="1166"/>
                  <a:pt x="10855" y="1114"/>
                </a:cubicBezTo>
                <a:cubicBezTo>
                  <a:pt x="10942" y="975"/>
                  <a:pt x="11046" y="853"/>
                  <a:pt x="11151" y="731"/>
                </a:cubicBezTo>
                <a:cubicBezTo>
                  <a:pt x="11377" y="453"/>
                  <a:pt x="11673" y="140"/>
                  <a:pt x="12020" y="0"/>
                </a:cubicBezTo>
                <a:cubicBezTo>
                  <a:pt x="12020" y="53"/>
                  <a:pt x="11934" y="105"/>
                  <a:pt x="11899" y="122"/>
                </a:cubicBezTo>
                <a:cubicBezTo>
                  <a:pt x="11777" y="244"/>
                  <a:pt x="11673" y="348"/>
                  <a:pt x="11586" y="487"/>
                </a:cubicBezTo>
                <a:cubicBezTo>
                  <a:pt x="11481" y="644"/>
                  <a:pt x="11394" y="783"/>
                  <a:pt x="11290" y="940"/>
                </a:cubicBezTo>
                <a:cubicBezTo>
                  <a:pt x="11238" y="1027"/>
                  <a:pt x="11151" y="1148"/>
                  <a:pt x="11116" y="1270"/>
                </a:cubicBezTo>
                <a:cubicBezTo>
                  <a:pt x="11220" y="1166"/>
                  <a:pt x="11307" y="1062"/>
                  <a:pt x="11412" y="975"/>
                </a:cubicBezTo>
                <a:cubicBezTo>
                  <a:pt x="11620" y="818"/>
                  <a:pt x="11847" y="696"/>
                  <a:pt x="12090" y="592"/>
                </a:cubicBezTo>
                <a:cubicBezTo>
                  <a:pt x="12160" y="557"/>
                  <a:pt x="12316" y="487"/>
                  <a:pt x="12403" y="470"/>
                </a:cubicBezTo>
                <a:cubicBezTo>
                  <a:pt x="12438" y="453"/>
                  <a:pt x="12473" y="487"/>
                  <a:pt x="12490" y="453"/>
                </a:cubicBezTo>
                <a:cubicBezTo>
                  <a:pt x="12316" y="487"/>
                  <a:pt x="12142" y="627"/>
                  <a:pt x="12003" y="731"/>
                </a:cubicBezTo>
                <a:cubicBezTo>
                  <a:pt x="11638" y="992"/>
                  <a:pt x="11342" y="1288"/>
                  <a:pt x="11046" y="1601"/>
                </a:cubicBezTo>
                <a:cubicBezTo>
                  <a:pt x="10872" y="1792"/>
                  <a:pt x="10681" y="1983"/>
                  <a:pt x="10524" y="2192"/>
                </a:cubicBezTo>
                <a:cubicBezTo>
                  <a:pt x="10507" y="2227"/>
                  <a:pt x="10437" y="2366"/>
                  <a:pt x="10403" y="2384"/>
                </a:cubicBezTo>
                <a:cubicBezTo>
                  <a:pt x="10472" y="2244"/>
                  <a:pt x="10716" y="2175"/>
                  <a:pt x="10838" y="2105"/>
                </a:cubicBezTo>
                <a:cubicBezTo>
                  <a:pt x="10959" y="2036"/>
                  <a:pt x="11099" y="1983"/>
                  <a:pt x="11203" y="1897"/>
                </a:cubicBezTo>
                <a:cubicBezTo>
                  <a:pt x="11203" y="2018"/>
                  <a:pt x="11046" y="2140"/>
                  <a:pt x="10977" y="2210"/>
                </a:cubicBezTo>
                <a:cubicBezTo>
                  <a:pt x="10838" y="2384"/>
                  <a:pt x="10681" y="2558"/>
                  <a:pt x="10542" y="2749"/>
                </a:cubicBezTo>
                <a:cubicBezTo>
                  <a:pt x="10681" y="2714"/>
                  <a:pt x="10820" y="2645"/>
                  <a:pt x="10942" y="2575"/>
                </a:cubicBezTo>
                <a:cubicBezTo>
                  <a:pt x="11012" y="2540"/>
                  <a:pt x="11099" y="2523"/>
                  <a:pt x="11168" y="2471"/>
                </a:cubicBezTo>
                <a:cubicBezTo>
                  <a:pt x="11220" y="2436"/>
                  <a:pt x="11255" y="2366"/>
                  <a:pt x="11290" y="2314"/>
                </a:cubicBezTo>
                <a:cubicBezTo>
                  <a:pt x="11307" y="2349"/>
                  <a:pt x="11238" y="2418"/>
                  <a:pt x="11238" y="2453"/>
                </a:cubicBezTo>
                <a:cubicBezTo>
                  <a:pt x="11168" y="2575"/>
                  <a:pt x="11099" y="2679"/>
                  <a:pt x="11012" y="2784"/>
                </a:cubicBezTo>
                <a:cubicBezTo>
                  <a:pt x="10872" y="2958"/>
                  <a:pt x="10733" y="3132"/>
                  <a:pt x="10594" y="3288"/>
                </a:cubicBezTo>
                <a:cubicBezTo>
                  <a:pt x="10507" y="3358"/>
                  <a:pt x="10420" y="3427"/>
                  <a:pt x="10368" y="3497"/>
                </a:cubicBezTo>
                <a:cubicBezTo>
                  <a:pt x="10403" y="3514"/>
                  <a:pt x="10437" y="3497"/>
                  <a:pt x="10490" y="3480"/>
                </a:cubicBezTo>
                <a:cubicBezTo>
                  <a:pt x="10664" y="3410"/>
                  <a:pt x="10872" y="3340"/>
                  <a:pt x="11029" y="3236"/>
                </a:cubicBezTo>
                <a:cubicBezTo>
                  <a:pt x="11151" y="3166"/>
                  <a:pt x="11255" y="3079"/>
                  <a:pt x="11359" y="2992"/>
                </a:cubicBezTo>
                <a:cubicBezTo>
                  <a:pt x="11394" y="2958"/>
                  <a:pt x="11464" y="2871"/>
                  <a:pt x="11516" y="2871"/>
                </a:cubicBezTo>
                <a:cubicBezTo>
                  <a:pt x="11551" y="2940"/>
                  <a:pt x="11481" y="2992"/>
                  <a:pt x="11446" y="3045"/>
                </a:cubicBezTo>
                <a:cubicBezTo>
                  <a:pt x="11342" y="3201"/>
                  <a:pt x="11203" y="3358"/>
                  <a:pt x="11064" y="3497"/>
                </a:cubicBezTo>
                <a:cubicBezTo>
                  <a:pt x="10890" y="3653"/>
                  <a:pt x="10733" y="3810"/>
                  <a:pt x="10559" y="3949"/>
                </a:cubicBezTo>
                <a:cubicBezTo>
                  <a:pt x="10524" y="3984"/>
                  <a:pt x="10455" y="4036"/>
                  <a:pt x="10437" y="4088"/>
                </a:cubicBezTo>
                <a:cubicBezTo>
                  <a:pt x="10681" y="3914"/>
                  <a:pt x="10942" y="3775"/>
                  <a:pt x="11168" y="3601"/>
                </a:cubicBezTo>
                <a:cubicBezTo>
                  <a:pt x="11272" y="3514"/>
                  <a:pt x="11377" y="3427"/>
                  <a:pt x="11446" y="3323"/>
                </a:cubicBezTo>
                <a:cubicBezTo>
                  <a:pt x="11481" y="3288"/>
                  <a:pt x="11516" y="3201"/>
                  <a:pt x="11568" y="3166"/>
                </a:cubicBezTo>
                <a:cubicBezTo>
                  <a:pt x="11603" y="3253"/>
                  <a:pt x="11533" y="3340"/>
                  <a:pt x="11516" y="3410"/>
                </a:cubicBezTo>
                <a:cubicBezTo>
                  <a:pt x="11359" y="3706"/>
                  <a:pt x="11168" y="3967"/>
                  <a:pt x="10942" y="4210"/>
                </a:cubicBezTo>
                <a:cubicBezTo>
                  <a:pt x="10733" y="4436"/>
                  <a:pt x="10524" y="4662"/>
                  <a:pt x="10316" y="4871"/>
                </a:cubicBezTo>
                <a:cubicBezTo>
                  <a:pt x="10211" y="4976"/>
                  <a:pt x="10107" y="5045"/>
                  <a:pt x="10003" y="5132"/>
                </a:cubicBezTo>
                <a:cubicBezTo>
                  <a:pt x="10020" y="5097"/>
                  <a:pt x="10055" y="5063"/>
                  <a:pt x="10090" y="5045"/>
                </a:cubicBezTo>
                <a:cubicBezTo>
                  <a:pt x="10211" y="4941"/>
                  <a:pt x="10333" y="4854"/>
                  <a:pt x="10455" y="4749"/>
                </a:cubicBezTo>
                <a:cubicBezTo>
                  <a:pt x="10594" y="4610"/>
                  <a:pt x="10733" y="4471"/>
                  <a:pt x="10872" y="4332"/>
                </a:cubicBezTo>
                <a:cubicBezTo>
                  <a:pt x="10994" y="4210"/>
                  <a:pt x="11099" y="4054"/>
                  <a:pt x="11255" y="3984"/>
                </a:cubicBezTo>
                <a:cubicBezTo>
                  <a:pt x="11307" y="4036"/>
                  <a:pt x="11168" y="4210"/>
                  <a:pt x="11151" y="4245"/>
                </a:cubicBezTo>
                <a:cubicBezTo>
                  <a:pt x="11012" y="4419"/>
                  <a:pt x="10872" y="4593"/>
                  <a:pt x="10716" y="4749"/>
                </a:cubicBezTo>
                <a:cubicBezTo>
                  <a:pt x="10559" y="4941"/>
                  <a:pt x="10385" y="5115"/>
                  <a:pt x="10211" y="5289"/>
                </a:cubicBezTo>
                <a:cubicBezTo>
                  <a:pt x="10159" y="5358"/>
                  <a:pt x="10072" y="5428"/>
                  <a:pt x="10020" y="5515"/>
                </a:cubicBezTo>
                <a:cubicBezTo>
                  <a:pt x="10264" y="5341"/>
                  <a:pt x="10524" y="5184"/>
                  <a:pt x="10751" y="4976"/>
                </a:cubicBezTo>
                <a:cubicBezTo>
                  <a:pt x="10872" y="4871"/>
                  <a:pt x="10994" y="4715"/>
                  <a:pt x="11099" y="4593"/>
                </a:cubicBezTo>
                <a:cubicBezTo>
                  <a:pt x="11116" y="4558"/>
                  <a:pt x="11220" y="4384"/>
                  <a:pt x="11272" y="4402"/>
                </a:cubicBezTo>
                <a:cubicBezTo>
                  <a:pt x="11307" y="4488"/>
                  <a:pt x="11186" y="4680"/>
                  <a:pt x="11133" y="4749"/>
                </a:cubicBezTo>
                <a:cubicBezTo>
                  <a:pt x="10977" y="5028"/>
                  <a:pt x="10785" y="5271"/>
                  <a:pt x="10594" y="5515"/>
                </a:cubicBezTo>
                <a:cubicBezTo>
                  <a:pt x="10420" y="5741"/>
                  <a:pt x="10246" y="5967"/>
                  <a:pt x="10072" y="6211"/>
                </a:cubicBezTo>
                <a:cubicBezTo>
                  <a:pt x="9985" y="6332"/>
                  <a:pt x="9863" y="6454"/>
                  <a:pt x="9794" y="6593"/>
                </a:cubicBezTo>
                <a:cubicBezTo>
                  <a:pt x="9811" y="6524"/>
                  <a:pt x="9881" y="6489"/>
                  <a:pt x="9933" y="6437"/>
                </a:cubicBezTo>
                <a:cubicBezTo>
                  <a:pt x="10124" y="6263"/>
                  <a:pt x="10333" y="6072"/>
                  <a:pt x="10524" y="5880"/>
                </a:cubicBezTo>
                <a:cubicBezTo>
                  <a:pt x="10768" y="5654"/>
                  <a:pt x="10942" y="5410"/>
                  <a:pt x="11116" y="5132"/>
                </a:cubicBezTo>
                <a:cubicBezTo>
                  <a:pt x="11151" y="5202"/>
                  <a:pt x="11081" y="5341"/>
                  <a:pt x="11046" y="5393"/>
                </a:cubicBezTo>
                <a:cubicBezTo>
                  <a:pt x="10925" y="5706"/>
                  <a:pt x="10768" y="6002"/>
                  <a:pt x="10577" y="6263"/>
                </a:cubicBezTo>
                <a:cubicBezTo>
                  <a:pt x="10437" y="6472"/>
                  <a:pt x="10264" y="6680"/>
                  <a:pt x="10107" y="6889"/>
                </a:cubicBezTo>
                <a:cubicBezTo>
                  <a:pt x="10055" y="6959"/>
                  <a:pt x="9950" y="7167"/>
                  <a:pt x="9846" y="7202"/>
                </a:cubicBezTo>
                <a:cubicBezTo>
                  <a:pt x="9811" y="7115"/>
                  <a:pt x="10298" y="6767"/>
                  <a:pt x="10351" y="6733"/>
                </a:cubicBezTo>
                <a:cubicBezTo>
                  <a:pt x="10472" y="6628"/>
                  <a:pt x="10594" y="6524"/>
                  <a:pt x="10698" y="6437"/>
                </a:cubicBezTo>
                <a:cubicBezTo>
                  <a:pt x="10751" y="6385"/>
                  <a:pt x="10803" y="6332"/>
                  <a:pt x="10855" y="6280"/>
                </a:cubicBezTo>
                <a:cubicBezTo>
                  <a:pt x="10890" y="6332"/>
                  <a:pt x="10785" y="6506"/>
                  <a:pt x="10785" y="6524"/>
                </a:cubicBezTo>
                <a:cubicBezTo>
                  <a:pt x="10698" y="6715"/>
                  <a:pt x="10594" y="6889"/>
                  <a:pt x="10507" y="7063"/>
                </a:cubicBezTo>
                <a:cubicBezTo>
                  <a:pt x="10351" y="7376"/>
                  <a:pt x="10194" y="7707"/>
                  <a:pt x="10037" y="8020"/>
                </a:cubicBezTo>
                <a:cubicBezTo>
                  <a:pt x="10090" y="7950"/>
                  <a:pt x="10159" y="7776"/>
                  <a:pt x="10194" y="7707"/>
                </a:cubicBezTo>
                <a:cubicBezTo>
                  <a:pt x="10351" y="7376"/>
                  <a:pt x="10507" y="7063"/>
                  <a:pt x="10716" y="6767"/>
                </a:cubicBezTo>
                <a:cubicBezTo>
                  <a:pt x="10942" y="6437"/>
                  <a:pt x="11203" y="6141"/>
                  <a:pt x="11464" y="5828"/>
                </a:cubicBezTo>
                <a:cubicBezTo>
                  <a:pt x="11499" y="5776"/>
                  <a:pt x="11655" y="5637"/>
                  <a:pt x="11655" y="5550"/>
                </a:cubicBezTo>
                <a:cubicBezTo>
                  <a:pt x="11638" y="5637"/>
                  <a:pt x="11551" y="5724"/>
                  <a:pt x="11516" y="5776"/>
                </a:cubicBezTo>
                <a:cubicBezTo>
                  <a:pt x="11359" y="6002"/>
                  <a:pt x="11220" y="6245"/>
                  <a:pt x="11099" y="6506"/>
                </a:cubicBezTo>
                <a:cubicBezTo>
                  <a:pt x="11012" y="6733"/>
                  <a:pt x="10907" y="6976"/>
                  <a:pt x="10820" y="7202"/>
                </a:cubicBezTo>
                <a:cubicBezTo>
                  <a:pt x="10803" y="7272"/>
                  <a:pt x="10785" y="7394"/>
                  <a:pt x="10733" y="7428"/>
                </a:cubicBezTo>
                <a:cubicBezTo>
                  <a:pt x="10716" y="7272"/>
                  <a:pt x="10855" y="7028"/>
                  <a:pt x="10907" y="6924"/>
                </a:cubicBezTo>
                <a:cubicBezTo>
                  <a:pt x="11151" y="6367"/>
                  <a:pt x="11516" y="5863"/>
                  <a:pt x="11847" y="5358"/>
                </a:cubicBezTo>
                <a:cubicBezTo>
                  <a:pt x="12090" y="5010"/>
                  <a:pt x="12351" y="4662"/>
                  <a:pt x="12664" y="4384"/>
                </a:cubicBezTo>
                <a:cubicBezTo>
                  <a:pt x="12716" y="4332"/>
                  <a:pt x="12925" y="4141"/>
                  <a:pt x="13029" y="4175"/>
                </a:cubicBezTo>
                <a:cubicBezTo>
                  <a:pt x="13029" y="4193"/>
                  <a:pt x="13012" y="4210"/>
                  <a:pt x="12995" y="4228"/>
                </a:cubicBezTo>
                <a:cubicBezTo>
                  <a:pt x="12925" y="4262"/>
                  <a:pt x="12977" y="4297"/>
                  <a:pt x="12925" y="4349"/>
                </a:cubicBezTo>
                <a:cubicBezTo>
                  <a:pt x="12838" y="4436"/>
                  <a:pt x="12751" y="4541"/>
                  <a:pt x="12664" y="4628"/>
                </a:cubicBezTo>
                <a:cubicBezTo>
                  <a:pt x="12542" y="4767"/>
                  <a:pt x="12473" y="4941"/>
                  <a:pt x="12351" y="5080"/>
                </a:cubicBezTo>
                <a:cubicBezTo>
                  <a:pt x="12229" y="5219"/>
                  <a:pt x="12107" y="5358"/>
                  <a:pt x="12003" y="5515"/>
                </a:cubicBezTo>
                <a:cubicBezTo>
                  <a:pt x="11864" y="5671"/>
                  <a:pt x="11742" y="5845"/>
                  <a:pt x="11620" y="6002"/>
                </a:cubicBezTo>
                <a:cubicBezTo>
                  <a:pt x="11499" y="6158"/>
                  <a:pt x="11412" y="6332"/>
                  <a:pt x="11307" y="6506"/>
                </a:cubicBezTo>
                <a:cubicBezTo>
                  <a:pt x="11255" y="6611"/>
                  <a:pt x="11203" y="6715"/>
                  <a:pt x="11151" y="6820"/>
                </a:cubicBezTo>
                <a:cubicBezTo>
                  <a:pt x="11133" y="6872"/>
                  <a:pt x="11116" y="6907"/>
                  <a:pt x="11116" y="6959"/>
                </a:cubicBezTo>
                <a:cubicBezTo>
                  <a:pt x="11133" y="6837"/>
                  <a:pt x="11133" y="6767"/>
                  <a:pt x="11186" y="6663"/>
                </a:cubicBezTo>
                <a:cubicBezTo>
                  <a:pt x="11359" y="6332"/>
                  <a:pt x="11568" y="6019"/>
                  <a:pt x="11794" y="5741"/>
                </a:cubicBezTo>
                <a:cubicBezTo>
                  <a:pt x="12055" y="5445"/>
                  <a:pt x="12351" y="5202"/>
                  <a:pt x="12647" y="4941"/>
                </a:cubicBezTo>
                <a:cubicBezTo>
                  <a:pt x="12786" y="4836"/>
                  <a:pt x="12908" y="4697"/>
                  <a:pt x="13029" y="4593"/>
                </a:cubicBezTo>
                <a:cubicBezTo>
                  <a:pt x="13099" y="4523"/>
                  <a:pt x="13169" y="4454"/>
                  <a:pt x="13256" y="4402"/>
                </a:cubicBezTo>
                <a:cubicBezTo>
                  <a:pt x="13151" y="4471"/>
                  <a:pt x="13064" y="4575"/>
                  <a:pt x="12960" y="4662"/>
                </a:cubicBezTo>
                <a:cubicBezTo>
                  <a:pt x="12769" y="4871"/>
                  <a:pt x="12612" y="5063"/>
                  <a:pt x="12455" y="5306"/>
                </a:cubicBezTo>
                <a:cubicBezTo>
                  <a:pt x="12316" y="5480"/>
                  <a:pt x="12177" y="5671"/>
                  <a:pt x="12073" y="5863"/>
                </a:cubicBezTo>
                <a:cubicBezTo>
                  <a:pt x="12020" y="5950"/>
                  <a:pt x="11864" y="6106"/>
                  <a:pt x="11847" y="6228"/>
                </a:cubicBezTo>
                <a:cubicBezTo>
                  <a:pt x="11916" y="6124"/>
                  <a:pt x="11916" y="6124"/>
                  <a:pt x="12003" y="6019"/>
                </a:cubicBezTo>
                <a:cubicBezTo>
                  <a:pt x="12264" y="5654"/>
                  <a:pt x="12525" y="5306"/>
                  <a:pt x="12821" y="4976"/>
                </a:cubicBezTo>
                <a:cubicBezTo>
                  <a:pt x="13082" y="4680"/>
                  <a:pt x="13395" y="4419"/>
                  <a:pt x="13725" y="4193"/>
                </a:cubicBezTo>
                <a:cubicBezTo>
                  <a:pt x="13830" y="4123"/>
                  <a:pt x="13934" y="4071"/>
                  <a:pt x="14038" y="4019"/>
                </a:cubicBezTo>
                <a:cubicBezTo>
                  <a:pt x="14091" y="3984"/>
                  <a:pt x="14160" y="3949"/>
                  <a:pt x="14212" y="3897"/>
                </a:cubicBezTo>
                <a:cubicBezTo>
                  <a:pt x="13551" y="4471"/>
                  <a:pt x="13029" y="5132"/>
                  <a:pt x="12525" y="5828"/>
                </a:cubicBezTo>
                <a:cubicBezTo>
                  <a:pt x="12525" y="5706"/>
                  <a:pt x="12647" y="5602"/>
                  <a:pt x="12716" y="5515"/>
                </a:cubicBezTo>
                <a:cubicBezTo>
                  <a:pt x="12960" y="5150"/>
                  <a:pt x="13290" y="4802"/>
                  <a:pt x="13638" y="4541"/>
                </a:cubicBezTo>
                <a:cubicBezTo>
                  <a:pt x="13951" y="4297"/>
                  <a:pt x="14282" y="4088"/>
                  <a:pt x="14630" y="3897"/>
                </a:cubicBezTo>
                <a:cubicBezTo>
                  <a:pt x="14769" y="3827"/>
                  <a:pt x="14960" y="3810"/>
                  <a:pt x="15065" y="3706"/>
                </a:cubicBezTo>
                <a:cubicBezTo>
                  <a:pt x="14665" y="4054"/>
                  <a:pt x="14212" y="4315"/>
                  <a:pt x="13830" y="4680"/>
                </a:cubicBezTo>
                <a:cubicBezTo>
                  <a:pt x="13569" y="4923"/>
                  <a:pt x="13325" y="5167"/>
                  <a:pt x="13099" y="5428"/>
                </a:cubicBezTo>
                <a:cubicBezTo>
                  <a:pt x="12960" y="5567"/>
                  <a:pt x="12786" y="5724"/>
                  <a:pt x="12716" y="5898"/>
                </a:cubicBezTo>
                <a:cubicBezTo>
                  <a:pt x="12716" y="5845"/>
                  <a:pt x="12751" y="5811"/>
                  <a:pt x="12769" y="5758"/>
                </a:cubicBezTo>
                <a:cubicBezTo>
                  <a:pt x="12960" y="5515"/>
                  <a:pt x="13186" y="5323"/>
                  <a:pt x="13395" y="5115"/>
                </a:cubicBezTo>
                <a:cubicBezTo>
                  <a:pt x="13673" y="4854"/>
                  <a:pt x="13951" y="4628"/>
                  <a:pt x="14282" y="4454"/>
                </a:cubicBezTo>
                <a:cubicBezTo>
                  <a:pt x="14560" y="4315"/>
                  <a:pt x="14873" y="4210"/>
                  <a:pt x="15169" y="4088"/>
                </a:cubicBezTo>
                <a:cubicBezTo>
                  <a:pt x="15082" y="4141"/>
                  <a:pt x="14995" y="4193"/>
                  <a:pt x="14908" y="4245"/>
                </a:cubicBezTo>
                <a:cubicBezTo>
                  <a:pt x="14665" y="4384"/>
                  <a:pt x="14456" y="4541"/>
                  <a:pt x="14230" y="4715"/>
                </a:cubicBezTo>
                <a:cubicBezTo>
                  <a:pt x="14021" y="4889"/>
                  <a:pt x="13812" y="5080"/>
                  <a:pt x="13621" y="5271"/>
                </a:cubicBezTo>
                <a:cubicBezTo>
                  <a:pt x="13534" y="5376"/>
                  <a:pt x="13447" y="5515"/>
                  <a:pt x="13325" y="5602"/>
                </a:cubicBezTo>
                <a:cubicBezTo>
                  <a:pt x="13343" y="5532"/>
                  <a:pt x="13464" y="5445"/>
                  <a:pt x="13499" y="5410"/>
                </a:cubicBezTo>
                <a:cubicBezTo>
                  <a:pt x="13690" y="5254"/>
                  <a:pt x="13864" y="5080"/>
                  <a:pt x="14073" y="4958"/>
                </a:cubicBezTo>
                <a:cubicBezTo>
                  <a:pt x="14334" y="4802"/>
                  <a:pt x="14630" y="4662"/>
                  <a:pt x="14908" y="4558"/>
                </a:cubicBezTo>
                <a:cubicBezTo>
                  <a:pt x="14995" y="4523"/>
                  <a:pt x="15152" y="4419"/>
                  <a:pt x="15256" y="4436"/>
                </a:cubicBezTo>
                <a:cubicBezTo>
                  <a:pt x="15239" y="4488"/>
                  <a:pt x="15047" y="4575"/>
                  <a:pt x="15013" y="4593"/>
                </a:cubicBezTo>
                <a:cubicBezTo>
                  <a:pt x="14821" y="4715"/>
                  <a:pt x="14630" y="4819"/>
                  <a:pt x="14456" y="4958"/>
                </a:cubicBezTo>
                <a:cubicBezTo>
                  <a:pt x="14178" y="5150"/>
                  <a:pt x="13882" y="5341"/>
                  <a:pt x="13656" y="5584"/>
                </a:cubicBezTo>
                <a:cubicBezTo>
                  <a:pt x="13725" y="5515"/>
                  <a:pt x="13760" y="5497"/>
                  <a:pt x="13847" y="5445"/>
                </a:cubicBezTo>
                <a:cubicBezTo>
                  <a:pt x="14125" y="5289"/>
                  <a:pt x="14404" y="5132"/>
                  <a:pt x="14699" y="5028"/>
                </a:cubicBezTo>
                <a:cubicBezTo>
                  <a:pt x="14960" y="4923"/>
                  <a:pt x="15221" y="4854"/>
                  <a:pt x="15482" y="4854"/>
                </a:cubicBezTo>
                <a:cubicBezTo>
                  <a:pt x="15587" y="4854"/>
                  <a:pt x="15674" y="4871"/>
                  <a:pt x="15761" y="4871"/>
                </a:cubicBezTo>
                <a:cubicBezTo>
                  <a:pt x="15691" y="4906"/>
                  <a:pt x="15604" y="4906"/>
                  <a:pt x="15534" y="4923"/>
                </a:cubicBezTo>
                <a:cubicBezTo>
                  <a:pt x="15343" y="4976"/>
                  <a:pt x="15152" y="5045"/>
                  <a:pt x="14960" y="5132"/>
                </a:cubicBezTo>
                <a:cubicBezTo>
                  <a:pt x="14734" y="5219"/>
                  <a:pt x="14543" y="5341"/>
                  <a:pt x="14334" y="5480"/>
                </a:cubicBezTo>
                <a:cubicBezTo>
                  <a:pt x="14247" y="5550"/>
                  <a:pt x="14160" y="5637"/>
                  <a:pt x="14056" y="5689"/>
                </a:cubicBezTo>
                <a:cubicBezTo>
                  <a:pt x="14091" y="5637"/>
                  <a:pt x="14230" y="5550"/>
                  <a:pt x="14282" y="5532"/>
                </a:cubicBezTo>
                <a:cubicBezTo>
                  <a:pt x="14525" y="5376"/>
                  <a:pt x="14821" y="5254"/>
                  <a:pt x="15100" y="5219"/>
                </a:cubicBezTo>
                <a:cubicBezTo>
                  <a:pt x="15360" y="5167"/>
                  <a:pt x="15621" y="5167"/>
                  <a:pt x="15882" y="5237"/>
                </a:cubicBezTo>
                <a:cubicBezTo>
                  <a:pt x="15987" y="5254"/>
                  <a:pt x="16265" y="5289"/>
                  <a:pt x="16352" y="5393"/>
                </a:cubicBezTo>
                <a:cubicBezTo>
                  <a:pt x="16282" y="5463"/>
                  <a:pt x="16143" y="5428"/>
                  <a:pt x="16074" y="5428"/>
                </a:cubicBezTo>
                <a:cubicBezTo>
                  <a:pt x="15882" y="5428"/>
                  <a:pt x="15691" y="5445"/>
                  <a:pt x="15500" y="5497"/>
                </a:cubicBezTo>
                <a:cubicBezTo>
                  <a:pt x="15326" y="5532"/>
                  <a:pt x="15117" y="5584"/>
                  <a:pt x="14943" y="5671"/>
                </a:cubicBezTo>
                <a:cubicBezTo>
                  <a:pt x="14839" y="5706"/>
                  <a:pt x="14734" y="5793"/>
                  <a:pt x="14630" y="5828"/>
                </a:cubicBezTo>
                <a:cubicBezTo>
                  <a:pt x="14821" y="5758"/>
                  <a:pt x="15030" y="5689"/>
                  <a:pt x="15239" y="5671"/>
                </a:cubicBezTo>
                <a:cubicBezTo>
                  <a:pt x="15639" y="5619"/>
                  <a:pt x="16126" y="5532"/>
                  <a:pt x="16509" y="5724"/>
                </a:cubicBezTo>
                <a:cubicBezTo>
                  <a:pt x="16683" y="5811"/>
                  <a:pt x="16804" y="5967"/>
                  <a:pt x="16961" y="6089"/>
                </a:cubicBezTo>
                <a:cubicBezTo>
                  <a:pt x="17013" y="6141"/>
                  <a:pt x="17152" y="6263"/>
                  <a:pt x="17135" y="6332"/>
                </a:cubicBezTo>
                <a:cubicBezTo>
                  <a:pt x="16943" y="6158"/>
                  <a:pt x="16630" y="6106"/>
                  <a:pt x="16387" y="6072"/>
                </a:cubicBezTo>
                <a:cubicBezTo>
                  <a:pt x="16056" y="6037"/>
                  <a:pt x="15778" y="6089"/>
                  <a:pt x="15465" y="6141"/>
                </a:cubicBezTo>
                <a:cubicBezTo>
                  <a:pt x="15517" y="6141"/>
                  <a:pt x="15552" y="6141"/>
                  <a:pt x="15587" y="6158"/>
                </a:cubicBezTo>
                <a:cubicBezTo>
                  <a:pt x="15743" y="6193"/>
                  <a:pt x="15917" y="6193"/>
                  <a:pt x="16074" y="6228"/>
                </a:cubicBezTo>
                <a:cubicBezTo>
                  <a:pt x="16369" y="6298"/>
                  <a:pt x="16630" y="6385"/>
                  <a:pt x="16891" y="6576"/>
                </a:cubicBezTo>
                <a:cubicBezTo>
                  <a:pt x="17170" y="6767"/>
                  <a:pt x="17448" y="6941"/>
                  <a:pt x="17692" y="7185"/>
                </a:cubicBezTo>
                <a:cubicBezTo>
                  <a:pt x="17778" y="7289"/>
                  <a:pt x="17900" y="7394"/>
                  <a:pt x="17900" y="7533"/>
                </a:cubicBezTo>
                <a:cubicBezTo>
                  <a:pt x="17848" y="7481"/>
                  <a:pt x="17778" y="7463"/>
                  <a:pt x="17726" y="7428"/>
                </a:cubicBezTo>
                <a:cubicBezTo>
                  <a:pt x="17535" y="7341"/>
                  <a:pt x="17361" y="7220"/>
                  <a:pt x="17170" y="7150"/>
                </a:cubicBezTo>
                <a:cubicBezTo>
                  <a:pt x="16891" y="7028"/>
                  <a:pt x="16613" y="6907"/>
                  <a:pt x="16317" y="6854"/>
                </a:cubicBezTo>
                <a:cubicBezTo>
                  <a:pt x="16369" y="6924"/>
                  <a:pt x="16456" y="6976"/>
                  <a:pt x="16526" y="7028"/>
                </a:cubicBezTo>
                <a:cubicBezTo>
                  <a:pt x="16700" y="7150"/>
                  <a:pt x="16874" y="7324"/>
                  <a:pt x="16996" y="7481"/>
                </a:cubicBezTo>
                <a:cubicBezTo>
                  <a:pt x="17083" y="7585"/>
                  <a:pt x="17152" y="7672"/>
                  <a:pt x="17222" y="7759"/>
                </a:cubicBezTo>
                <a:cubicBezTo>
                  <a:pt x="17274" y="7828"/>
                  <a:pt x="17344" y="7915"/>
                  <a:pt x="17326" y="8002"/>
                </a:cubicBezTo>
                <a:cubicBezTo>
                  <a:pt x="17309" y="8002"/>
                  <a:pt x="17309" y="7968"/>
                  <a:pt x="17291" y="7950"/>
                </a:cubicBezTo>
                <a:cubicBezTo>
                  <a:pt x="17204" y="7846"/>
                  <a:pt x="17083" y="7759"/>
                  <a:pt x="16996" y="7672"/>
                </a:cubicBezTo>
                <a:cubicBezTo>
                  <a:pt x="16857" y="7533"/>
                  <a:pt x="16752" y="7394"/>
                  <a:pt x="16630" y="7254"/>
                </a:cubicBezTo>
                <a:cubicBezTo>
                  <a:pt x="16630" y="7307"/>
                  <a:pt x="16683" y="7359"/>
                  <a:pt x="16700" y="7411"/>
                </a:cubicBezTo>
                <a:cubicBezTo>
                  <a:pt x="16752" y="7481"/>
                  <a:pt x="16804" y="7550"/>
                  <a:pt x="16839" y="7637"/>
                </a:cubicBezTo>
                <a:cubicBezTo>
                  <a:pt x="16874" y="7707"/>
                  <a:pt x="16909" y="7794"/>
                  <a:pt x="16926" y="7863"/>
                </a:cubicBezTo>
                <a:cubicBezTo>
                  <a:pt x="16943" y="7933"/>
                  <a:pt x="16926" y="7985"/>
                  <a:pt x="16943" y="8055"/>
                </a:cubicBezTo>
                <a:cubicBezTo>
                  <a:pt x="16874" y="7985"/>
                  <a:pt x="16804" y="7881"/>
                  <a:pt x="16752" y="7794"/>
                </a:cubicBezTo>
                <a:cubicBezTo>
                  <a:pt x="16683" y="7707"/>
                  <a:pt x="16596" y="7585"/>
                  <a:pt x="16561" y="7481"/>
                </a:cubicBezTo>
                <a:cubicBezTo>
                  <a:pt x="16578" y="7707"/>
                  <a:pt x="16578" y="7915"/>
                  <a:pt x="16578" y="8124"/>
                </a:cubicBezTo>
                <a:cubicBezTo>
                  <a:pt x="16596" y="8020"/>
                  <a:pt x="16526" y="7898"/>
                  <a:pt x="16474" y="7811"/>
                </a:cubicBezTo>
                <a:cubicBezTo>
                  <a:pt x="16387" y="7637"/>
                  <a:pt x="16335" y="7446"/>
                  <a:pt x="16248" y="7272"/>
                </a:cubicBezTo>
                <a:cubicBezTo>
                  <a:pt x="16161" y="7080"/>
                  <a:pt x="16056" y="6889"/>
                  <a:pt x="15882" y="6750"/>
                </a:cubicBezTo>
                <a:cubicBezTo>
                  <a:pt x="15813" y="6680"/>
                  <a:pt x="15726" y="6646"/>
                  <a:pt x="15639" y="6593"/>
                </a:cubicBezTo>
                <a:cubicBezTo>
                  <a:pt x="15621" y="6576"/>
                  <a:pt x="15569" y="6506"/>
                  <a:pt x="15517" y="6524"/>
                </a:cubicBezTo>
                <a:cubicBezTo>
                  <a:pt x="15517" y="6559"/>
                  <a:pt x="15569" y="6611"/>
                  <a:pt x="15587" y="6646"/>
                </a:cubicBezTo>
                <a:cubicBezTo>
                  <a:pt x="15639" y="6750"/>
                  <a:pt x="15674" y="6872"/>
                  <a:pt x="15708" y="6976"/>
                </a:cubicBezTo>
                <a:cubicBezTo>
                  <a:pt x="15778" y="7185"/>
                  <a:pt x="15795" y="7359"/>
                  <a:pt x="15795" y="7550"/>
                </a:cubicBezTo>
                <a:cubicBezTo>
                  <a:pt x="15726" y="7376"/>
                  <a:pt x="15587" y="7220"/>
                  <a:pt x="15482" y="7063"/>
                </a:cubicBezTo>
                <a:cubicBezTo>
                  <a:pt x="15378" y="6907"/>
                  <a:pt x="15239" y="6715"/>
                  <a:pt x="15065" y="6611"/>
                </a:cubicBezTo>
                <a:cubicBezTo>
                  <a:pt x="15100" y="6680"/>
                  <a:pt x="15169" y="6733"/>
                  <a:pt x="15204" y="6820"/>
                </a:cubicBezTo>
                <a:cubicBezTo>
                  <a:pt x="15239" y="6889"/>
                  <a:pt x="15239" y="6959"/>
                  <a:pt x="15274" y="7028"/>
                </a:cubicBezTo>
                <a:cubicBezTo>
                  <a:pt x="15204" y="6993"/>
                  <a:pt x="15152" y="6907"/>
                  <a:pt x="15100" y="6854"/>
                </a:cubicBezTo>
                <a:cubicBezTo>
                  <a:pt x="14978" y="6733"/>
                  <a:pt x="14839" y="6611"/>
                  <a:pt x="14699" y="6506"/>
                </a:cubicBezTo>
                <a:cubicBezTo>
                  <a:pt x="14525" y="6402"/>
                  <a:pt x="14299" y="6350"/>
                  <a:pt x="14108" y="6332"/>
                </a:cubicBezTo>
                <a:cubicBezTo>
                  <a:pt x="14247" y="6402"/>
                  <a:pt x="14386" y="6559"/>
                  <a:pt x="14491" y="6680"/>
                </a:cubicBezTo>
                <a:cubicBezTo>
                  <a:pt x="14699" y="6854"/>
                  <a:pt x="14856" y="7080"/>
                  <a:pt x="14995" y="7307"/>
                </a:cubicBezTo>
                <a:cubicBezTo>
                  <a:pt x="15187" y="7620"/>
                  <a:pt x="15308" y="8002"/>
                  <a:pt x="15291" y="8368"/>
                </a:cubicBezTo>
                <a:cubicBezTo>
                  <a:pt x="15204" y="8176"/>
                  <a:pt x="15100" y="7968"/>
                  <a:pt x="14960" y="7794"/>
                </a:cubicBezTo>
                <a:cubicBezTo>
                  <a:pt x="14856" y="7689"/>
                  <a:pt x="14752" y="7585"/>
                  <a:pt x="14630" y="7498"/>
                </a:cubicBezTo>
                <a:cubicBezTo>
                  <a:pt x="14578" y="7446"/>
                  <a:pt x="14491" y="7341"/>
                  <a:pt x="14404" y="7341"/>
                </a:cubicBezTo>
                <a:cubicBezTo>
                  <a:pt x="14456" y="7394"/>
                  <a:pt x="14473" y="7463"/>
                  <a:pt x="14491" y="7515"/>
                </a:cubicBezTo>
                <a:cubicBezTo>
                  <a:pt x="14525" y="7568"/>
                  <a:pt x="14543" y="7602"/>
                  <a:pt x="14560" y="7637"/>
                </a:cubicBezTo>
                <a:cubicBezTo>
                  <a:pt x="14439" y="7481"/>
                  <a:pt x="14265" y="7359"/>
                  <a:pt x="14091" y="7272"/>
                </a:cubicBezTo>
                <a:cubicBezTo>
                  <a:pt x="14160" y="7376"/>
                  <a:pt x="14230" y="7515"/>
                  <a:pt x="14265" y="7637"/>
                </a:cubicBezTo>
                <a:cubicBezTo>
                  <a:pt x="14125" y="7533"/>
                  <a:pt x="13986" y="7428"/>
                  <a:pt x="13847" y="7324"/>
                </a:cubicBezTo>
                <a:cubicBezTo>
                  <a:pt x="13830" y="7376"/>
                  <a:pt x="13934" y="7481"/>
                  <a:pt x="13969" y="7533"/>
                </a:cubicBezTo>
                <a:cubicBezTo>
                  <a:pt x="14004" y="7585"/>
                  <a:pt x="14004" y="7655"/>
                  <a:pt x="14056" y="7689"/>
                </a:cubicBezTo>
                <a:cubicBezTo>
                  <a:pt x="13951" y="7602"/>
                  <a:pt x="13847" y="7533"/>
                  <a:pt x="13743" y="7446"/>
                </a:cubicBezTo>
                <a:cubicBezTo>
                  <a:pt x="13638" y="7359"/>
                  <a:pt x="13517" y="7185"/>
                  <a:pt x="13377" y="7133"/>
                </a:cubicBezTo>
                <a:cubicBezTo>
                  <a:pt x="13395" y="7185"/>
                  <a:pt x="13430" y="7254"/>
                  <a:pt x="13464" y="7289"/>
                </a:cubicBezTo>
                <a:cubicBezTo>
                  <a:pt x="13517" y="7394"/>
                  <a:pt x="13534" y="7481"/>
                  <a:pt x="13551" y="7585"/>
                </a:cubicBezTo>
                <a:cubicBezTo>
                  <a:pt x="13569" y="7707"/>
                  <a:pt x="13604" y="7811"/>
                  <a:pt x="13586" y="7933"/>
                </a:cubicBezTo>
                <a:cubicBezTo>
                  <a:pt x="13586" y="8002"/>
                  <a:pt x="13586" y="8055"/>
                  <a:pt x="13586" y="8124"/>
                </a:cubicBezTo>
                <a:cubicBezTo>
                  <a:pt x="13569" y="8089"/>
                  <a:pt x="13569" y="8072"/>
                  <a:pt x="13551" y="8037"/>
                </a:cubicBezTo>
                <a:cubicBezTo>
                  <a:pt x="13517" y="7968"/>
                  <a:pt x="13447" y="7898"/>
                  <a:pt x="13377" y="7828"/>
                </a:cubicBezTo>
                <a:cubicBezTo>
                  <a:pt x="13308" y="7759"/>
                  <a:pt x="13221" y="7672"/>
                  <a:pt x="13134" y="7620"/>
                </a:cubicBezTo>
                <a:cubicBezTo>
                  <a:pt x="13099" y="7602"/>
                  <a:pt x="13029" y="7585"/>
                  <a:pt x="13012" y="7550"/>
                </a:cubicBezTo>
                <a:cubicBezTo>
                  <a:pt x="13099" y="7568"/>
                  <a:pt x="13308" y="7742"/>
                  <a:pt x="13238" y="7863"/>
                </a:cubicBezTo>
                <a:cubicBezTo>
                  <a:pt x="13186" y="7863"/>
                  <a:pt x="13082" y="7794"/>
                  <a:pt x="13012" y="7776"/>
                </a:cubicBezTo>
                <a:cubicBezTo>
                  <a:pt x="12960" y="7742"/>
                  <a:pt x="12838" y="7707"/>
                  <a:pt x="12786" y="7655"/>
                </a:cubicBezTo>
                <a:cubicBezTo>
                  <a:pt x="12855" y="7707"/>
                  <a:pt x="12908" y="7794"/>
                  <a:pt x="12960" y="7846"/>
                </a:cubicBezTo>
                <a:cubicBezTo>
                  <a:pt x="12838" y="7828"/>
                  <a:pt x="12751" y="7759"/>
                  <a:pt x="12629" y="7742"/>
                </a:cubicBezTo>
                <a:cubicBezTo>
                  <a:pt x="12682" y="7794"/>
                  <a:pt x="12699" y="7915"/>
                  <a:pt x="12734" y="7968"/>
                </a:cubicBezTo>
                <a:cubicBezTo>
                  <a:pt x="12769" y="8037"/>
                  <a:pt x="12838" y="8124"/>
                  <a:pt x="12821" y="8194"/>
                </a:cubicBezTo>
                <a:cubicBezTo>
                  <a:pt x="12751" y="8211"/>
                  <a:pt x="12699" y="8124"/>
                  <a:pt x="12664" y="8089"/>
                </a:cubicBezTo>
                <a:cubicBezTo>
                  <a:pt x="12560" y="8002"/>
                  <a:pt x="12421" y="7933"/>
                  <a:pt x="12316" y="7846"/>
                </a:cubicBezTo>
                <a:cubicBezTo>
                  <a:pt x="12194" y="7759"/>
                  <a:pt x="12090" y="7689"/>
                  <a:pt x="11951" y="7620"/>
                </a:cubicBezTo>
                <a:cubicBezTo>
                  <a:pt x="11829" y="7585"/>
                  <a:pt x="11707" y="7568"/>
                  <a:pt x="11568" y="7550"/>
                </a:cubicBezTo>
                <a:cubicBezTo>
                  <a:pt x="11794" y="7637"/>
                  <a:pt x="11986" y="7828"/>
                  <a:pt x="12125" y="8002"/>
                </a:cubicBezTo>
                <a:cubicBezTo>
                  <a:pt x="12247" y="8159"/>
                  <a:pt x="12386" y="8385"/>
                  <a:pt x="12421" y="8577"/>
                </a:cubicBezTo>
                <a:cubicBezTo>
                  <a:pt x="12351" y="8559"/>
                  <a:pt x="12299" y="8507"/>
                  <a:pt x="12247" y="8472"/>
                </a:cubicBezTo>
                <a:cubicBezTo>
                  <a:pt x="12160" y="8420"/>
                  <a:pt x="12038" y="8350"/>
                  <a:pt x="11934" y="8316"/>
                </a:cubicBezTo>
                <a:cubicBezTo>
                  <a:pt x="12003" y="8420"/>
                  <a:pt x="12125" y="8472"/>
                  <a:pt x="12177" y="8577"/>
                </a:cubicBezTo>
                <a:cubicBezTo>
                  <a:pt x="12107" y="8629"/>
                  <a:pt x="11951" y="8524"/>
                  <a:pt x="11864" y="8507"/>
                </a:cubicBezTo>
                <a:cubicBezTo>
                  <a:pt x="11934" y="8559"/>
                  <a:pt x="12003" y="8646"/>
                  <a:pt x="12038" y="8733"/>
                </a:cubicBezTo>
                <a:cubicBezTo>
                  <a:pt x="12055" y="8785"/>
                  <a:pt x="12073" y="8837"/>
                  <a:pt x="12090" y="8890"/>
                </a:cubicBezTo>
                <a:cubicBezTo>
                  <a:pt x="11899" y="8803"/>
                  <a:pt x="11707" y="8698"/>
                  <a:pt x="11499" y="8611"/>
                </a:cubicBezTo>
                <a:cubicBezTo>
                  <a:pt x="11394" y="8559"/>
                  <a:pt x="11272" y="8524"/>
                  <a:pt x="11168" y="8490"/>
                </a:cubicBezTo>
                <a:cubicBezTo>
                  <a:pt x="11081" y="8455"/>
                  <a:pt x="10994" y="8420"/>
                  <a:pt x="10907" y="8455"/>
                </a:cubicBezTo>
                <a:cubicBezTo>
                  <a:pt x="10890" y="8507"/>
                  <a:pt x="10994" y="8559"/>
                  <a:pt x="11029" y="8577"/>
                </a:cubicBezTo>
                <a:cubicBezTo>
                  <a:pt x="11151" y="8663"/>
                  <a:pt x="11238" y="8768"/>
                  <a:pt x="11342" y="8872"/>
                </a:cubicBezTo>
                <a:cubicBezTo>
                  <a:pt x="11412" y="8977"/>
                  <a:pt x="11516" y="9064"/>
                  <a:pt x="11568" y="9168"/>
                </a:cubicBezTo>
                <a:cubicBezTo>
                  <a:pt x="11603" y="9220"/>
                  <a:pt x="11707" y="9377"/>
                  <a:pt x="11690" y="9429"/>
                </a:cubicBezTo>
                <a:cubicBezTo>
                  <a:pt x="11620" y="9429"/>
                  <a:pt x="11499" y="9307"/>
                  <a:pt x="11429" y="9272"/>
                </a:cubicBezTo>
                <a:cubicBezTo>
                  <a:pt x="11359" y="9220"/>
                  <a:pt x="11272" y="9151"/>
                  <a:pt x="11186" y="9151"/>
                </a:cubicBezTo>
                <a:cubicBezTo>
                  <a:pt x="11255" y="9203"/>
                  <a:pt x="11377" y="9272"/>
                  <a:pt x="11446" y="9342"/>
                </a:cubicBezTo>
                <a:cubicBezTo>
                  <a:pt x="11342" y="9377"/>
                  <a:pt x="11238" y="9290"/>
                  <a:pt x="11151" y="9307"/>
                </a:cubicBezTo>
                <a:cubicBezTo>
                  <a:pt x="11168" y="9394"/>
                  <a:pt x="11238" y="9464"/>
                  <a:pt x="11255" y="9533"/>
                </a:cubicBezTo>
                <a:cubicBezTo>
                  <a:pt x="11186" y="9551"/>
                  <a:pt x="11151" y="9498"/>
                  <a:pt x="11099" y="9498"/>
                </a:cubicBezTo>
                <a:cubicBezTo>
                  <a:pt x="11081" y="9551"/>
                  <a:pt x="11168" y="9690"/>
                  <a:pt x="11168" y="9742"/>
                </a:cubicBezTo>
                <a:cubicBezTo>
                  <a:pt x="11186" y="9794"/>
                  <a:pt x="11220" y="9881"/>
                  <a:pt x="11203" y="9951"/>
                </a:cubicBezTo>
                <a:cubicBezTo>
                  <a:pt x="11046" y="9933"/>
                  <a:pt x="10890" y="9846"/>
                  <a:pt x="10751" y="9759"/>
                </a:cubicBezTo>
                <a:cubicBezTo>
                  <a:pt x="10629" y="9672"/>
                  <a:pt x="10524" y="9638"/>
                  <a:pt x="10368" y="9638"/>
                </a:cubicBezTo>
                <a:cubicBezTo>
                  <a:pt x="10472" y="9725"/>
                  <a:pt x="10524" y="9794"/>
                  <a:pt x="10577" y="9916"/>
                </a:cubicBezTo>
                <a:cubicBezTo>
                  <a:pt x="10594" y="9986"/>
                  <a:pt x="10629" y="10055"/>
                  <a:pt x="10646" y="10125"/>
                </a:cubicBezTo>
                <a:cubicBezTo>
                  <a:pt x="10664" y="10160"/>
                  <a:pt x="10646" y="10194"/>
                  <a:pt x="10681" y="10247"/>
                </a:cubicBezTo>
                <a:cubicBezTo>
                  <a:pt x="10594" y="10264"/>
                  <a:pt x="10490" y="10177"/>
                  <a:pt x="10437" y="10142"/>
                </a:cubicBezTo>
                <a:cubicBezTo>
                  <a:pt x="10368" y="10090"/>
                  <a:pt x="10316" y="10003"/>
                  <a:pt x="10246" y="9951"/>
                </a:cubicBezTo>
                <a:cubicBezTo>
                  <a:pt x="10264" y="10003"/>
                  <a:pt x="10316" y="10055"/>
                  <a:pt x="10333" y="10107"/>
                </a:cubicBezTo>
                <a:cubicBezTo>
                  <a:pt x="10351" y="10142"/>
                  <a:pt x="10368" y="10194"/>
                  <a:pt x="10385" y="10229"/>
                </a:cubicBezTo>
                <a:cubicBezTo>
                  <a:pt x="10316" y="10229"/>
                  <a:pt x="10229" y="10177"/>
                  <a:pt x="10142" y="10160"/>
                </a:cubicBezTo>
                <a:cubicBezTo>
                  <a:pt x="10072" y="10160"/>
                  <a:pt x="9985" y="10160"/>
                  <a:pt x="9898" y="10160"/>
                </a:cubicBezTo>
                <a:cubicBezTo>
                  <a:pt x="10003" y="10229"/>
                  <a:pt x="10037" y="10368"/>
                  <a:pt x="10072" y="10473"/>
                </a:cubicBezTo>
                <a:cubicBezTo>
                  <a:pt x="10124" y="10612"/>
                  <a:pt x="10264" y="10681"/>
                  <a:pt x="10142" y="10803"/>
                </a:cubicBezTo>
                <a:cubicBezTo>
                  <a:pt x="10020" y="10925"/>
                  <a:pt x="9846" y="11012"/>
                  <a:pt x="9759" y="11151"/>
                </a:cubicBezTo>
                <a:cubicBezTo>
                  <a:pt x="9707" y="11255"/>
                  <a:pt x="9776" y="11342"/>
                  <a:pt x="9724" y="114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1"/>
          <p:cNvSpPr txBox="1">
            <a:spLocks noGrp="1"/>
          </p:cNvSpPr>
          <p:nvPr>
            <p:ph type="title"/>
          </p:nvPr>
        </p:nvSpPr>
        <p:spPr>
          <a:xfrm>
            <a:off x="1520209" y="174129"/>
            <a:ext cx="60378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</a:t>
            </a:r>
            <a:r>
              <a:rPr lang="en">
                <a:solidFill>
                  <a:schemeClr val="lt2"/>
                </a:solidFill>
              </a:rPr>
              <a:t>GAMEPLAY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40" name="Google Shape;2340;p31"/>
          <p:cNvSpPr txBox="1">
            <a:spLocks noGrp="1"/>
          </p:cNvSpPr>
          <p:nvPr>
            <p:ph type="subTitle" idx="1"/>
          </p:nvPr>
        </p:nvSpPr>
        <p:spPr>
          <a:xfrm>
            <a:off x="1230093" y="801319"/>
            <a:ext cx="6037800" cy="463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Game có 3 màn chơi </a:t>
            </a:r>
            <a:endParaRPr sz="2000"/>
          </a:p>
        </p:txBody>
      </p:sp>
      <p:pic>
        <p:nvPicPr>
          <p:cNvPr id="2341" name="Google Shape;2341;p31"/>
          <p:cNvPicPr preferRelativeResize="0"/>
          <p:nvPr/>
        </p:nvPicPr>
        <p:blipFill rotWithShape="1">
          <a:blip r:embed="rId3">
            <a:alphaModFix/>
          </a:blip>
          <a:srcRect l="8009" t="38098" r="2199" b="39339"/>
          <a:stretch/>
        </p:blipFill>
        <p:spPr>
          <a:xfrm>
            <a:off x="-19050" y="3666492"/>
            <a:ext cx="9163044" cy="1545858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2342" name="Google Shape;2342;p31"/>
          <p:cNvGrpSpPr/>
          <p:nvPr/>
        </p:nvGrpSpPr>
        <p:grpSpPr>
          <a:xfrm>
            <a:off x="-297238" y="1861246"/>
            <a:ext cx="10204671" cy="4401096"/>
            <a:chOff x="-297238" y="1861246"/>
            <a:chExt cx="10204671" cy="4401096"/>
          </a:xfrm>
        </p:grpSpPr>
        <p:grpSp>
          <p:nvGrpSpPr>
            <p:cNvPr id="2343" name="Google Shape;2343;p31"/>
            <p:cNvGrpSpPr/>
            <p:nvPr/>
          </p:nvGrpSpPr>
          <p:grpSpPr>
            <a:xfrm flipH="1">
              <a:off x="-297238" y="3531004"/>
              <a:ext cx="9458531" cy="2731338"/>
              <a:chOff x="-297238" y="3661329"/>
              <a:chExt cx="9458531" cy="2731338"/>
            </a:xfrm>
          </p:grpSpPr>
          <p:sp>
            <p:nvSpPr>
              <p:cNvPr id="2344" name="Google Shape;2344;p31"/>
              <p:cNvSpPr/>
              <p:nvPr/>
            </p:nvSpPr>
            <p:spPr>
              <a:xfrm>
                <a:off x="-297238" y="3661329"/>
                <a:ext cx="9458531" cy="2731338"/>
              </a:xfrm>
              <a:custGeom>
                <a:avLst/>
                <a:gdLst/>
                <a:ahLst/>
                <a:cxnLst/>
                <a:rect l="l" t="t" r="r" b="b"/>
                <a:pathLst>
                  <a:path w="82474" h="23816" extrusionOk="0">
                    <a:moveTo>
                      <a:pt x="1" y="0"/>
                    </a:moveTo>
                    <a:lnTo>
                      <a:pt x="1" y="23815"/>
                    </a:lnTo>
                    <a:lnTo>
                      <a:pt x="80386" y="23815"/>
                    </a:lnTo>
                    <a:cubicBezTo>
                      <a:pt x="81187" y="21937"/>
                      <a:pt x="81935" y="19814"/>
                      <a:pt x="82474" y="17588"/>
                    </a:cubicBezTo>
                    <a:lnTo>
                      <a:pt x="82474" y="10403"/>
                    </a:lnTo>
                    <a:cubicBezTo>
                      <a:pt x="80411" y="9618"/>
                      <a:pt x="78185" y="9306"/>
                      <a:pt x="75841" y="9306"/>
                    </a:cubicBezTo>
                    <a:cubicBezTo>
                      <a:pt x="66820" y="9306"/>
                      <a:pt x="56051" y="13920"/>
                      <a:pt x="46128" y="13920"/>
                    </a:cubicBezTo>
                    <a:cubicBezTo>
                      <a:pt x="43664" y="13920"/>
                      <a:pt x="41252" y="13636"/>
                      <a:pt x="38932" y="12926"/>
                    </a:cubicBezTo>
                    <a:cubicBezTo>
                      <a:pt x="26164" y="9029"/>
                      <a:pt x="11951" y="1236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1"/>
              <p:cNvSpPr/>
              <p:nvPr/>
            </p:nvSpPr>
            <p:spPr>
              <a:xfrm>
                <a:off x="3198016" y="4728588"/>
                <a:ext cx="5963276" cy="1664079"/>
              </a:xfrm>
              <a:custGeom>
                <a:avLst/>
                <a:gdLst/>
                <a:ahLst/>
                <a:cxnLst/>
                <a:rect l="l" t="t" r="r" b="b"/>
                <a:pathLst>
                  <a:path w="51997" h="14510" extrusionOk="0">
                    <a:moveTo>
                      <a:pt x="45364" y="0"/>
                    </a:moveTo>
                    <a:cubicBezTo>
                      <a:pt x="36343" y="0"/>
                      <a:pt x="25574" y="4614"/>
                      <a:pt x="15651" y="4614"/>
                    </a:cubicBezTo>
                    <a:cubicBezTo>
                      <a:pt x="13187" y="4614"/>
                      <a:pt x="10775" y="4330"/>
                      <a:pt x="8455" y="3620"/>
                    </a:cubicBezTo>
                    <a:cubicBezTo>
                      <a:pt x="5689" y="2785"/>
                      <a:pt x="2854" y="1758"/>
                      <a:pt x="1" y="645"/>
                    </a:cubicBezTo>
                    <a:lnTo>
                      <a:pt x="1" y="645"/>
                    </a:lnTo>
                    <a:cubicBezTo>
                      <a:pt x="11569" y="8821"/>
                      <a:pt x="22233" y="5759"/>
                      <a:pt x="17257" y="8612"/>
                    </a:cubicBezTo>
                    <a:cubicBezTo>
                      <a:pt x="15792" y="9450"/>
                      <a:pt x="14282" y="9733"/>
                      <a:pt x="12733" y="9733"/>
                    </a:cubicBezTo>
                    <a:cubicBezTo>
                      <a:pt x="9513" y="9733"/>
                      <a:pt x="6121" y="8511"/>
                      <a:pt x="2587" y="8511"/>
                    </a:cubicBezTo>
                    <a:cubicBezTo>
                      <a:pt x="2030" y="8511"/>
                      <a:pt x="1469" y="8542"/>
                      <a:pt x="905" y="8612"/>
                    </a:cubicBezTo>
                    <a:lnTo>
                      <a:pt x="2732" y="14509"/>
                    </a:lnTo>
                    <a:lnTo>
                      <a:pt x="49909" y="14509"/>
                    </a:lnTo>
                    <a:cubicBezTo>
                      <a:pt x="50710" y="12631"/>
                      <a:pt x="51458" y="10508"/>
                      <a:pt x="51997" y="8282"/>
                    </a:cubicBezTo>
                    <a:lnTo>
                      <a:pt x="51997" y="1097"/>
                    </a:lnTo>
                    <a:cubicBezTo>
                      <a:pt x="49934" y="312"/>
                      <a:pt x="47708" y="0"/>
                      <a:pt x="45364" y="0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6" name="Google Shape;2346;p31"/>
            <p:cNvSpPr/>
            <p:nvPr/>
          </p:nvSpPr>
          <p:spPr>
            <a:xfrm>
              <a:off x="-115375" y="4836875"/>
              <a:ext cx="9549165" cy="732379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1"/>
            <p:cNvSpPr/>
            <p:nvPr/>
          </p:nvSpPr>
          <p:spPr>
            <a:xfrm flipH="1">
              <a:off x="7871097" y="3063835"/>
              <a:ext cx="1397437" cy="1351333"/>
            </a:xfrm>
            <a:custGeom>
              <a:avLst/>
              <a:gdLst/>
              <a:ahLst/>
              <a:cxnLst/>
              <a:rect l="l" t="t" r="r" b="b"/>
              <a:pathLst>
                <a:path w="12185" h="11783" extrusionOk="0">
                  <a:moveTo>
                    <a:pt x="6014" y="5727"/>
                  </a:moveTo>
                  <a:cubicBezTo>
                    <a:pt x="6174" y="5727"/>
                    <a:pt x="6337" y="5855"/>
                    <a:pt x="6434" y="6049"/>
                  </a:cubicBezTo>
                  <a:cubicBezTo>
                    <a:pt x="6538" y="6292"/>
                    <a:pt x="6486" y="6571"/>
                    <a:pt x="6312" y="6640"/>
                  </a:cubicBezTo>
                  <a:cubicBezTo>
                    <a:pt x="6271" y="6659"/>
                    <a:pt x="6228" y="6668"/>
                    <a:pt x="6184" y="6668"/>
                  </a:cubicBezTo>
                  <a:cubicBezTo>
                    <a:pt x="6028" y="6668"/>
                    <a:pt x="5868" y="6549"/>
                    <a:pt x="5773" y="6345"/>
                  </a:cubicBezTo>
                  <a:cubicBezTo>
                    <a:pt x="5668" y="6101"/>
                    <a:pt x="5721" y="5840"/>
                    <a:pt x="5895" y="5753"/>
                  </a:cubicBezTo>
                  <a:cubicBezTo>
                    <a:pt x="5933" y="5736"/>
                    <a:pt x="5974" y="5727"/>
                    <a:pt x="6014" y="5727"/>
                  </a:cubicBezTo>
                  <a:close/>
                  <a:moveTo>
                    <a:pt x="5561" y="7008"/>
                  </a:moveTo>
                  <a:cubicBezTo>
                    <a:pt x="5657" y="7008"/>
                    <a:pt x="5769" y="7089"/>
                    <a:pt x="5825" y="7214"/>
                  </a:cubicBezTo>
                  <a:cubicBezTo>
                    <a:pt x="5895" y="7371"/>
                    <a:pt x="5860" y="7545"/>
                    <a:pt x="5755" y="7597"/>
                  </a:cubicBezTo>
                  <a:cubicBezTo>
                    <a:pt x="5731" y="7607"/>
                    <a:pt x="5706" y="7612"/>
                    <a:pt x="5680" y="7612"/>
                  </a:cubicBezTo>
                  <a:cubicBezTo>
                    <a:pt x="5575" y="7612"/>
                    <a:pt x="5463" y="7532"/>
                    <a:pt x="5407" y="7406"/>
                  </a:cubicBezTo>
                  <a:cubicBezTo>
                    <a:pt x="5338" y="7249"/>
                    <a:pt x="5373" y="7075"/>
                    <a:pt x="5494" y="7023"/>
                  </a:cubicBezTo>
                  <a:cubicBezTo>
                    <a:pt x="5515" y="7013"/>
                    <a:pt x="5538" y="7008"/>
                    <a:pt x="5561" y="7008"/>
                  </a:cubicBezTo>
                  <a:close/>
                  <a:moveTo>
                    <a:pt x="7089" y="7925"/>
                  </a:moveTo>
                  <a:cubicBezTo>
                    <a:pt x="7120" y="7925"/>
                    <a:pt x="7150" y="7926"/>
                    <a:pt x="7182" y="7928"/>
                  </a:cubicBezTo>
                  <a:cubicBezTo>
                    <a:pt x="7530" y="7945"/>
                    <a:pt x="7825" y="8067"/>
                    <a:pt x="7808" y="8189"/>
                  </a:cubicBezTo>
                  <a:cubicBezTo>
                    <a:pt x="7808" y="8300"/>
                    <a:pt x="7561" y="8382"/>
                    <a:pt x="7239" y="8382"/>
                  </a:cubicBezTo>
                  <a:cubicBezTo>
                    <a:pt x="7209" y="8382"/>
                    <a:pt x="7178" y="8381"/>
                    <a:pt x="7147" y="8380"/>
                  </a:cubicBezTo>
                  <a:cubicBezTo>
                    <a:pt x="6799" y="8363"/>
                    <a:pt x="6503" y="8241"/>
                    <a:pt x="6521" y="8119"/>
                  </a:cubicBezTo>
                  <a:cubicBezTo>
                    <a:pt x="6521" y="8008"/>
                    <a:pt x="6768" y="7925"/>
                    <a:pt x="7089" y="7925"/>
                  </a:cubicBezTo>
                  <a:close/>
                  <a:moveTo>
                    <a:pt x="6854" y="0"/>
                  </a:moveTo>
                  <a:cubicBezTo>
                    <a:pt x="6501" y="0"/>
                    <a:pt x="5930" y="263"/>
                    <a:pt x="5738" y="604"/>
                  </a:cubicBezTo>
                  <a:cubicBezTo>
                    <a:pt x="5407" y="1143"/>
                    <a:pt x="5790" y="2987"/>
                    <a:pt x="6225" y="4170"/>
                  </a:cubicBezTo>
                  <a:cubicBezTo>
                    <a:pt x="6502" y="4943"/>
                    <a:pt x="6182" y="5501"/>
                    <a:pt x="5839" y="5501"/>
                  </a:cubicBezTo>
                  <a:cubicBezTo>
                    <a:pt x="5665" y="5501"/>
                    <a:pt x="5484" y="5357"/>
                    <a:pt x="5373" y="5023"/>
                  </a:cubicBezTo>
                  <a:cubicBezTo>
                    <a:pt x="5025" y="4014"/>
                    <a:pt x="4625" y="1926"/>
                    <a:pt x="4868" y="935"/>
                  </a:cubicBezTo>
                  <a:cubicBezTo>
                    <a:pt x="4946" y="640"/>
                    <a:pt x="4870" y="517"/>
                    <a:pt x="4709" y="517"/>
                  </a:cubicBezTo>
                  <a:cubicBezTo>
                    <a:pt x="4328" y="517"/>
                    <a:pt x="3470" y="1205"/>
                    <a:pt x="3042" y="1926"/>
                  </a:cubicBezTo>
                  <a:cubicBezTo>
                    <a:pt x="2433" y="2935"/>
                    <a:pt x="4190" y="5040"/>
                    <a:pt x="4625" y="5840"/>
                  </a:cubicBezTo>
                  <a:cubicBezTo>
                    <a:pt x="4798" y="6152"/>
                    <a:pt x="4703" y="6285"/>
                    <a:pt x="4490" y="6285"/>
                  </a:cubicBezTo>
                  <a:cubicBezTo>
                    <a:pt x="4169" y="6285"/>
                    <a:pt x="3578" y="5984"/>
                    <a:pt x="3233" y="5544"/>
                  </a:cubicBezTo>
                  <a:cubicBezTo>
                    <a:pt x="2659" y="4814"/>
                    <a:pt x="2433" y="3231"/>
                    <a:pt x="2398" y="2692"/>
                  </a:cubicBezTo>
                  <a:cubicBezTo>
                    <a:pt x="2392" y="2599"/>
                    <a:pt x="2348" y="2558"/>
                    <a:pt x="2279" y="2558"/>
                  </a:cubicBezTo>
                  <a:cubicBezTo>
                    <a:pt x="1946" y="2558"/>
                    <a:pt x="1033" y="3543"/>
                    <a:pt x="1076" y="4553"/>
                  </a:cubicBezTo>
                  <a:cubicBezTo>
                    <a:pt x="1111" y="5788"/>
                    <a:pt x="2328" y="6310"/>
                    <a:pt x="2920" y="6693"/>
                  </a:cubicBezTo>
                  <a:cubicBezTo>
                    <a:pt x="3529" y="7075"/>
                    <a:pt x="4138" y="7580"/>
                    <a:pt x="3964" y="7789"/>
                  </a:cubicBezTo>
                  <a:cubicBezTo>
                    <a:pt x="3948" y="7809"/>
                    <a:pt x="3915" y="7819"/>
                    <a:pt x="3868" y="7819"/>
                  </a:cubicBezTo>
                  <a:cubicBezTo>
                    <a:pt x="3410" y="7819"/>
                    <a:pt x="1611" y="6857"/>
                    <a:pt x="1232" y="5910"/>
                  </a:cubicBezTo>
                  <a:cubicBezTo>
                    <a:pt x="1078" y="5529"/>
                    <a:pt x="932" y="5378"/>
                    <a:pt x="811" y="5378"/>
                  </a:cubicBezTo>
                  <a:cubicBezTo>
                    <a:pt x="605" y="5378"/>
                    <a:pt x="467" y="5811"/>
                    <a:pt x="467" y="6292"/>
                  </a:cubicBezTo>
                  <a:cubicBezTo>
                    <a:pt x="467" y="7041"/>
                    <a:pt x="84" y="7858"/>
                    <a:pt x="1319" y="8119"/>
                  </a:cubicBezTo>
                  <a:cubicBezTo>
                    <a:pt x="2555" y="8380"/>
                    <a:pt x="3633" y="8537"/>
                    <a:pt x="3494" y="8832"/>
                  </a:cubicBezTo>
                  <a:cubicBezTo>
                    <a:pt x="3445" y="8930"/>
                    <a:pt x="3255" y="8975"/>
                    <a:pt x="2988" y="8975"/>
                  </a:cubicBezTo>
                  <a:cubicBezTo>
                    <a:pt x="2399" y="8975"/>
                    <a:pt x="1433" y="8756"/>
                    <a:pt x="763" y="8397"/>
                  </a:cubicBezTo>
                  <a:cubicBezTo>
                    <a:pt x="595" y="8309"/>
                    <a:pt x="476" y="8271"/>
                    <a:pt x="395" y="8271"/>
                  </a:cubicBezTo>
                  <a:cubicBezTo>
                    <a:pt x="0" y="8271"/>
                    <a:pt x="547" y="9187"/>
                    <a:pt x="937" y="9563"/>
                  </a:cubicBezTo>
                  <a:cubicBezTo>
                    <a:pt x="1108" y="9716"/>
                    <a:pt x="1320" y="9768"/>
                    <a:pt x="1560" y="9768"/>
                  </a:cubicBezTo>
                  <a:cubicBezTo>
                    <a:pt x="2003" y="9768"/>
                    <a:pt x="2541" y="9591"/>
                    <a:pt x="3094" y="9546"/>
                  </a:cubicBezTo>
                  <a:cubicBezTo>
                    <a:pt x="3128" y="9543"/>
                    <a:pt x="3158" y="9541"/>
                    <a:pt x="3185" y="9541"/>
                  </a:cubicBezTo>
                  <a:cubicBezTo>
                    <a:pt x="3776" y="9541"/>
                    <a:pt x="2662" y="10198"/>
                    <a:pt x="1902" y="10198"/>
                  </a:cubicBezTo>
                  <a:cubicBezTo>
                    <a:pt x="1851" y="10198"/>
                    <a:pt x="1801" y="10195"/>
                    <a:pt x="1754" y="10189"/>
                  </a:cubicBezTo>
                  <a:cubicBezTo>
                    <a:pt x="1710" y="10182"/>
                    <a:pt x="1675" y="10179"/>
                    <a:pt x="1647" y="10179"/>
                  </a:cubicBezTo>
                  <a:cubicBezTo>
                    <a:pt x="1257" y="10179"/>
                    <a:pt x="2335" y="10780"/>
                    <a:pt x="3241" y="10780"/>
                  </a:cubicBezTo>
                  <a:cubicBezTo>
                    <a:pt x="3459" y="10780"/>
                    <a:pt x="3667" y="10745"/>
                    <a:pt x="3842" y="10659"/>
                  </a:cubicBezTo>
                  <a:cubicBezTo>
                    <a:pt x="4788" y="10186"/>
                    <a:pt x="4947" y="9055"/>
                    <a:pt x="5338" y="9055"/>
                  </a:cubicBezTo>
                  <a:cubicBezTo>
                    <a:pt x="5349" y="9055"/>
                    <a:pt x="5361" y="9056"/>
                    <a:pt x="5373" y="9058"/>
                  </a:cubicBezTo>
                  <a:cubicBezTo>
                    <a:pt x="5877" y="9128"/>
                    <a:pt x="5112" y="10485"/>
                    <a:pt x="5877" y="11024"/>
                  </a:cubicBezTo>
                  <a:cubicBezTo>
                    <a:pt x="6369" y="11371"/>
                    <a:pt x="6904" y="11782"/>
                    <a:pt x="7520" y="11782"/>
                  </a:cubicBezTo>
                  <a:cubicBezTo>
                    <a:pt x="7862" y="11782"/>
                    <a:pt x="8228" y="11655"/>
                    <a:pt x="8626" y="11320"/>
                  </a:cubicBezTo>
                  <a:cubicBezTo>
                    <a:pt x="8660" y="11094"/>
                    <a:pt x="7286" y="11250"/>
                    <a:pt x="7043" y="10433"/>
                  </a:cubicBezTo>
                  <a:cubicBezTo>
                    <a:pt x="6955" y="10115"/>
                    <a:pt x="7061" y="10002"/>
                    <a:pt x="7248" y="10002"/>
                  </a:cubicBezTo>
                  <a:cubicBezTo>
                    <a:pt x="7543" y="10002"/>
                    <a:pt x="8040" y="10283"/>
                    <a:pt x="8295" y="10485"/>
                  </a:cubicBezTo>
                  <a:cubicBezTo>
                    <a:pt x="8559" y="10703"/>
                    <a:pt x="8952" y="10997"/>
                    <a:pt x="9393" y="10997"/>
                  </a:cubicBezTo>
                  <a:cubicBezTo>
                    <a:pt x="9621" y="10997"/>
                    <a:pt x="9861" y="10918"/>
                    <a:pt x="10104" y="10711"/>
                  </a:cubicBezTo>
                  <a:cubicBezTo>
                    <a:pt x="10800" y="10120"/>
                    <a:pt x="10818" y="9441"/>
                    <a:pt x="10713" y="9441"/>
                  </a:cubicBezTo>
                  <a:cubicBezTo>
                    <a:pt x="10643" y="9453"/>
                    <a:pt x="10183" y="9589"/>
                    <a:pt x="9557" y="9589"/>
                  </a:cubicBezTo>
                  <a:cubicBezTo>
                    <a:pt x="9249" y="9589"/>
                    <a:pt x="8900" y="9556"/>
                    <a:pt x="8539" y="9459"/>
                  </a:cubicBezTo>
                  <a:cubicBezTo>
                    <a:pt x="7713" y="9236"/>
                    <a:pt x="7687" y="9043"/>
                    <a:pt x="8260" y="9043"/>
                  </a:cubicBezTo>
                  <a:cubicBezTo>
                    <a:pt x="8447" y="9043"/>
                    <a:pt x="8699" y="9063"/>
                    <a:pt x="9008" y="9111"/>
                  </a:cubicBezTo>
                  <a:cubicBezTo>
                    <a:pt x="9467" y="9188"/>
                    <a:pt x="9872" y="9246"/>
                    <a:pt x="10227" y="9246"/>
                  </a:cubicBezTo>
                  <a:cubicBezTo>
                    <a:pt x="10828" y="9246"/>
                    <a:pt x="11283" y="9079"/>
                    <a:pt x="11600" y="8554"/>
                  </a:cubicBezTo>
                  <a:cubicBezTo>
                    <a:pt x="12022" y="7842"/>
                    <a:pt x="12140" y="7166"/>
                    <a:pt x="11924" y="7166"/>
                  </a:cubicBezTo>
                  <a:cubicBezTo>
                    <a:pt x="11881" y="7166"/>
                    <a:pt x="11826" y="7192"/>
                    <a:pt x="11757" y="7249"/>
                  </a:cubicBezTo>
                  <a:cubicBezTo>
                    <a:pt x="11419" y="7543"/>
                    <a:pt x="9258" y="8172"/>
                    <a:pt x="8363" y="8172"/>
                  </a:cubicBezTo>
                  <a:cubicBezTo>
                    <a:pt x="8198" y="8172"/>
                    <a:pt x="8076" y="8150"/>
                    <a:pt x="8017" y="8102"/>
                  </a:cubicBezTo>
                  <a:cubicBezTo>
                    <a:pt x="7617" y="7806"/>
                    <a:pt x="11913" y="7319"/>
                    <a:pt x="12070" y="6501"/>
                  </a:cubicBezTo>
                  <a:cubicBezTo>
                    <a:pt x="12185" y="5828"/>
                    <a:pt x="12099" y="5190"/>
                    <a:pt x="11909" y="5190"/>
                  </a:cubicBezTo>
                  <a:cubicBezTo>
                    <a:pt x="11869" y="5190"/>
                    <a:pt x="11823" y="5219"/>
                    <a:pt x="11774" y="5284"/>
                  </a:cubicBezTo>
                  <a:cubicBezTo>
                    <a:pt x="11544" y="5621"/>
                    <a:pt x="8804" y="7038"/>
                    <a:pt x="8059" y="7038"/>
                  </a:cubicBezTo>
                  <a:cubicBezTo>
                    <a:pt x="7958" y="7038"/>
                    <a:pt x="7894" y="7012"/>
                    <a:pt x="7878" y="6954"/>
                  </a:cubicBezTo>
                  <a:cubicBezTo>
                    <a:pt x="7738" y="6466"/>
                    <a:pt x="12035" y="5301"/>
                    <a:pt x="12087" y="4414"/>
                  </a:cubicBezTo>
                  <a:cubicBezTo>
                    <a:pt x="12125" y="3778"/>
                    <a:pt x="12082" y="3081"/>
                    <a:pt x="11837" y="3081"/>
                  </a:cubicBezTo>
                  <a:cubicBezTo>
                    <a:pt x="11740" y="3081"/>
                    <a:pt x="11612" y="3190"/>
                    <a:pt x="11444" y="3457"/>
                  </a:cubicBezTo>
                  <a:cubicBezTo>
                    <a:pt x="10908" y="4307"/>
                    <a:pt x="8777" y="5571"/>
                    <a:pt x="8261" y="5571"/>
                  </a:cubicBezTo>
                  <a:cubicBezTo>
                    <a:pt x="8207" y="5571"/>
                    <a:pt x="8171" y="5557"/>
                    <a:pt x="8156" y="5527"/>
                  </a:cubicBezTo>
                  <a:cubicBezTo>
                    <a:pt x="8017" y="5214"/>
                    <a:pt x="11531" y="3787"/>
                    <a:pt x="11513" y="2605"/>
                  </a:cubicBezTo>
                  <a:cubicBezTo>
                    <a:pt x="11501" y="1740"/>
                    <a:pt x="11227" y="1318"/>
                    <a:pt x="11048" y="1318"/>
                  </a:cubicBezTo>
                  <a:cubicBezTo>
                    <a:pt x="10979" y="1318"/>
                    <a:pt x="10924" y="1382"/>
                    <a:pt x="10905" y="1509"/>
                  </a:cubicBezTo>
                  <a:cubicBezTo>
                    <a:pt x="10856" y="1931"/>
                    <a:pt x="9398" y="3853"/>
                    <a:pt x="8977" y="3853"/>
                  </a:cubicBezTo>
                  <a:cubicBezTo>
                    <a:pt x="8947" y="3853"/>
                    <a:pt x="8923" y="3843"/>
                    <a:pt x="8904" y="3822"/>
                  </a:cubicBezTo>
                  <a:cubicBezTo>
                    <a:pt x="8626" y="3509"/>
                    <a:pt x="10731" y="1804"/>
                    <a:pt x="10626" y="1196"/>
                  </a:cubicBezTo>
                  <a:cubicBezTo>
                    <a:pt x="10522" y="587"/>
                    <a:pt x="9878" y="569"/>
                    <a:pt x="9878" y="204"/>
                  </a:cubicBezTo>
                  <a:cubicBezTo>
                    <a:pt x="9801" y="300"/>
                    <a:pt x="9700" y="333"/>
                    <a:pt x="9586" y="333"/>
                  </a:cubicBezTo>
                  <a:cubicBezTo>
                    <a:pt x="9319" y="333"/>
                    <a:pt x="8974" y="152"/>
                    <a:pt x="8667" y="152"/>
                  </a:cubicBezTo>
                  <a:cubicBezTo>
                    <a:pt x="8480" y="152"/>
                    <a:pt x="8308" y="218"/>
                    <a:pt x="8173" y="430"/>
                  </a:cubicBezTo>
                  <a:cubicBezTo>
                    <a:pt x="7704" y="1161"/>
                    <a:pt x="8121" y="3770"/>
                    <a:pt x="7530" y="3787"/>
                  </a:cubicBezTo>
                  <a:cubicBezTo>
                    <a:pt x="7528" y="3788"/>
                    <a:pt x="7526" y="3788"/>
                    <a:pt x="7524" y="3788"/>
                  </a:cubicBezTo>
                  <a:cubicBezTo>
                    <a:pt x="6921" y="3788"/>
                    <a:pt x="6869" y="1037"/>
                    <a:pt x="7112" y="361"/>
                  </a:cubicBezTo>
                  <a:cubicBezTo>
                    <a:pt x="7213" y="105"/>
                    <a:pt x="7077" y="0"/>
                    <a:pt x="6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8" name="Google Shape;2348;p31"/>
            <p:cNvGrpSpPr/>
            <p:nvPr/>
          </p:nvGrpSpPr>
          <p:grpSpPr>
            <a:xfrm>
              <a:off x="1170852" y="3706806"/>
              <a:ext cx="906657" cy="952128"/>
              <a:chOff x="1513100" y="3185400"/>
              <a:chExt cx="303575" cy="318800"/>
            </a:xfrm>
          </p:grpSpPr>
          <p:sp>
            <p:nvSpPr>
              <p:cNvPr id="2349" name="Google Shape;2349;p31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1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1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1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1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1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1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1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1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1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1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1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1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1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1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1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1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1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31"/>
            <p:cNvSpPr/>
            <p:nvPr/>
          </p:nvSpPr>
          <p:spPr>
            <a:xfrm>
              <a:off x="1065334" y="5516029"/>
              <a:ext cx="125809" cy="24084"/>
            </a:xfrm>
            <a:custGeom>
              <a:avLst/>
              <a:gdLst/>
              <a:ahLst/>
              <a:cxnLst/>
              <a:rect l="l" t="t" r="r" b="b"/>
              <a:pathLst>
                <a:path w="1097" h="210" extrusionOk="0">
                  <a:moveTo>
                    <a:pt x="297" y="88"/>
                  </a:moveTo>
                  <a:cubicBezTo>
                    <a:pt x="557" y="140"/>
                    <a:pt x="836" y="175"/>
                    <a:pt x="1097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1"/>
            <p:cNvSpPr/>
            <p:nvPr/>
          </p:nvSpPr>
          <p:spPr>
            <a:xfrm flipH="1">
              <a:off x="-297238" y="3761678"/>
              <a:ext cx="7970263" cy="1518315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31"/>
            <p:cNvGrpSpPr/>
            <p:nvPr/>
          </p:nvGrpSpPr>
          <p:grpSpPr>
            <a:xfrm>
              <a:off x="8191622" y="1861246"/>
              <a:ext cx="1207060" cy="1951365"/>
              <a:chOff x="8191622" y="2407721"/>
              <a:chExt cx="1207060" cy="1951365"/>
            </a:xfrm>
          </p:grpSpPr>
          <p:sp>
            <p:nvSpPr>
              <p:cNvPr id="2370" name="Google Shape;2370;p31"/>
              <p:cNvSpPr/>
              <p:nvPr/>
            </p:nvSpPr>
            <p:spPr>
              <a:xfrm>
                <a:off x="8191622" y="2407721"/>
                <a:ext cx="1207060" cy="1951365"/>
              </a:xfrm>
              <a:custGeom>
                <a:avLst/>
                <a:gdLst/>
                <a:ahLst/>
                <a:cxnLst/>
                <a:rect l="l" t="t" r="r" b="b"/>
                <a:pathLst>
                  <a:path w="10525" h="17015" extrusionOk="0">
                    <a:moveTo>
                      <a:pt x="8681" y="16649"/>
                    </a:moveTo>
                    <a:cubicBezTo>
                      <a:pt x="8681" y="16649"/>
                      <a:pt x="5636" y="17014"/>
                      <a:pt x="3375" y="12526"/>
                    </a:cubicBezTo>
                    <a:cubicBezTo>
                      <a:pt x="4645" y="13674"/>
                      <a:pt x="6228" y="14231"/>
                      <a:pt x="6228" y="14231"/>
                    </a:cubicBezTo>
                    <a:cubicBezTo>
                      <a:pt x="6228" y="14231"/>
                      <a:pt x="4419" y="13361"/>
                      <a:pt x="3514" y="11552"/>
                    </a:cubicBezTo>
                    <a:cubicBezTo>
                      <a:pt x="2523" y="10143"/>
                      <a:pt x="1322" y="6420"/>
                      <a:pt x="1322" y="6420"/>
                    </a:cubicBezTo>
                    <a:cubicBezTo>
                      <a:pt x="1322" y="6420"/>
                      <a:pt x="3932" y="8873"/>
                      <a:pt x="4784" y="10160"/>
                    </a:cubicBezTo>
                    <a:cubicBezTo>
                      <a:pt x="3792" y="7499"/>
                      <a:pt x="1218" y="5376"/>
                      <a:pt x="1218" y="5376"/>
                    </a:cubicBezTo>
                    <a:cubicBezTo>
                      <a:pt x="1218" y="5376"/>
                      <a:pt x="0" y="2141"/>
                      <a:pt x="105" y="436"/>
                    </a:cubicBezTo>
                    <a:cubicBezTo>
                      <a:pt x="2905" y="1"/>
                      <a:pt x="7045" y="4698"/>
                      <a:pt x="8263" y="8334"/>
                    </a:cubicBezTo>
                    <a:cubicBezTo>
                      <a:pt x="8107" y="9377"/>
                      <a:pt x="7915" y="10230"/>
                      <a:pt x="7915" y="10230"/>
                    </a:cubicBezTo>
                    <a:cubicBezTo>
                      <a:pt x="7915" y="10230"/>
                      <a:pt x="8594" y="8995"/>
                      <a:pt x="8646" y="8560"/>
                    </a:cubicBezTo>
                    <a:cubicBezTo>
                      <a:pt x="9637" y="10264"/>
                      <a:pt x="10525" y="14474"/>
                      <a:pt x="8681" y="166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1"/>
              <p:cNvSpPr/>
              <p:nvPr/>
            </p:nvSpPr>
            <p:spPr>
              <a:xfrm>
                <a:off x="8191622" y="2457609"/>
                <a:ext cx="965648" cy="1859503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16214" extrusionOk="0">
                    <a:moveTo>
                      <a:pt x="1218" y="4941"/>
                    </a:moveTo>
                    <a:cubicBezTo>
                      <a:pt x="1218" y="4941"/>
                      <a:pt x="3792" y="7064"/>
                      <a:pt x="4784" y="9725"/>
                    </a:cubicBezTo>
                    <a:cubicBezTo>
                      <a:pt x="3932" y="8438"/>
                      <a:pt x="1322" y="5985"/>
                      <a:pt x="1322" y="5985"/>
                    </a:cubicBezTo>
                    <a:cubicBezTo>
                      <a:pt x="1322" y="5985"/>
                      <a:pt x="2523" y="9708"/>
                      <a:pt x="3514" y="11117"/>
                    </a:cubicBezTo>
                    <a:cubicBezTo>
                      <a:pt x="4419" y="12926"/>
                      <a:pt x="6228" y="13796"/>
                      <a:pt x="6228" y="13796"/>
                    </a:cubicBezTo>
                    <a:cubicBezTo>
                      <a:pt x="6228" y="13796"/>
                      <a:pt x="4645" y="13239"/>
                      <a:pt x="3375" y="12091"/>
                    </a:cubicBezTo>
                    <a:cubicBezTo>
                      <a:pt x="5254" y="15814"/>
                      <a:pt x="7654" y="16196"/>
                      <a:pt x="8420" y="16214"/>
                    </a:cubicBezTo>
                    <a:cubicBezTo>
                      <a:pt x="7619" y="11047"/>
                      <a:pt x="4923" y="6524"/>
                      <a:pt x="4923" y="6524"/>
                    </a:cubicBezTo>
                    <a:lnTo>
                      <a:pt x="7045" y="7255"/>
                    </a:lnTo>
                    <a:cubicBezTo>
                      <a:pt x="7045" y="7255"/>
                      <a:pt x="3010" y="4385"/>
                      <a:pt x="4923" y="5707"/>
                    </a:cubicBezTo>
                    <a:cubicBezTo>
                      <a:pt x="3236" y="3515"/>
                      <a:pt x="105" y="1"/>
                      <a:pt x="105" y="1"/>
                    </a:cubicBezTo>
                    <a:cubicBezTo>
                      <a:pt x="0" y="1706"/>
                      <a:pt x="1218" y="4941"/>
                      <a:pt x="1218" y="4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2" name="Google Shape;2372;p31"/>
            <p:cNvSpPr/>
            <p:nvPr/>
          </p:nvSpPr>
          <p:spPr>
            <a:xfrm flipH="1">
              <a:off x="2034881" y="46066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/>
            <p:cNvSpPr/>
            <p:nvPr/>
          </p:nvSpPr>
          <p:spPr>
            <a:xfrm>
              <a:off x="1554122" y="5117040"/>
              <a:ext cx="55966" cy="103905"/>
            </a:xfrm>
            <a:custGeom>
              <a:avLst/>
              <a:gdLst/>
              <a:ahLst/>
              <a:cxnLst/>
              <a:rect l="l" t="t" r="r" b="b"/>
              <a:pathLst>
                <a:path w="488" h="906" extrusionOk="0">
                  <a:moveTo>
                    <a:pt x="488" y="453"/>
                  </a:moveTo>
                  <a:cubicBezTo>
                    <a:pt x="488" y="714"/>
                    <a:pt x="383" y="905"/>
                    <a:pt x="244" y="905"/>
                  </a:cubicBezTo>
                  <a:cubicBezTo>
                    <a:pt x="105" y="905"/>
                    <a:pt x="1" y="714"/>
                    <a:pt x="1" y="453"/>
                  </a:cubicBezTo>
                  <a:cubicBezTo>
                    <a:pt x="1" y="192"/>
                    <a:pt x="105" y="0"/>
                    <a:pt x="244" y="0"/>
                  </a:cubicBezTo>
                  <a:cubicBezTo>
                    <a:pt x="383" y="0"/>
                    <a:pt x="488" y="192"/>
                    <a:pt x="488" y="453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/>
            <p:cNvSpPr/>
            <p:nvPr/>
          </p:nvSpPr>
          <p:spPr>
            <a:xfrm>
              <a:off x="1631993" y="5182869"/>
              <a:ext cx="33947" cy="50003"/>
            </a:xfrm>
            <a:custGeom>
              <a:avLst/>
              <a:gdLst/>
              <a:ahLst/>
              <a:cxnLst/>
              <a:rect l="l" t="t" r="r" b="b"/>
              <a:pathLst>
                <a:path w="296" h="436" extrusionOk="0">
                  <a:moveTo>
                    <a:pt x="244" y="261"/>
                  </a:moveTo>
                  <a:cubicBezTo>
                    <a:pt x="209" y="366"/>
                    <a:pt x="122" y="435"/>
                    <a:pt x="52" y="401"/>
                  </a:cubicBezTo>
                  <a:cubicBezTo>
                    <a:pt x="0" y="383"/>
                    <a:pt x="0" y="279"/>
                    <a:pt x="35" y="174"/>
                  </a:cubicBezTo>
                  <a:cubicBezTo>
                    <a:pt x="87" y="70"/>
                    <a:pt x="174" y="0"/>
                    <a:pt x="226" y="35"/>
                  </a:cubicBezTo>
                  <a:cubicBezTo>
                    <a:pt x="296" y="53"/>
                    <a:pt x="296" y="157"/>
                    <a:pt x="244" y="26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5" name="Google Shape;2375;p31"/>
            <p:cNvGrpSpPr/>
            <p:nvPr/>
          </p:nvGrpSpPr>
          <p:grpSpPr>
            <a:xfrm flipH="1">
              <a:off x="6569882" y="4168199"/>
              <a:ext cx="1458564" cy="1101435"/>
              <a:chOff x="813945" y="4474574"/>
              <a:chExt cx="1458564" cy="1101435"/>
            </a:xfrm>
          </p:grpSpPr>
          <p:sp>
            <p:nvSpPr>
              <p:cNvPr id="2376" name="Google Shape;2376;p31"/>
              <p:cNvSpPr/>
              <p:nvPr/>
            </p:nvSpPr>
            <p:spPr>
              <a:xfrm>
                <a:off x="1041480" y="4474574"/>
                <a:ext cx="1231029" cy="1049597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9152" extrusionOk="0">
                    <a:moveTo>
                      <a:pt x="3427" y="7986"/>
                    </a:moveTo>
                    <a:cubicBezTo>
                      <a:pt x="3427" y="7986"/>
                      <a:pt x="0" y="3237"/>
                      <a:pt x="2383" y="1549"/>
                    </a:cubicBezTo>
                    <a:cubicBezTo>
                      <a:pt x="4610" y="1"/>
                      <a:pt x="5862" y="3428"/>
                      <a:pt x="6019" y="5672"/>
                    </a:cubicBezTo>
                    <a:cubicBezTo>
                      <a:pt x="6002" y="3672"/>
                      <a:pt x="7219" y="3532"/>
                      <a:pt x="8333" y="4089"/>
                    </a:cubicBezTo>
                    <a:cubicBezTo>
                      <a:pt x="9881" y="4872"/>
                      <a:pt x="7828" y="6994"/>
                      <a:pt x="7828" y="6994"/>
                    </a:cubicBezTo>
                    <a:cubicBezTo>
                      <a:pt x="7828" y="6994"/>
                      <a:pt x="9481" y="5655"/>
                      <a:pt x="10142" y="6611"/>
                    </a:cubicBezTo>
                    <a:cubicBezTo>
                      <a:pt x="10733" y="7481"/>
                      <a:pt x="7167" y="9151"/>
                      <a:pt x="7167" y="9151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1"/>
              <p:cNvSpPr/>
              <p:nvPr/>
            </p:nvSpPr>
            <p:spPr>
              <a:xfrm>
                <a:off x="813945" y="4983317"/>
                <a:ext cx="806121" cy="59269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5168" extrusionOk="0">
                    <a:moveTo>
                      <a:pt x="7029" y="3254"/>
                    </a:moveTo>
                    <a:cubicBezTo>
                      <a:pt x="7029" y="3254"/>
                      <a:pt x="3324" y="1"/>
                      <a:pt x="2193" y="592"/>
                    </a:cubicBezTo>
                    <a:cubicBezTo>
                      <a:pt x="1062" y="1166"/>
                      <a:pt x="2419" y="2228"/>
                      <a:pt x="2419" y="2228"/>
                    </a:cubicBezTo>
                    <a:cubicBezTo>
                      <a:pt x="2419" y="2228"/>
                      <a:pt x="505" y="836"/>
                      <a:pt x="1" y="1619"/>
                    </a:cubicBezTo>
                    <a:cubicBezTo>
                      <a:pt x="1097" y="3445"/>
                      <a:pt x="5202" y="5167"/>
                      <a:pt x="5202" y="5167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1"/>
              <p:cNvSpPr/>
              <p:nvPr/>
            </p:nvSpPr>
            <p:spPr>
              <a:xfrm>
                <a:off x="1418449" y="4666098"/>
                <a:ext cx="85899" cy="157807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76" extrusionOk="0">
                    <a:moveTo>
                      <a:pt x="749" y="679"/>
                    </a:moveTo>
                    <a:cubicBezTo>
                      <a:pt x="749" y="1062"/>
                      <a:pt x="575" y="1375"/>
                      <a:pt x="366" y="1375"/>
                    </a:cubicBezTo>
                    <a:cubicBezTo>
                      <a:pt x="175" y="1375"/>
                      <a:pt x="1" y="1062"/>
                      <a:pt x="1" y="679"/>
                    </a:cubicBezTo>
                    <a:cubicBezTo>
                      <a:pt x="1" y="297"/>
                      <a:pt x="175" y="1"/>
                      <a:pt x="366" y="1"/>
                    </a:cubicBezTo>
                    <a:cubicBezTo>
                      <a:pt x="575" y="1"/>
                      <a:pt x="749" y="297"/>
                      <a:pt x="749" y="6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1"/>
              <p:cNvSpPr/>
              <p:nvPr/>
            </p:nvSpPr>
            <p:spPr>
              <a:xfrm>
                <a:off x="1857349" y="4971390"/>
                <a:ext cx="34061" cy="6399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58" extrusionOk="0">
                    <a:moveTo>
                      <a:pt x="297" y="279"/>
                    </a:moveTo>
                    <a:cubicBezTo>
                      <a:pt x="297" y="435"/>
                      <a:pt x="227" y="557"/>
                      <a:pt x="140" y="557"/>
                    </a:cubicBezTo>
                    <a:cubicBezTo>
                      <a:pt x="71" y="557"/>
                      <a:pt x="1" y="435"/>
                      <a:pt x="1" y="279"/>
                    </a:cubicBezTo>
                    <a:cubicBezTo>
                      <a:pt x="1" y="122"/>
                      <a:pt x="71" y="1"/>
                      <a:pt x="140" y="1"/>
                    </a:cubicBezTo>
                    <a:cubicBezTo>
                      <a:pt x="227" y="1"/>
                      <a:pt x="297" y="122"/>
                      <a:pt x="297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1"/>
              <p:cNvSpPr/>
              <p:nvPr/>
            </p:nvSpPr>
            <p:spPr>
              <a:xfrm>
                <a:off x="1516276" y="4720000"/>
                <a:ext cx="67894" cy="99891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71" extrusionOk="0">
                    <a:moveTo>
                      <a:pt x="505" y="523"/>
                    </a:moveTo>
                    <a:cubicBezTo>
                      <a:pt x="400" y="731"/>
                      <a:pt x="226" y="870"/>
                      <a:pt x="122" y="818"/>
                    </a:cubicBezTo>
                    <a:cubicBezTo>
                      <a:pt x="0" y="766"/>
                      <a:pt x="0" y="557"/>
                      <a:pt x="87" y="331"/>
                    </a:cubicBezTo>
                    <a:cubicBezTo>
                      <a:pt x="192" y="122"/>
                      <a:pt x="366" y="1"/>
                      <a:pt x="470" y="53"/>
                    </a:cubicBezTo>
                    <a:cubicBezTo>
                      <a:pt x="592" y="105"/>
                      <a:pt x="592" y="314"/>
                      <a:pt x="505" y="523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1"/>
              <p:cNvSpPr/>
              <p:nvPr/>
            </p:nvSpPr>
            <p:spPr>
              <a:xfrm>
                <a:off x="1933155" y="4981367"/>
                <a:ext cx="36126" cy="5000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62" y="279"/>
                    </a:moveTo>
                    <a:cubicBezTo>
                      <a:pt x="210" y="383"/>
                      <a:pt x="123" y="435"/>
                      <a:pt x="71" y="418"/>
                    </a:cubicBezTo>
                    <a:cubicBezTo>
                      <a:pt x="18" y="383"/>
                      <a:pt x="1" y="279"/>
                      <a:pt x="53" y="174"/>
                    </a:cubicBezTo>
                    <a:cubicBezTo>
                      <a:pt x="105" y="70"/>
                      <a:pt x="192" y="1"/>
                      <a:pt x="245" y="35"/>
                    </a:cubicBezTo>
                    <a:cubicBezTo>
                      <a:pt x="297" y="53"/>
                      <a:pt x="314" y="174"/>
                      <a:pt x="262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1"/>
              <p:cNvSpPr/>
              <p:nvPr/>
            </p:nvSpPr>
            <p:spPr>
              <a:xfrm>
                <a:off x="1879368" y="5043183"/>
                <a:ext cx="47938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49" extrusionOk="0">
                    <a:moveTo>
                      <a:pt x="279" y="262"/>
                    </a:moveTo>
                    <a:cubicBezTo>
                      <a:pt x="192" y="331"/>
                      <a:pt x="70" y="349"/>
                      <a:pt x="35" y="297"/>
                    </a:cubicBezTo>
                    <a:cubicBezTo>
                      <a:pt x="0" y="244"/>
                      <a:pt x="52" y="140"/>
                      <a:pt x="157" y="70"/>
                    </a:cubicBezTo>
                    <a:cubicBezTo>
                      <a:pt x="244" y="18"/>
                      <a:pt x="348" y="1"/>
                      <a:pt x="383" y="53"/>
                    </a:cubicBezTo>
                    <a:cubicBezTo>
                      <a:pt x="418" y="105"/>
                      <a:pt x="383" y="192"/>
                      <a:pt x="279" y="262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3" name="Google Shape;2383;p31"/>
            <p:cNvSpPr/>
            <p:nvPr/>
          </p:nvSpPr>
          <p:spPr>
            <a:xfrm>
              <a:off x="7838516" y="3268474"/>
              <a:ext cx="2068917" cy="2422033"/>
            </a:xfrm>
            <a:custGeom>
              <a:avLst/>
              <a:gdLst/>
              <a:ahLst/>
              <a:cxnLst/>
              <a:rect l="l" t="t" r="r" b="b"/>
              <a:pathLst>
                <a:path w="18040" h="21119" extrusionOk="0">
                  <a:moveTo>
                    <a:pt x="9029" y="12717"/>
                  </a:moveTo>
                  <a:cubicBezTo>
                    <a:pt x="9081" y="12525"/>
                    <a:pt x="9342" y="12438"/>
                    <a:pt x="9585" y="12508"/>
                  </a:cubicBezTo>
                  <a:cubicBezTo>
                    <a:pt x="9846" y="12577"/>
                    <a:pt x="10003" y="12804"/>
                    <a:pt x="9951" y="12995"/>
                  </a:cubicBezTo>
                  <a:cubicBezTo>
                    <a:pt x="9899" y="13186"/>
                    <a:pt x="9655" y="13273"/>
                    <a:pt x="9394" y="13204"/>
                  </a:cubicBezTo>
                  <a:cubicBezTo>
                    <a:pt x="9133" y="13117"/>
                    <a:pt x="8977" y="12908"/>
                    <a:pt x="9029" y="12717"/>
                  </a:cubicBezTo>
                  <a:close/>
                  <a:moveTo>
                    <a:pt x="7968" y="10960"/>
                  </a:moveTo>
                  <a:cubicBezTo>
                    <a:pt x="8037" y="10664"/>
                    <a:pt x="8437" y="10507"/>
                    <a:pt x="8837" y="10629"/>
                  </a:cubicBezTo>
                  <a:cubicBezTo>
                    <a:pt x="9238" y="10751"/>
                    <a:pt x="9498" y="11081"/>
                    <a:pt x="9412" y="11377"/>
                  </a:cubicBezTo>
                  <a:cubicBezTo>
                    <a:pt x="9325" y="11673"/>
                    <a:pt x="8942" y="11829"/>
                    <a:pt x="8524" y="11708"/>
                  </a:cubicBezTo>
                  <a:cubicBezTo>
                    <a:pt x="8124" y="11586"/>
                    <a:pt x="7881" y="11255"/>
                    <a:pt x="7968" y="10960"/>
                  </a:cubicBezTo>
                  <a:close/>
                  <a:moveTo>
                    <a:pt x="11795" y="11655"/>
                  </a:moveTo>
                  <a:cubicBezTo>
                    <a:pt x="12177" y="11255"/>
                    <a:pt x="12612" y="11047"/>
                    <a:pt x="12751" y="11186"/>
                  </a:cubicBezTo>
                  <a:cubicBezTo>
                    <a:pt x="12891" y="11325"/>
                    <a:pt x="12699" y="11760"/>
                    <a:pt x="12299" y="12160"/>
                  </a:cubicBezTo>
                  <a:cubicBezTo>
                    <a:pt x="11916" y="12560"/>
                    <a:pt x="11499" y="12769"/>
                    <a:pt x="11342" y="12630"/>
                  </a:cubicBezTo>
                  <a:cubicBezTo>
                    <a:pt x="11203" y="12490"/>
                    <a:pt x="11412" y="12056"/>
                    <a:pt x="11795" y="11655"/>
                  </a:cubicBezTo>
                  <a:close/>
                  <a:moveTo>
                    <a:pt x="3079" y="17848"/>
                  </a:moveTo>
                  <a:cubicBezTo>
                    <a:pt x="3967" y="18631"/>
                    <a:pt x="4523" y="19901"/>
                    <a:pt x="6072" y="18718"/>
                  </a:cubicBezTo>
                  <a:cubicBezTo>
                    <a:pt x="7637" y="17535"/>
                    <a:pt x="8924" y="16422"/>
                    <a:pt x="9116" y="16909"/>
                  </a:cubicBezTo>
                  <a:cubicBezTo>
                    <a:pt x="9325" y="17396"/>
                    <a:pt x="7446" y="19014"/>
                    <a:pt x="5828" y="19640"/>
                  </a:cubicBezTo>
                  <a:cubicBezTo>
                    <a:pt x="4228" y="20266"/>
                    <a:pt x="6367" y="20719"/>
                    <a:pt x="7376" y="20614"/>
                  </a:cubicBezTo>
                  <a:cubicBezTo>
                    <a:pt x="8385" y="20510"/>
                    <a:pt x="8750" y="19153"/>
                    <a:pt x="9533" y="18092"/>
                  </a:cubicBezTo>
                  <a:cubicBezTo>
                    <a:pt x="10316" y="17013"/>
                    <a:pt x="9881" y="19484"/>
                    <a:pt x="8942" y="20301"/>
                  </a:cubicBezTo>
                  <a:cubicBezTo>
                    <a:pt x="8002" y="21119"/>
                    <a:pt x="11203" y="19936"/>
                    <a:pt x="11603" y="18318"/>
                  </a:cubicBezTo>
                  <a:cubicBezTo>
                    <a:pt x="12021" y="16700"/>
                    <a:pt x="10803" y="15343"/>
                    <a:pt x="11290" y="14908"/>
                  </a:cubicBezTo>
                  <a:cubicBezTo>
                    <a:pt x="11899" y="14404"/>
                    <a:pt x="12699" y="16665"/>
                    <a:pt x="14108" y="16318"/>
                  </a:cubicBezTo>
                  <a:cubicBezTo>
                    <a:pt x="15517" y="15987"/>
                    <a:pt x="17222" y="15656"/>
                    <a:pt x="17240" y="13395"/>
                  </a:cubicBezTo>
                  <a:cubicBezTo>
                    <a:pt x="17013" y="13151"/>
                    <a:pt x="15796" y="14908"/>
                    <a:pt x="14613" y="14352"/>
                  </a:cubicBezTo>
                  <a:cubicBezTo>
                    <a:pt x="13413" y="13795"/>
                    <a:pt x="15100" y="13099"/>
                    <a:pt x="15918" y="12943"/>
                  </a:cubicBezTo>
                  <a:cubicBezTo>
                    <a:pt x="16718" y="12804"/>
                    <a:pt x="18005" y="12508"/>
                    <a:pt x="18022" y="11064"/>
                  </a:cubicBezTo>
                  <a:cubicBezTo>
                    <a:pt x="18040" y="9620"/>
                    <a:pt x="17257" y="8924"/>
                    <a:pt x="17170" y="9063"/>
                  </a:cubicBezTo>
                  <a:cubicBezTo>
                    <a:pt x="17066" y="9203"/>
                    <a:pt x="16439" y="10629"/>
                    <a:pt x="14978" y="11621"/>
                  </a:cubicBezTo>
                  <a:cubicBezTo>
                    <a:pt x="13517" y="12595"/>
                    <a:pt x="13534" y="11986"/>
                    <a:pt x="15048" y="10733"/>
                  </a:cubicBezTo>
                  <a:cubicBezTo>
                    <a:pt x="16544" y="9481"/>
                    <a:pt x="17501" y="8559"/>
                    <a:pt x="17013" y="7115"/>
                  </a:cubicBezTo>
                  <a:cubicBezTo>
                    <a:pt x="16526" y="5654"/>
                    <a:pt x="15639" y="4767"/>
                    <a:pt x="15639" y="5602"/>
                  </a:cubicBezTo>
                  <a:cubicBezTo>
                    <a:pt x="15639" y="6419"/>
                    <a:pt x="13604" y="10716"/>
                    <a:pt x="12856" y="10873"/>
                  </a:cubicBezTo>
                  <a:cubicBezTo>
                    <a:pt x="12108" y="11029"/>
                    <a:pt x="15883" y="5497"/>
                    <a:pt x="15083" y="4488"/>
                  </a:cubicBezTo>
                  <a:cubicBezTo>
                    <a:pt x="14265" y="3497"/>
                    <a:pt x="13221" y="2923"/>
                    <a:pt x="13378" y="3601"/>
                  </a:cubicBezTo>
                  <a:cubicBezTo>
                    <a:pt x="13534" y="4297"/>
                    <a:pt x="12073" y="10177"/>
                    <a:pt x="11360" y="9846"/>
                  </a:cubicBezTo>
                  <a:cubicBezTo>
                    <a:pt x="10647" y="9533"/>
                    <a:pt x="13656" y="3305"/>
                    <a:pt x="12665" y="2349"/>
                  </a:cubicBezTo>
                  <a:cubicBezTo>
                    <a:pt x="11673" y="1392"/>
                    <a:pt x="10386" y="470"/>
                    <a:pt x="10890" y="2140"/>
                  </a:cubicBezTo>
                  <a:cubicBezTo>
                    <a:pt x="11395" y="3793"/>
                    <a:pt x="10507" y="8228"/>
                    <a:pt x="9986" y="8072"/>
                  </a:cubicBezTo>
                  <a:cubicBezTo>
                    <a:pt x="9481" y="7915"/>
                    <a:pt x="11377" y="2366"/>
                    <a:pt x="9951" y="1183"/>
                  </a:cubicBezTo>
                  <a:cubicBezTo>
                    <a:pt x="8542" y="0"/>
                    <a:pt x="7602" y="244"/>
                    <a:pt x="8072" y="783"/>
                  </a:cubicBezTo>
                  <a:cubicBezTo>
                    <a:pt x="8542" y="1322"/>
                    <a:pt x="9377" y="5463"/>
                    <a:pt x="8733" y="5480"/>
                  </a:cubicBezTo>
                  <a:cubicBezTo>
                    <a:pt x="8089" y="5497"/>
                    <a:pt x="8246" y="1288"/>
                    <a:pt x="7428" y="800"/>
                  </a:cubicBezTo>
                  <a:cubicBezTo>
                    <a:pt x="6611" y="296"/>
                    <a:pt x="5932" y="1044"/>
                    <a:pt x="5497" y="661"/>
                  </a:cubicBezTo>
                  <a:cubicBezTo>
                    <a:pt x="5654" y="1548"/>
                    <a:pt x="3654" y="1635"/>
                    <a:pt x="4036" y="2905"/>
                  </a:cubicBezTo>
                  <a:cubicBezTo>
                    <a:pt x="4419" y="4175"/>
                    <a:pt x="7881" y="6332"/>
                    <a:pt x="7289" y="7063"/>
                  </a:cubicBezTo>
                  <a:cubicBezTo>
                    <a:pt x="6715" y="7776"/>
                    <a:pt x="3410" y="5045"/>
                    <a:pt x="2888" y="4053"/>
                  </a:cubicBezTo>
                  <a:cubicBezTo>
                    <a:pt x="2366" y="3079"/>
                    <a:pt x="1444" y="4993"/>
                    <a:pt x="1757" y="5915"/>
                  </a:cubicBezTo>
                  <a:cubicBezTo>
                    <a:pt x="2070" y="6854"/>
                    <a:pt x="4610" y="8281"/>
                    <a:pt x="6419" y="8976"/>
                  </a:cubicBezTo>
                  <a:cubicBezTo>
                    <a:pt x="8229" y="9655"/>
                    <a:pt x="8072" y="11447"/>
                    <a:pt x="6559" y="10838"/>
                  </a:cubicBezTo>
                  <a:cubicBezTo>
                    <a:pt x="5045" y="10229"/>
                    <a:pt x="2175" y="8576"/>
                    <a:pt x="1270" y="7272"/>
                  </a:cubicBezTo>
                  <a:cubicBezTo>
                    <a:pt x="366" y="5967"/>
                    <a:pt x="0" y="8646"/>
                    <a:pt x="574" y="10403"/>
                  </a:cubicBezTo>
                  <a:cubicBezTo>
                    <a:pt x="1166" y="12160"/>
                    <a:pt x="5393" y="12230"/>
                    <a:pt x="6750" y="12525"/>
                  </a:cubicBezTo>
                  <a:cubicBezTo>
                    <a:pt x="8124" y="12821"/>
                    <a:pt x="6454" y="13952"/>
                    <a:pt x="5010" y="13865"/>
                  </a:cubicBezTo>
                  <a:cubicBezTo>
                    <a:pt x="3567" y="13795"/>
                    <a:pt x="1496" y="12473"/>
                    <a:pt x="818" y="11951"/>
                  </a:cubicBezTo>
                  <a:cubicBezTo>
                    <a:pt x="157" y="11429"/>
                    <a:pt x="192" y="14195"/>
                    <a:pt x="1670" y="15396"/>
                  </a:cubicBezTo>
                  <a:cubicBezTo>
                    <a:pt x="3132" y="16596"/>
                    <a:pt x="4993" y="15691"/>
                    <a:pt x="6054" y="15396"/>
                  </a:cubicBezTo>
                  <a:cubicBezTo>
                    <a:pt x="7098" y="15082"/>
                    <a:pt x="8298" y="14874"/>
                    <a:pt x="8385" y="15291"/>
                  </a:cubicBezTo>
                  <a:cubicBezTo>
                    <a:pt x="8472" y="15709"/>
                    <a:pt x="5045" y="17135"/>
                    <a:pt x="3410" y="16578"/>
                  </a:cubicBezTo>
                  <a:cubicBezTo>
                    <a:pt x="1757" y="16022"/>
                    <a:pt x="2192" y="17083"/>
                    <a:pt x="3079" y="17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1"/>
            <p:cNvSpPr/>
            <p:nvPr/>
          </p:nvSpPr>
          <p:spPr>
            <a:xfrm flipH="1">
              <a:off x="5773612" y="4685756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5" name="Google Shape;2385;p31"/>
            <p:cNvGrpSpPr/>
            <p:nvPr/>
          </p:nvGrpSpPr>
          <p:grpSpPr>
            <a:xfrm>
              <a:off x="349415" y="3533856"/>
              <a:ext cx="906657" cy="952128"/>
              <a:chOff x="1513100" y="3185400"/>
              <a:chExt cx="303575" cy="318800"/>
            </a:xfrm>
          </p:grpSpPr>
          <p:sp>
            <p:nvSpPr>
              <p:cNvPr id="2386" name="Google Shape;2386;p31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1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1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1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1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1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1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1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1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1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1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1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1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1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1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1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1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1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4" name="Google Shape;2404;p31"/>
            <p:cNvGrpSpPr/>
            <p:nvPr/>
          </p:nvGrpSpPr>
          <p:grpSpPr>
            <a:xfrm flipH="1">
              <a:off x="-210546" y="3093342"/>
              <a:ext cx="741617" cy="1678604"/>
              <a:chOff x="8396360" y="2472106"/>
              <a:chExt cx="923788" cy="2090937"/>
            </a:xfrm>
          </p:grpSpPr>
          <p:sp>
            <p:nvSpPr>
              <p:cNvPr id="2405" name="Google Shape;2405;p31"/>
              <p:cNvSpPr/>
              <p:nvPr/>
            </p:nvSpPr>
            <p:spPr>
              <a:xfrm>
                <a:off x="8396360" y="2472106"/>
                <a:ext cx="923788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232" extrusionOk="0">
                    <a:moveTo>
                      <a:pt x="2731" y="18231"/>
                    </a:moveTo>
                    <a:cubicBezTo>
                      <a:pt x="2731" y="18231"/>
                      <a:pt x="0" y="16822"/>
                      <a:pt x="627" y="11847"/>
                    </a:cubicBezTo>
                    <a:cubicBezTo>
                      <a:pt x="1044" y="13500"/>
                      <a:pt x="2036" y="14857"/>
                      <a:pt x="2036" y="14857"/>
                    </a:cubicBezTo>
                    <a:cubicBezTo>
                      <a:pt x="2036" y="14857"/>
                      <a:pt x="1027" y="13135"/>
                      <a:pt x="1270" y="11117"/>
                    </a:cubicBezTo>
                    <a:cubicBezTo>
                      <a:pt x="1253" y="9394"/>
                      <a:pt x="2349" y="5637"/>
                      <a:pt x="2349" y="5637"/>
                    </a:cubicBezTo>
                    <a:cubicBezTo>
                      <a:pt x="2349" y="5637"/>
                      <a:pt x="3132" y="9133"/>
                      <a:pt x="3132" y="10682"/>
                    </a:cubicBezTo>
                    <a:cubicBezTo>
                      <a:pt x="3775" y="7916"/>
                      <a:pt x="2836" y="4715"/>
                      <a:pt x="2836" y="4715"/>
                    </a:cubicBezTo>
                    <a:cubicBezTo>
                      <a:pt x="2836" y="4715"/>
                      <a:pt x="3619" y="1340"/>
                      <a:pt x="4662" y="1"/>
                    </a:cubicBezTo>
                    <a:cubicBezTo>
                      <a:pt x="7220" y="1184"/>
                      <a:pt x="8055" y="7411"/>
                      <a:pt x="7028" y="11099"/>
                    </a:cubicBezTo>
                    <a:cubicBezTo>
                      <a:pt x="6315" y="11882"/>
                      <a:pt x="5671" y="12473"/>
                      <a:pt x="5671" y="12473"/>
                    </a:cubicBezTo>
                    <a:cubicBezTo>
                      <a:pt x="5671" y="12473"/>
                      <a:pt x="6941" y="11830"/>
                      <a:pt x="7220" y="11499"/>
                    </a:cubicBezTo>
                    <a:cubicBezTo>
                      <a:pt x="7098" y="13465"/>
                      <a:pt x="5480" y="17466"/>
                      <a:pt x="2731" y="18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1"/>
              <p:cNvSpPr/>
              <p:nvPr/>
            </p:nvSpPr>
            <p:spPr>
              <a:xfrm>
                <a:off x="8460125" y="2472106"/>
                <a:ext cx="860023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18232" extrusionOk="0">
                    <a:moveTo>
                      <a:pt x="4454" y="6281"/>
                    </a:moveTo>
                    <a:cubicBezTo>
                      <a:pt x="5376" y="5620"/>
                      <a:pt x="5568" y="4645"/>
                      <a:pt x="5602" y="4280"/>
                    </a:cubicBezTo>
                    <a:cubicBezTo>
                      <a:pt x="5550" y="4854"/>
                      <a:pt x="5324" y="6907"/>
                      <a:pt x="4298" y="8038"/>
                    </a:cubicBezTo>
                    <a:cubicBezTo>
                      <a:pt x="5498" y="7829"/>
                      <a:pt x="5776" y="7272"/>
                      <a:pt x="5776" y="7272"/>
                    </a:cubicBezTo>
                    <a:cubicBezTo>
                      <a:pt x="5776" y="7272"/>
                      <a:pt x="5341" y="11447"/>
                      <a:pt x="2262" y="13100"/>
                    </a:cubicBezTo>
                    <a:cubicBezTo>
                      <a:pt x="3358" y="12926"/>
                      <a:pt x="4298" y="12439"/>
                      <a:pt x="4298" y="12439"/>
                    </a:cubicBezTo>
                    <a:cubicBezTo>
                      <a:pt x="4298" y="12439"/>
                      <a:pt x="3671" y="14126"/>
                      <a:pt x="1114" y="14056"/>
                    </a:cubicBezTo>
                    <a:cubicBezTo>
                      <a:pt x="1306" y="14561"/>
                      <a:pt x="1480" y="14857"/>
                      <a:pt x="1480" y="14857"/>
                    </a:cubicBezTo>
                    <a:cubicBezTo>
                      <a:pt x="1480" y="14857"/>
                      <a:pt x="1253" y="14561"/>
                      <a:pt x="975" y="14056"/>
                    </a:cubicBezTo>
                    <a:cubicBezTo>
                      <a:pt x="679" y="14039"/>
                      <a:pt x="349" y="14004"/>
                      <a:pt x="1" y="13935"/>
                    </a:cubicBezTo>
                    <a:cubicBezTo>
                      <a:pt x="244" y="17240"/>
                      <a:pt x="2175" y="18231"/>
                      <a:pt x="2175" y="18231"/>
                    </a:cubicBezTo>
                    <a:cubicBezTo>
                      <a:pt x="4924" y="17466"/>
                      <a:pt x="6542" y="13465"/>
                      <a:pt x="6664" y="11499"/>
                    </a:cubicBezTo>
                    <a:cubicBezTo>
                      <a:pt x="6385" y="11830"/>
                      <a:pt x="5115" y="12473"/>
                      <a:pt x="5115" y="12473"/>
                    </a:cubicBezTo>
                    <a:cubicBezTo>
                      <a:pt x="5115" y="12473"/>
                      <a:pt x="5759" y="11882"/>
                      <a:pt x="6472" y="11099"/>
                    </a:cubicBezTo>
                    <a:cubicBezTo>
                      <a:pt x="7499" y="7411"/>
                      <a:pt x="6664" y="1184"/>
                      <a:pt x="4106" y="1"/>
                    </a:cubicBezTo>
                    <a:cubicBezTo>
                      <a:pt x="4106" y="1"/>
                      <a:pt x="4628" y="3689"/>
                      <a:pt x="4454" y="6281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7" name="Google Shape;2407;p31"/>
            <p:cNvSpPr/>
            <p:nvPr/>
          </p:nvSpPr>
          <p:spPr>
            <a:xfrm flipH="1">
              <a:off x="-289478" y="3063829"/>
              <a:ext cx="2005153" cy="2206539"/>
            </a:xfrm>
            <a:custGeom>
              <a:avLst/>
              <a:gdLst/>
              <a:ahLst/>
              <a:cxnLst/>
              <a:rect l="l" t="t" r="r" b="b"/>
              <a:pathLst>
                <a:path w="17484" h="19240" extrusionOk="0">
                  <a:moveTo>
                    <a:pt x="14509" y="19240"/>
                  </a:moveTo>
                  <a:cubicBezTo>
                    <a:pt x="14509" y="19240"/>
                    <a:pt x="9290" y="18266"/>
                    <a:pt x="7742" y="15952"/>
                  </a:cubicBezTo>
                  <a:cubicBezTo>
                    <a:pt x="6211" y="13639"/>
                    <a:pt x="2297" y="8802"/>
                    <a:pt x="1" y="9290"/>
                  </a:cubicBezTo>
                  <a:cubicBezTo>
                    <a:pt x="3567" y="7150"/>
                    <a:pt x="8073" y="15952"/>
                    <a:pt x="11482" y="17709"/>
                  </a:cubicBezTo>
                  <a:cubicBezTo>
                    <a:pt x="8577" y="13586"/>
                    <a:pt x="6490" y="8472"/>
                    <a:pt x="8299" y="4836"/>
                  </a:cubicBezTo>
                  <a:cubicBezTo>
                    <a:pt x="7638" y="7254"/>
                    <a:pt x="10665" y="13151"/>
                    <a:pt x="12369" y="14908"/>
                  </a:cubicBezTo>
                  <a:cubicBezTo>
                    <a:pt x="11813" y="11934"/>
                    <a:pt x="11656" y="2314"/>
                    <a:pt x="8351" y="0"/>
                  </a:cubicBezTo>
                  <a:cubicBezTo>
                    <a:pt x="14179" y="1879"/>
                    <a:pt x="14231" y="14300"/>
                    <a:pt x="14126" y="16161"/>
                  </a:cubicBezTo>
                  <a:cubicBezTo>
                    <a:pt x="15274" y="14682"/>
                    <a:pt x="15396" y="6280"/>
                    <a:pt x="15396" y="6280"/>
                  </a:cubicBezTo>
                  <a:cubicBezTo>
                    <a:pt x="15396" y="6280"/>
                    <a:pt x="17484" y="14300"/>
                    <a:pt x="14509" y="19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284134B-A195-4DC9-AB6D-99BE95A1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" y="1250536"/>
            <a:ext cx="4887951" cy="4102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0677AD-5A33-4DDF-A6A6-3D7AD3F86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263" y="1157528"/>
            <a:ext cx="3190875" cy="247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56B62-597F-4BC3-BDC8-9C0DC94BE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380" y="3850855"/>
            <a:ext cx="3102758" cy="590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840B2-0F41-4CA8-8093-62EB0E635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" y="1250535"/>
            <a:ext cx="4885286" cy="4022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03BEA2-4B81-4415-A59B-EF19B4064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50534"/>
            <a:ext cx="4885286" cy="40466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Đối tượng trong game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A6016C-604B-4684-8DD0-F6FD3764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94851"/>
            <a:ext cx="428625" cy="619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05210-A7B5-425F-B277-3ACA4BEE0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9" y="2172964"/>
            <a:ext cx="595266" cy="619125"/>
          </a:xfrm>
          <a:prstGeom prst="rect">
            <a:avLst/>
          </a:prstGeom>
        </p:spPr>
      </p:pic>
      <p:sp>
        <p:nvSpPr>
          <p:cNvPr id="53" name="Google Shape;2420;p33">
            <a:extLst>
              <a:ext uri="{FF2B5EF4-FFF2-40B4-BE49-F238E27FC236}">
                <a16:creationId xmlns:a16="http://schemas.microsoft.com/office/drawing/2014/main" id="{27926F33-79B3-4A63-883F-F77B89CFC692}"/>
              </a:ext>
            </a:extLst>
          </p:cNvPr>
          <p:cNvSpPr txBox="1">
            <a:spLocks/>
          </p:cNvSpPr>
          <p:nvPr/>
        </p:nvSpPr>
        <p:spPr>
          <a:xfrm>
            <a:off x="1231945" y="2269672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Enermy</a:t>
            </a:r>
          </a:p>
        </p:txBody>
      </p:sp>
      <p:sp>
        <p:nvSpPr>
          <p:cNvPr id="56" name="Google Shape;2420;p33">
            <a:extLst>
              <a:ext uri="{FF2B5EF4-FFF2-40B4-BE49-F238E27FC236}">
                <a16:creationId xmlns:a16="http://schemas.microsoft.com/office/drawing/2014/main" id="{D45378EE-4321-45DA-B830-4879473B066E}"/>
              </a:ext>
            </a:extLst>
          </p:cNvPr>
          <p:cNvSpPr txBox="1">
            <a:spLocks/>
          </p:cNvSpPr>
          <p:nvPr/>
        </p:nvSpPr>
        <p:spPr>
          <a:xfrm>
            <a:off x="1231945" y="1486276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Player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69DEA-8627-4200-9C1F-1C6A38326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70" y="1486276"/>
            <a:ext cx="513240" cy="513240"/>
          </a:xfrm>
          <a:prstGeom prst="rect">
            <a:avLst/>
          </a:prstGeom>
        </p:spPr>
      </p:pic>
      <p:sp>
        <p:nvSpPr>
          <p:cNvPr id="59" name="Google Shape;2420;p33">
            <a:extLst>
              <a:ext uri="{FF2B5EF4-FFF2-40B4-BE49-F238E27FC236}">
                <a16:creationId xmlns:a16="http://schemas.microsoft.com/office/drawing/2014/main" id="{352C8593-1774-486F-990C-19BD208B9EFD}"/>
              </a:ext>
            </a:extLst>
          </p:cNvPr>
          <p:cNvSpPr txBox="1">
            <a:spLocks/>
          </p:cNvSpPr>
          <p:nvPr/>
        </p:nvSpPr>
        <p:spPr>
          <a:xfrm>
            <a:off x="6593994" y="1604217"/>
            <a:ext cx="181071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WaterBoom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FD86D4-5D44-408E-B69A-CE7A038A7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343" y="1604217"/>
            <a:ext cx="400123" cy="400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55479B-A00A-4406-96BE-64F787AEB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464" y="1613853"/>
            <a:ext cx="400123" cy="4001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57798B-7E8B-4C0A-ADEA-8E85CB45D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341" y="1204094"/>
            <a:ext cx="400123" cy="400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4D985F-0F5C-418C-B2DE-33AA3A4C7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221" y="1613853"/>
            <a:ext cx="400123" cy="400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DACB66-DE40-4856-B9DC-5B06F59022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341" y="1999516"/>
            <a:ext cx="400123" cy="400123"/>
          </a:xfrm>
          <a:prstGeom prst="rect">
            <a:avLst/>
          </a:prstGeom>
        </p:spPr>
      </p:pic>
      <p:sp>
        <p:nvSpPr>
          <p:cNvPr id="70" name="Google Shape;2420;p33">
            <a:extLst>
              <a:ext uri="{FF2B5EF4-FFF2-40B4-BE49-F238E27FC236}">
                <a16:creationId xmlns:a16="http://schemas.microsoft.com/office/drawing/2014/main" id="{8B941F7C-D2A1-43DD-9E88-FF89DA48CB96}"/>
              </a:ext>
            </a:extLst>
          </p:cNvPr>
          <p:cNvSpPr txBox="1">
            <a:spLocks/>
          </p:cNvSpPr>
          <p:nvPr/>
        </p:nvSpPr>
        <p:spPr>
          <a:xfrm>
            <a:off x="3871310" y="1607405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Boom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267D62D-7310-4DF4-846A-55D77A3F1A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679" y="3047785"/>
            <a:ext cx="591521" cy="5915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2062DB3-84B7-4C86-B905-CADA47BD97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01" y="3760213"/>
            <a:ext cx="523875" cy="742950"/>
          </a:xfrm>
          <a:prstGeom prst="rect">
            <a:avLst/>
          </a:prstGeom>
        </p:spPr>
      </p:pic>
      <p:sp>
        <p:nvSpPr>
          <p:cNvPr id="75" name="Google Shape;2420;p33">
            <a:extLst>
              <a:ext uri="{FF2B5EF4-FFF2-40B4-BE49-F238E27FC236}">
                <a16:creationId xmlns:a16="http://schemas.microsoft.com/office/drawing/2014/main" id="{C8C994BD-1D24-4699-AA08-8ED352C73C33}"/>
              </a:ext>
            </a:extLst>
          </p:cNvPr>
          <p:cNvSpPr txBox="1">
            <a:spLocks/>
          </p:cNvSpPr>
          <p:nvPr/>
        </p:nvSpPr>
        <p:spPr>
          <a:xfrm>
            <a:off x="1283492" y="3079695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Bụi cây</a:t>
            </a:r>
          </a:p>
        </p:txBody>
      </p:sp>
      <p:sp>
        <p:nvSpPr>
          <p:cNvPr id="76" name="Google Shape;2420;p33">
            <a:extLst>
              <a:ext uri="{FF2B5EF4-FFF2-40B4-BE49-F238E27FC236}">
                <a16:creationId xmlns:a16="http://schemas.microsoft.com/office/drawing/2014/main" id="{859B2D55-A7A7-4304-90BC-9A1FD294F58D}"/>
              </a:ext>
            </a:extLst>
          </p:cNvPr>
          <p:cNvSpPr txBox="1">
            <a:spLocks/>
          </p:cNvSpPr>
          <p:nvPr/>
        </p:nvSpPr>
        <p:spPr>
          <a:xfrm>
            <a:off x="1283492" y="3812096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Gốc cây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786EFB9-009A-4030-B57E-ED56C591B3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2290" y="2558865"/>
            <a:ext cx="591521" cy="5915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2B0B6E-A206-4D6E-8BC5-6F4BC9ED3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7271" y="3677268"/>
            <a:ext cx="606540" cy="5795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2083C75-F867-4700-A14A-15D5BAA50E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4156" y="3051497"/>
            <a:ext cx="531827" cy="587809"/>
          </a:xfrm>
          <a:prstGeom prst="rect">
            <a:avLst/>
          </a:prstGeom>
        </p:spPr>
      </p:pic>
      <p:sp>
        <p:nvSpPr>
          <p:cNvPr id="83" name="Google Shape;2420;p33">
            <a:extLst>
              <a:ext uri="{FF2B5EF4-FFF2-40B4-BE49-F238E27FC236}">
                <a16:creationId xmlns:a16="http://schemas.microsoft.com/office/drawing/2014/main" id="{9B07A7AD-DDC2-4C0F-9B13-C7EE6A7DCBF1}"/>
              </a:ext>
            </a:extLst>
          </p:cNvPr>
          <p:cNvSpPr txBox="1">
            <a:spLocks/>
          </p:cNvSpPr>
          <p:nvPr/>
        </p:nvSpPr>
        <p:spPr>
          <a:xfrm>
            <a:off x="4076889" y="2622686"/>
            <a:ext cx="168845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ItemBoom</a:t>
            </a:r>
          </a:p>
        </p:txBody>
      </p:sp>
      <p:sp>
        <p:nvSpPr>
          <p:cNvPr id="84" name="Google Shape;2420;p33">
            <a:extLst>
              <a:ext uri="{FF2B5EF4-FFF2-40B4-BE49-F238E27FC236}">
                <a16:creationId xmlns:a16="http://schemas.microsoft.com/office/drawing/2014/main" id="{7A466E60-5D8B-4A6A-812E-AE6C68F03482}"/>
              </a:ext>
            </a:extLst>
          </p:cNvPr>
          <p:cNvSpPr txBox="1">
            <a:spLocks/>
          </p:cNvSpPr>
          <p:nvPr/>
        </p:nvSpPr>
        <p:spPr>
          <a:xfrm>
            <a:off x="4053811" y="3740066"/>
            <a:ext cx="19570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ItemStrength</a:t>
            </a:r>
          </a:p>
        </p:txBody>
      </p:sp>
      <p:sp>
        <p:nvSpPr>
          <p:cNvPr id="85" name="Google Shape;2420;p33">
            <a:extLst>
              <a:ext uri="{FF2B5EF4-FFF2-40B4-BE49-F238E27FC236}">
                <a16:creationId xmlns:a16="http://schemas.microsoft.com/office/drawing/2014/main" id="{446B936E-236F-497B-B5D6-1A37EF46BB6E}"/>
              </a:ext>
            </a:extLst>
          </p:cNvPr>
          <p:cNvSpPr txBox="1">
            <a:spLocks/>
          </p:cNvSpPr>
          <p:nvPr/>
        </p:nvSpPr>
        <p:spPr>
          <a:xfrm>
            <a:off x="6830516" y="3111606"/>
            <a:ext cx="168845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ItemSpeed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Đối tượng trong game</a:t>
            </a:r>
            <a:endParaRPr/>
          </a:p>
        </p:txBody>
      </p:sp>
      <p:sp>
        <p:nvSpPr>
          <p:cNvPr id="56" name="Google Shape;2420;p33">
            <a:extLst>
              <a:ext uri="{FF2B5EF4-FFF2-40B4-BE49-F238E27FC236}">
                <a16:creationId xmlns:a16="http://schemas.microsoft.com/office/drawing/2014/main" id="{D45378EE-4321-45DA-B830-4879473B066E}"/>
              </a:ext>
            </a:extLst>
          </p:cNvPr>
          <p:cNvSpPr txBox="1">
            <a:spLocks/>
          </p:cNvSpPr>
          <p:nvPr/>
        </p:nvSpPr>
        <p:spPr>
          <a:xfrm>
            <a:off x="1986978" y="2358836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Boss</a:t>
            </a:r>
          </a:p>
        </p:txBody>
      </p:sp>
      <p:sp>
        <p:nvSpPr>
          <p:cNvPr id="70" name="Google Shape;2420;p33">
            <a:extLst>
              <a:ext uri="{FF2B5EF4-FFF2-40B4-BE49-F238E27FC236}">
                <a16:creationId xmlns:a16="http://schemas.microsoft.com/office/drawing/2014/main" id="{8B941F7C-D2A1-43DD-9E88-FF89DA48CB96}"/>
              </a:ext>
            </a:extLst>
          </p:cNvPr>
          <p:cNvSpPr txBox="1">
            <a:spLocks/>
          </p:cNvSpPr>
          <p:nvPr/>
        </p:nvSpPr>
        <p:spPr>
          <a:xfrm>
            <a:off x="3991967" y="1070388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Skill _ 1</a:t>
            </a:r>
          </a:p>
        </p:txBody>
      </p:sp>
      <p:sp>
        <p:nvSpPr>
          <p:cNvPr id="83" name="Google Shape;2420;p33">
            <a:extLst>
              <a:ext uri="{FF2B5EF4-FFF2-40B4-BE49-F238E27FC236}">
                <a16:creationId xmlns:a16="http://schemas.microsoft.com/office/drawing/2014/main" id="{9B07A7AD-DDC2-4C0F-9B13-C7EE6A7DCBF1}"/>
              </a:ext>
            </a:extLst>
          </p:cNvPr>
          <p:cNvSpPr txBox="1">
            <a:spLocks/>
          </p:cNvSpPr>
          <p:nvPr/>
        </p:nvSpPr>
        <p:spPr>
          <a:xfrm>
            <a:off x="6601207" y="1017725"/>
            <a:ext cx="168845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Skill _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ECB7A-75AC-4E50-A24C-D41BE38E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64" y="1711306"/>
            <a:ext cx="1285875" cy="164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2828E-6B81-4ED1-B5B2-C15FF2DD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025" y="1711306"/>
            <a:ext cx="2825586" cy="253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A7558-B2B6-4C22-98CA-E2A4104E2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910" y="1711306"/>
            <a:ext cx="2003432" cy="32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7270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5" y="1185975"/>
            <a:ext cx="3852000" cy="21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Ngôn ngữ và công cụ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46522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32"/>
          <p:cNvSpPr/>
          <p:nvPr/>
        </p:nvSpPr>
        <p:spPr>
          <a:xfrm>
            <a:off x="1473525" y="1483700"/>
            <a:ext cx="6111300" cy="2762400"/>
          </a:xfrm>
          <a:prstGeom prst="roundRect">
            <a:avLst>
              <a:gd name="adj" fmla="val 10038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2"/>
          <p:cNvSpPr txBox="1">
            <a:spLocks noGrp="1"/>
          </p:cNvSpPr>
          <p:nvPr>
            <p:ph type="title"/>
          </p:nvPr>
        </p:nvSpPr>
        <p:spPr>
          <a:xfrm>
            <a:off x="2538627" y="362142"/>
            <a:ext cx="3781743" cy="323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Ngôn ngữ</a:t>
            </a:r>
            <a:endParaRPr/>
          </a:p>
        </p:txBody>
      </p:sp>
      <p:sp>
        <p:nvSpPr>
          <p:cNvPr id="4" name="AutoShape 6" descr="Ngôn ngữ C là gì? Tìm hiểu về ngôn ngữ lập trình C">
            <a:extLst>
              <a:ext uri="{FF2B5EF4-FFF2-40B4-BE49-F238E27FC236}">
                <a16:creationId xmlns:a16="http://schemas.microsoft.com/office/drawing/2014/main" id="{8EA7A8CA-9EB1-4E0F-BA12-DF4D94265A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Lập trình C/C++ - Đổi màu Console - Phan Xuân Chánh">
            <a:extLst>
              <a:ext uri="{FF2B5EF4-FFF2-40B4-BE49-F238E27FC236}">
                <a16:creationId xmlns:a16="http://schemas.microsoft.com/office/drawing/2014/main" id="{67E15891-23CE-4BED-A566-70343CC2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267" y="1483700"/>
            <a:ext cx="4771465" cy="267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ropical Beach Landscapes Business Meeting by Slidesgo">
  <a:themeElements>
    <a:clrScheme name="Simple Light">
      <a:dk1>
        <a:srgbClr val="492451"/>
      </a:dk1>
      <a:lt1>
        <a:srgbClr val="FFFFFF"/>
      </a:lt1>
      <a:dk2>
        <a:srgbClr val="633B7C"/>
      </a:dk2>
      <a:lt2>
        <a:srgbClr val="D55B84"/>
      </a:lt2>
      <a:accent1>
        <a:srgbClr val="F8996E"/>
      </a:accent1>
      <a:accent2>
        <a:srgbClr val="FFD393"/>
      </a:accent2>
      <a:accent3>
        <a:srgbClr val="027091"/>
      </a:accent3>
      <a:accent4>
        <a:srgbClr val="7FC3D1"/>
      </a:accent4>
      <a:accent5>
        <a:srgbClr val="015A54"/>
      </a:accent5>
      <a:accent6>
        <a:srgbClr val="06AB95"/>
      </a:accent6>
      <a:hlink>
        <a:srgbClr val="4924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162</Words>
  <Application>Microsoft Office PowerPoint</Application>
  <PresentationFormat>On-screen Show (16:9)</PresentationFormat>
  <Paragraphs>55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 Condensed Light</vt:lpstr>
      <vt:lpstr>Bebas Neue</vt:lpstr>
      <vt:lpstr>Calibri</vt:lpstr>
      <vt:lpstr>Arial</vt:lpstr>
      <vt:lpstr>Paytone One</vt:lpstr>
      <vt:lpstr>Tropical Beach Landscapes Business Meeting by Slidesgo</vt:lpstr>
      <vt:lpstr>THE BOOMER</vt:lpstr>
      <vt:lpstr>Gameplay</vt:lpstr>
      <vt:lpstr>GAMEPLAY</vt:lpstr>
      <vt:lpstr>Ý tưởng game </vt:lpstr>
      <vt:lpstr>ABOUT THE GAMEPLAY</vt:lpstr>
      <vt:lpstr>Đối tượng trong game</vt:lpstr>
      <vt:lpstr>Đối tượng trong game</vt:lpstr>
      <vt:lpstr>Ngôn ngữ và công cụ</vt:lpstr>
      <vt:lpstr>Ngôn ngữ</vt:lpstr>
      <vt:lpstr>Framework</vt:lpstr>
      <vt:lpstr>Công cụ</vt:lpstr>
      <vt:lpstr>Khó khăn và giải pháp</vt:lpstr>
      <vt:lpstr>Khó khăn</vt:lpstr>
      <vt:lpstr>Tính năng mở rộng</vt:lpstr>
      <vt:lpstr>Tính năng mở rộng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BOOM</dc:title>
  <cp:lastModifiedBy>Bibibla _</cp:lastModifiedBy>
  <cp:revision>18</cp:revision>
  <dcterms:modified xsi:type="dcterms:W3CDTF">2022-04-20T16:24:48Z</dcterms:modified>
</cp:coreProperties>
</file>